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2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1883" r:id="rId2"/>
    <p:sldId id="1884" r:id="rId3"/>
    <p:sldId id="1885" r:id="rId4"/>
    <p:sldId id="353" r:id="rId5"/>
    <p:sldId id="258" r:id="rId6"/>
    <p:sldId id="305" r:id="rId7"/>
    <p:sldId id="306" r:id="rId8"/>
    <p:sldId id="307" r:id="rId9"/>
    <p:sldId id="308" r:id="rId10"/>
    <p:sldId id="518" r:id="rId11"/>
    <p:sldId id="310" r:id="rId12"/>
    <p:sldId id="517" r:id="rId13"/>
    <p:sldId id="311" r:id="rId14"/>
    <p:sldId id="527" r:id="rId15"/>
    <p:sldId id="332" r:id="rId16"/>
    <p:sldId id="334" r:id="rId17"/>
    <p:sldId id="528" r:id="rId18"/>
    <p:sldId id="529" r:id="rId19"/>
    <p:sldId id="530" r:id="rId20"/>
    <p:sldId id="539" r:id="rId21"/>
    <p:sldId id="263" r:id="rId22"/>
    <p:sldId id="265" r:id="rId23"/>
    <p:sldId id="267" r:id="rId24"/>
    <p:sldId id="538" r:id="rId25"/>
    <p:sldId id="269" r:id="rId26"/>
    <p:sldId id="271" r:id="rId27"/>
    <p:sldId id="273" r:id="rId28"/>
    <p:sldId id="275" r:id="rId29"/>
    <p:sldId id="277" r:id="rId30"/>
    <p:sldId id="279" r:id="rId31"/>
    <p:sldId id="281" r:id="rId32"/>
    <p:sldId id="533" r:id="rId33"/>
    <p:sldId id="535" r:id="rId34"/>
    <p:sldId id="537" r:id="rId35"/>
    <p:sldId id="289" r:id="rId36"/>
    <p:sldId id="291" r:id="rId37"/>
    <p:sldId id="293" r:id="rId38"/>
    <p:sldId id="295" r:id="rId39"/>
    <p:sldId id="297" r:id="rId40"/>
    <p:sldId id="299" r:id="rId41"/>
    <p:sldId id="301" r:id="rId42"/>
    <p:sldId id="304" r:id="rId43"/>
    <p:sldId id="540" r:id="rId44"/>
    <p:sldId id="541" r:id="rId45"/>
    <p:sldId id="542" r:id="rId46"/>
    <p:sldId id="531" r:id="rId47"/>
    <p:sldId id="282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05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E8F"/>
    <a:srgbClr val="FF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5" autoAdjust="0"/>
    <p:restoredTop sz="94141" autoAdjust="0"/>
  </p:normalViewPr>
  <p:slideViewPr>
    <p:cSldViewPr snapToGrid="0" showGuides="1">
      <p:cViewPr varScale="1">
        <p:scale>
          <a:sx n="59" d="100"/>
          <a:sy n="59" d="100"/>
        </p:scale>
        <p:origin x="1044" y="52"/>
      </p:cViewPr>
      <p:guideLst>
        <p:guide orient="horz" pos="205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Sheet2!$A$15:$B$15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Sheet2!$A$16:$B$16</c:f>
              <c:numCache>
                <c:formatCode>General</c:formatCode>
                <c:ptCount val="2"/>
                <c:pt idx="0">
                  <c:v>28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F2-4082-908D-E1412E0B89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4808808"/>
        <c:axId val="294810376"/>
      </c:barChart>
      <c:catAx>
        <c:axId val="294808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810376"/>
        <c:crosses val="autoZero"/>
        <c:auto val="1"/>
        <c:lblAlgn val="ctr"/>
        <c:lblOffset val="100"/>
        <c:noMultiLvlLbl val="0"/>
      </c:catAx>
      <c:valAx>
        <c:axId val="294810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Percent</a:t>
                </a:r>
              </a:p>
            </c:rich>
          </c:tx>
          <c:layout>
            <c:manualLayout>
              <c:xMode val="edge"/>
              <c:yMode val="edge"/>
              <c:x val="1.1437908496732025E-2"/>
              <c:y val="0.42855163937841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808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Sheet2!$A$21:$B$21</c:f>
              <c:strCache>
                <c:ptCount val="2"/>
                <c:pt idx="0">
                  <c:v>0-50 Animals</c:v>
                </c:pt>
                <c:pt idx="1">
                  <c:v>51-100 Animals</c:v>
                </c:pt>
              </c:strCache>
            </c:strRef>
          </c:cat>
          <c:val>
            <c:numRef>
              <c:f>Sheet2!$A$22:$B$22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9A-403D-B5F2-B966D4715A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4806456"/>
        <c:axId val="294806848"/>
      </c:barChart>
      <c:catAx>
        <c:axId val="294806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806848"/>
        <c:crosses val="autoZero"/>
        <c:auto val="1"/>
        <c:lblAlgn val="ctr"/>
        <c:lblOffset val="100"/>
        <c:noMultiLvlLbl val="0"/>
      </c:catAx>
      <c:valAx>
        <c:axId val="29480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Percent</a:t>
                </a:r>
              </a:p>
            </c:rich>
          </c:tx>
          <c:layout>
            <c:manualLayout>
              <c:xMode val="edge"/>
              <c:yMode val="edge"/>
              <c:x val="9.8039215686274508E-3"/>
              <c:y val="0.412678623505395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806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olorStr">
        <cx:f>Sheet1!$C$2:$C$49</cx:f>
        <cx:lvl ptCount="48">
          <cx:pt idx="0">Y</cx:pt>
          <cx:pt idx="1">N</cx:pt>
          <cx:pt idx="2">N</cx:pt>
          <cx:pt idx="3">N</cx:pt>
          <cx:pt idx="4">Y</cx:pt>
          <cx:pt idx="5">Y</cx:pt>
          <cx:pt idx="6">N</cx:pt>
          <cx:pt idx="7">Y</cx:pt>
          <cx:pt idx="8">Y</cx:pt>
          <cx:pt idx="9">Y</cx:pt>
          <cx:pt idx="10">N</cx:pt>
          <cx:pt idx="11">N</cx:pt>
          <cx:pt idx="12">Y</cx:pt>
          <cx:pt idx="13">N</cx:pt>
          <cx:pt idx="14">Y</cx:pt>
          <cx:pt idx="15">Y</cx:pt>
          <cx:pt idx="16">N</cx:pt>
          <cx:pt idx="17">Y</cx:pt>
          <cx:pt idx="18">N</cx:pt>
          <cx:pt idx="19">Y</cx:pt>
          <cx:pt idx="20">N</cx:pt>
          <cx:pt idx="21">N</cx:pt>
          <cx:pt idx="22">Y</cx:pt>
          <cx:pt idx="23">Y</cx:pt>
          <cx:pt idx="24">Y</cx:pt>
          <cx:pt idx="25">N</cx:pt>
          <cx:pt idx="26">Y</cx:pt>
          <cx:pt idx="27">Y</cx:pt>
          <cx:pt idx="28">Y</cx:pt>
          <cx:pt idx="29">N</cx:pt>
          <cx:pt idx="30">Y</cx:pt>
          <cx:pt idx="31">N</cx:pt>
          <cx:pt idx="32">N</cx:pt>
          <cx:pt idx="33">Y</cx:pt>
          <cx:pt idx="34">Y</cx:pt>
          <cx:pt idx="35">N</cx:pt>
          <cx:pt idx="36">N</cx:pt>
          <cx:pt idx="37">Y</cx:pt>
          <cx:pt idx="38">N</cx:pt>
          <cx:pt idx="39">Y</cx:pt>
          <cx:pt idx="40">Y</cx:pt>
          <cx:pt idx="41">N</cx:pt>
          <cx:pt idx="42">N</cx:pt>
          <cx:pt idx="43">Y</cx:pt>
          <cx:pt idx="44">Y</cx:pt>
          <cx:pt idx="45">Y</cx:pt>
          <cx:pt idx="46">N</cx:pt>
          <cx:pt idx="47">Y</cx:pt>
        </cx:lvl>
      </cx:strDim>
      <cx:strDim type="cat">
        <cx:f>Sheet1!$A$2:$B$49</cx:f>
        <cx:nf>Sheet1!$A$1:$B$1</cx:nf>
        <cx:lvl ptCount="48" name="Country">
          <cx:pt idx="0">United States</cx:pt>
          <cx:pt idx="1">United States</cx:pt>
          <cx:pt idx="2">United States</cx:pt>
          <cx:pt idx="3">United States</cx:pt>
          <cx:pt idx="4">United States</cx:pt>
          <cx:pt idx="5">United States</cx:pt>
          <cx:pt idx="6">United States</cx:pt>
          <cx:pt idx="7">United States</cx:pt>
          <cx:pt idx="8">United States</cx:pt>
          <cx:pt idx="9">United States</cx:pt>
          <cx:pt idx="10">United States</cx:pt>
          <cx:pt idx="11">United States</cx:pt>
          <cx:pt idx="12">United States</cx:pt>
          <cx:pt idx="13">United States</cx:pt>
          <cx:pt idx="14">United States</cx:pt>
          <cx:pt idx="15">United States</cx:pt>
          <cx:pt idx="16">United States</cx:pt>
          <cx:pt idx="17">United States</cx:pt>
          <cx:pt idx="18">United States</cx:pt>
          <cx:pt idx="19">United States</cx:pt>
          <cx:pt idx="20">United States</cx:pt>
          <cx:pt idx="21">United States</cx:pt>
          <cx:pt idx="22">United States</cx:pt>
          <cx:pt idx="23">United States</cx:pt>
          <cx:pt idx="24">United States</cx:pt>
          <cx:pt idx="25">United States</cx:pt>
          <cx:pt idx="26">United States</cx:pt>
          <cx:pt idx="27">United States</cx:pt>
          <cx:pt idx="28">United States</cx:pt>
          <cx:pt idx="29">United States</cx:pt>
          <cx:pt idx="30">United States</cx:pt>
          <cx:pt idx="31">United States</cx:pt>
          <cx:pt idx="32">United States</cx:pt>
          <cx:pt idx="33">United States</cx:pt>
          <cx:pt idx="34">United States</cx:pt>
          <cx:pt idx="35">United States</cx:pt>
          <cx:pt idx="36">United States</cx:pt>
          <cx:pt idx="37">United States</cx:pt>
          <cx:pt idx="38">United States</cx:pt>
          <cx:pt idx="39">United States</cx:pt>
          <cx:pt idx="40">United States</cx:pt>
          <cx:pt idx="41">United States</cx:pt>
          <cx:pt idx="42">United States</cx:pt>
          <cx:pt idx="43">United States</cx:pt>
          <cx:pt idx="44">United States</cx:pt>
          <cx:pt idx="45">United States</cx:pt>
          <cx:pt idx="46">United States</cx:pt>
          <cx:pt idx="47">United States</cx:pt>
        </cx:lvl>
        <cx:lvl ptCount="48" name="State">
          <cx:pt idx="0">Alaska</cx:pt>
          <cx:pt idx="1">Alabama</cx:pt>
          <cx:pt idx="2">Arkansas</cx:pt>
          <cx:pt idx="3">Arizona</cx:pt>
          <cx:pt idx="4">California</cx:pt>
          <cx:pt idx="5">Colorado</cx:pt>
          <cx:pt idx="6">Connecticut</cx:pt>
          <cx:pt idx="7">Delaware</cx:pt>
          <cx:pt idx="8">Florida</cx:pt>
          <cx:pt idx="9">Georgia</cx:pt>
          <cx:pt idx="10">Hawaii</cx:pt>
          <cx:pt idx="11">Iowa</cx:pt>
          <cx:pt idx="12">Idaho</cx:pt>
          <cx:pt idx="13">Illinois</cx:pt>
          <cx:pt idx="14">Indiana</cx:pt>
          <cx:pt idx="15">Kansas</cx:pt>
          <cx:pt idx="16">Kentucky</cx:pt>
          <cx:pt idx="17">Louisiana</cx:pt>
          <cx:pt idx="18">Massachusetts</cx:pt>
          <cx:pt idx="19">Maryland</cx:pt>
          <cx:pt idx="20">Maine</cx:pt>
          <cx:pt idx="21">Michigan</cx:pt>
          <cx:pt idx="22">Minnesota</cx:pt>
          <cx:pt idx="23">Missouri</cx:pt>
          <cx:pt idx="24">Mississippi</cx:pt>
          <cx:pt idx="25">Montana</cx:pt>
          <cx:pt idx="26">North Carolina</cx:pt>
          <cx:pt idx="27">North Dakota</cx:pt>
          <cx:pt idx="28">Nebraska</cx:pt>
          <cx:pt idx="29">New Hampshire</cx:pt>
          <cx:pt idx="30">New Jersey</cx:pt>
          <cx:pt idx="31">Nevada</cx:pt>
          <cx:pt idx="32">New York</cx:pt>
          <cx:pt idx="33">Oklahoma</cx:pt>
          <cx:pt idx="34">Oregon</cx:pt>
          <cx:pt idx="35">Pennsylvania</cx:pt>
          <cx:pt idx="36">Rhode Island</cx:pt>
          <cx:pt idx="37">South Carolina</cx:pt>
          <cx:pt idx="38">South Dakota</cx:pt>
          <cx:pt idx="39">Tennessee</cx:pt>
          <cx:pt idx="40">Texas</cx:pt>
          <cx:pt idx="41">Utah</cx:pt>
          <cx:pt idx="42">Virginia</cx:pt>
          <cx:pt idx="43">Vermont</cx:pt>
          <cx:pt idx="44">Washington</cx:pt>
          <cx:pt idx="45">Wisconsin</cx:pt>
          <cx:pt idx="46">West Virginia</cx:pt>
          <cx:pt idx="47">Wyoming</cx:pt>
        </cx:lvl>
      </cx:strDim>
    </cx:data>
  </cx:chartData>
  <cx:chart>
    <cx:title pos="t" align="ctr" overlay="0">
      <cx:tx>
        <cx:txData>
          <cx:v>States with a VRC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40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States with a VRC</a:t>
          </a:r>
        </a:p>
      </cx:txPr>
    </cx:title>
    <cx:plotArea>
      <cx:plotAreaRegion>
        <cx:series layoutId="regionMap" uniqueId="{D5BE4A27-85C2-43B3-8DF7-1E4FF498F280}">
          <cx:tx>
            <cx:txData>
              <cx:f>Sheet1!$C$1</cx:f>
              <cx:v/>
            </cx:txData>
          </cx:tx>
          <cx:dataId val="0"/>
          <cx:layoutPr>
            <cx:geography cultureLanguage="en-US" cultureRegion="US" attribution="Powered by Bing">
              <cx:geoCache provider="{E9337A44-BEBE-4D9F-B70C-5C5E7DAFC167}">
                <cx:binary>3H1rb9u41u5fKfr5KENKpCht7NnASLZjO9cmbdPpF8GTZCTqRt1vv/5dpJLIUd1pXuwcHBwDBUsu
kjKlh+S6kvn3ffev+/hxV3zokjgt/3Xf/f4xqKrsX7/9Vt4Hj8muPEn4fSFK8Xd1ci+S38Tff/P7
x98eil3LU/83HWHy232wK6rH7uN//g1P8x/FubjfVVykn+rHor95LOu4Kv+h7mDVh3tRp5Xs7sOT
fv/4JeXV48OH22pXPZYfP+weEp4ueFkV/L7Cv3/8o+CDSHcfPzymFa/6z332+PvHV40+fvht/kM/
DOpDDOOu6gfoa5AT3TYQsw1m6jpiyPj4IRap/1StYYxPTJOYNmWGzYiJ7Offvtwl0P8NA1LD2T08
FI9lCS+k/t/r+Gr0QP/+8RffhJfCHT+aK+QrfLlV7/zba1D+8+8ZAb7CjLKH2/yT/arqF0N89U4A
2/VjmpZ93OxS/o7YEXRi2SbFGDFmWciigM0+doydWIbFqA64UUtHBn6N3VtHdRjA171fvTG88B9H
iOIFL0tRF/z5K77D6rNODJMBhqZt6UTHlvUaQVs/IRJb3bCoTg0bmc+/Pa6+t4zoMHpTzxlyF1dH
iNwf8a6M3nHlmcYJZgQDYNQ0LZvQ+a5JjROGiG4RU8ILa/A1br8ez2HUnvvNMPvj7Agxu9gVfbxL
H56/3LusNhuWka7rsKaMcT98tV+aABqAymBPhWWpVuPIZ59W2xtGdBi36V1myF0sjhA5mKV/7ZJ3
XG6GfsJMkyLYBpHBMLLJ623SMk8sggxkY2IgkFbm2+QbBnQYt5eOM9j+OD9C2FaxKPjDO8KmWyfE
1qmFCDYsbBlz+cSS3A1WIzYYASmG4Zls+YYBHYbtpeMMttUxwvZHEe3ScgfKwjvqBJZt2zommOmG
aegHpBLDskBqMbGpj8txf598y4gOAzf1nCH3x80RLjh3F/O/RfGuOoHBTnRKMUI6bJeEAISvt0qM
7RMTg05gYNuAFWkAtvvYvW1Mh9Hb7zvDz/3jCPG74+W9SEuePn/C/15EIeTEhFW3LzfuSyiWfcJA
MiEIY91AxJT6wj56bxrRYfD2us6wu9scIXauSNPH+4rf19XzJ3wH9PAJmEkowtQyQRZB5kwtYCDH
GBYA98wPQY7Zh++NgzoM4KvOMwjdz0cJIQgsuwfx/A3/e/wM68S2LUp0BnodAa1uvnkiekIJs7BB
MAWzivEDfr8e0c/Ae+45R+4Y1fHFY7xrd8XjOyJnnyBkYbCRIArcDSB6zfYYPSGwb5qWDswP/6CP
v2VAh4Gbes6AWyyPcMl95YXP31teoRjWmwnipG4QQ1pK9jkes07ANoZs0BNshH60gL1lRIeRm3rO
kPt6jLLKZ7BAg/398T3XHAWt2wBJc0+U3IcOtHIAFBFAj4JfARbn83ofzSlvGtJh7Pa6zsD7fHmE
y+70UcC62z1/vndgdDqImZYBxhLLImDumgsqlnFCgP9R2CptG5SIuUHlDQM6DNxLxxlsp8ew5kZR
bkTnlVvvf+uTs8FuQkGAJNTWdYtisPrvLywbxBTABXgZIrA3gnPueWaMC2vmQ/z5sA5jNOv+6k1+
cFD+f+iMW4Pswd/RiQMaNQWpEQxcDAT/H83KICqeQC2lIH7MHQG/HsthjJ77zZbR+hhVta+PRSLS
91TTyAkCCwjSYWtTzpu5sAi7o6mDX0dHlg0sbg7aGwZ0GLWXjjPYvh6jerYR7TtyLKIDZrDT2WD7
UEsJ9rxXeyJwLLBZmjYZHalzzH41msOAjb1maG2OgVe9eieIUNg87IJ31KTBjmVYNjJAlcY6ARER
NOV9uDAGQxeF9Wdi22IgJLLXLOyXw/kJXuNbvHo5eLfFEcqEmzjmqeDvaPaHcBKMDQgEMhizdfBa
z8z+YHwE/sZMxhDCNhhHwLq1b716y4h+AtvLu8yRO0aHzSZ94Lt3jeGyT2xYRsiAxWRIeX4mL4Ii
pluY2baBpW90roe9YTw/ge35ReaoHaMOdvbeTjZwjgJWOoWQBAw56YjZ3yFByAdvNzjgGIgp4Iub
m/p/PZ7DoD33m2F2dnuEe+Tl41/F+wb+ELDwAyLA1BiIkHIXnKFmn1gQMokM0AMshJQdcn+PfMuI
DuM29Zwhd3mMhsYz+Gj1fdQ/c5h3MHkwhZwBdqiRv4HEsb/eLAqbJMTAIgqWD+kZBYllH7m3jOgw
clPPGXJnfx7hmjsXNS/fmb+hExvCf2SYKyw7CqvqNXQ2PgH120agfOvsQJTkm4Z0GLu9rjPwzo9R
C7iKYlAD3jV0C2wfYKiyIYYVFG7J6GbYwbJEFkSR6E+2k5lQ+ZYRHYZu6jlD7uo4oyXLcncf1OVj
VZXPO9d/v2uC2o2pCRo3Bq82AZvxDD4G/BCigGwd7CVSJZjLlhe7Nw7rMIaz7jMgL45xCV4+th/+
FEX0rhiCUgfiCIQegLvmkG/UxEhaTg4Hmb9lRIfhm3rOkLs8Rs53sePpO7rXCD0xMNXBe/YU1Ypf
75ymfQK2ZkBtPJbzg5Xyl8M5jNlTtxlgF8coZMrpud4lWRnw94xFIMaJCSZKcGpDIJAMJNdfAyf3
TMaky4BhxiCIZCZpvnlYhwGcdZ8Bebk+Qpnzgt8H3N+9bxweCCUQKwKqt3kgngS0BQj0gsBlG1bg
Ib73hhEdhm96lxlyF5ujRE6GJYhq947sToYd2AZle97RfUXPJidgLANfnWUxdeAR9tV9Re+Cv2FI
P8PupescvGM0ickzZPJflvHnT/jfS5zyrAdYu8DyJaO4pDy5Dx7YoCFaAY7KgUBjgqo+d32/cUg/
g2/vfeYAHqN97ALcqu9qiSbsBBkGsTC1mQrXmskscFYAAk9A4UOgNRwwRb9hQD+B7vlN5rB9PsJN
81IUVfDB3RUCXEDvuHMaoKuD/4fq4JaTxz/mDiAGDiCLAs9D+nh8bqarv31ch0Gc959heekeLZaL
XfS+PJBB/JYJPjwIQz8U4QDnQyAe1iYQUwkeWKxO+OzzwBGJX4/qn3B87j1HcXGMKIImsX0sysf+
/RihdMfC6f0pNHZm9WTgQWeALyJjXOzc9CL1gF+P6ScI7vWd47c9Svya3XuefDTsEwNOEGAL7ssA
69iBU1gmyDGUgEnbNE1QE2fn+i8ffzWen+E29ptj9vUIMbsqHn3xniqfcQLecxA54fwcXKXxQyQ6
1tGJrLFMyEnZcxay8uvxHMbsud8Ms6tjPPF4E8CNLR825fue6wenLNguwSdrwHqCDXEeLwsGF0IJ
GNN+EoT51lEdxu917xmKN8eotN+K+v+O/AkrEIzUABVcwyCP6cw4niXvu4F7iizA+VAw7dvHdRjJ
ef8ZlrfHKH+O7/wsq40y4H+vxEP4H4FoJBnFzrC8AcV+rcZL+RMOsFI4fwB1TJcRS/vy51tH9U84
Pr/THMVjlD8/P3bvegEAbJgmuNIhRtrQCUS6vEbPBukGPElwaxgCAH8MlfjlaA7D9tRthtfnb0co
u3ypdsHzjP/vV5uUNsEgBuFitiUPjfxwbFXe4cbgEilgjvTAGbpfjeYwXGOvGVpfjtHecrcDD1Hq
V+8qbYKGDof4IcoWwo1kyPrMSTRKm+CCAODUJVIzafNtYzqM3H7fGX53fxzhart7LKsP03HP92Jy
cFrcJGArIwguUFTm6tfbJIgrJrj/wJam4sl+cNC+eVg/QfH1W82BPEaV764XcB2m/347J4S3wKER
cBVROH+MwKEHcsi+uwH0CdD5wAuPAWEV4fL82+NJuzcM6CfgPb/JHLY//9+sv5/fjPlyeehiV+2W
6tbRvcsx/7lWvTtclDrr+iTqHWR84+LcPPz+kZkGoPFymal8xisZ0RXPVybM+zzuyur3jxpGcGYI
4qoBYFiFYOMEZ0QLi0ZVwX0BJsTC7N2rmEqr+u8fQZlEsGrBeQj3iSF5nO/jh1IqPHBXqgmzBfZs
CzzCYAYHZ8bLVbDXIu7BGvHyOZ7KH9I6uRY8rcrfP8IwPn7Ixnby/cALAjc7QlS+LVkzJRDJAfX3
uxuY4dAc/x+UBBnytEE7i4sgcZlf59u2jPMtfcmNtKwTsRP2PIudVuVVqx/qOq8aFkXf585evXye
KqpEYD3f6pbfrvzWvq6imgzLso0/BQ2rVmlspduoDLzIKcuycxPf4q4i8n5ItyrJ+h6qx0ZFGkaD
q8iqVSz7T033Hje1mapVrtMS4RR1+2dTB6EzVc5+tSWhFu1VH3reOLJSY8hJ7I4vpjYpLu9Q2NhL
La42GSua09JLi206tMUWDtdGyG0jr4odRVUJM8tX5UjQYqtqhgA5WKP+RvVWpLjByRZ/VvmpoSqq
ZGo5Npc/u/cDh6pnND8V1qqMzIsA+U5tomwzPUnl4ObeC4ZycxXwTGw7I8oHV2VVEkriVNQ7D6pJ
7T8Razgl7gx2yUYoJxRnoKpiqvC3fH1Y9CbLnMrMzMEtiJVteznVQmIFjugYX4aBD7NWTVKRZIFb
4AyNDRVNdRn7qSmtU81Y4QpfqnnaK5qqTjA+y40gOlWluDUtt+aV6ez1VVm9JddmzdqVKo2LQ45I
FceHyqIROB3WLltS1FvCdROWlMyqhLe42dRgu+Jhve39Qo+dpDQrWBOQpHpXbVURLoip3F4zhMux
UW6ZiINirbJVXznCz/0NDpJ0UVlp50SWAYtKJnXZ1Q4C9BfYq/maWf1S0flLCxR5p3paoNNC78TW
y0yxDe0ojJ2pbBTCWMZm+qfeFdlWJXD171POiFG2xTJRFfHQ3w19Zi3BppltLT90Mzsl647KxeRp
CFKLB82pXbA1ojTZNnDV1dZnlRU5e1mDf+poD8uj7/JFJGKoDUIv2SYqa+Ek3bZ512xocm36Nl3l
FF2oF0sHG35CZS1a+7ETJ0nrCtsL3RTOWCRXGvNdFobmOiS9jZbT8BkO2ULPUeyYcu5m8nNUDUxY
VVQJkRUqFyX5hVUG1oraPNtWLItjRx9IFDtIfqMkIdVq6MtP6iuENcwBlVO/hmqtX3eEuSEuum1v
824bDqnvBGmfL7uW8cQhdddufZ5DltIqWmRRSp040tnWGnLmZjzTnD4sq8Edx4UHHsMHghkqdJu5
alAKE6IVbu2V+lqRFEITVt5qyJp0G3sDbPJRnHzNytRfjcVYjrkPheYWniBOiXQn4Z6/8eXs8xj9
ane5v2rJsAlz0ZwOWl1uVZ3KwS22S53E8RoQL7Yasoutytld1sSOlpfFNg+0comN+sGq2iJ2qoDB
Oom0HCaezKpyOoS32IqyFW1IttUaI40dlfXCADiWJFplwmEy+eexr4stTtNsG1V+Bx9m8AR8LUj8
ohKO2cKUprb/DWlBue1lonJT0RrsbEmG4G9Fqmv/T6vpzGUgapgSTGPl1ooTb2X4w0WNo2qrSIFf
6afcFOsusu4yEsN+//KyVkpqeNmXcod45+idli2mNxxf0whKmHVln2+zCusblJz7Ebzg9JaqqN43
I1m+JU2z6qzCO+Ux7l1EGu6qN1evy7QGpiFVqSKIPHNN1urrUH6iumOwn+thtNybr2p2iKi0F4bZ
R45RSuY/rmC5jO1aO00CA59OJEKSyzyAlacXGuzABrD4KfGHmLuM8sFVqAgrb1c5aq5DGgkQDCqx
JZJtq2KIRBA7qkwx8R0xNOHSVgJBreWwg8kEWUkG0yZvVjGcA3HNxrAXmV5lCybnvNl57TZhkXDD
pGndIku7raJ5af+diSpc6TUNz1RixtHgVALhRRskZGEMtHJqDNyx80WxVTlm+TBJ06joNgW7xW1v
OSy1TFfkQ7nNkqSD6YDycmvLpOk637FRlyx9hIF/R3oIE15O8LFM8spzUzuA5e3jhZkVsNQU/IUE
UiVDbwEx71vL0XObuv7A8ODqrMm2hpzPlYaS2BGhY1eCA8eDz6cmt8pNxaow8VKgtl5amDusH/BW
Jb6P72jDG3cQsNiR3DpVwjjspxNNFcWQ2pGjsqqNqp6KimaEfnCq9+aZKhHg0JGj2o1ZRd17zpi1
cOuaFex7Zt9oq6LMz/U0KbddDzuDXnZ0g8pPQjebRV0zsiA4MhaN5vuuoDZy2jSJFnoG8yyWomQl
BakSp7BrEEkcs6oeNpUrLxlCB8WF6chbFLetZDKFr8EoVVYRVZLJapXTQGoGpiFn2tRHFZtPRk35
+BBVpajqQb0peVakD42TlWYGooksc/mQ6UmBF+aOzmnaSgHFH6uFkmdUy0AJubJPKHOqGCUtgDCV
VcOpOFYnSm5WLVWnWK2Y6Zmq/VQcq2e/Fk59qB2K06rOxhGofnujHBuOz2B54Tm+Z+luEQHTF51k
emULTE+VPZ00C9+rypGmKmpZq3IqGSxgmaqxyk19VbEe8mAbU0cViM+AsaosBHcNg6saa0SyW5Ud
qdNzpp8CjohcP44DV9Wq35t+XuWmxntPnJ41G+Ksy9Su47BTWHyty8WK5bJVyfCSmxWNPrFdYPDU
URW6ZGO5lDamhNCkWHq0f1AkVHNg77YUzaYms6Kq+ClNiCBa8DpCjmpnKHlh9qzxVw7W1w313NzM
ydOIX15UjV29Rak2KZUd30q2UdWFEcL2Nb3q1IZin26afG1nrbFuee6qL6gS9fFarQLIGW6TlRaZ
t1mWlk4T181CKCEvaZqLwE/YqpRSGpWyGVMinypPyUgsUuw5dp7rwJikXDjVG7Ln+Ej1EFVW1SNR
lVEfd0ucDk5rMc0JLK11sxZpoMgW9raKe+EgjVbLvODCsYrQXxJaGMMyzxhziaFREG4l2+vI0N7i
rlywPi/XDUHhosYFgv0K1hKRsmStZMlBSdpBAO9vFQV3eozE0qttsrUHRLYqF+QJHXOEN+wUVP11
ILlPKeUnW0lVYWpmrm3ohdvHPkeudoZ12P8TJfF1HHT/II1B5OKSf/syUURTKzW30UviCIZv9MAu
VjHyO+TywNqirupPm9qi204mNRHZhleeU/hZtQ2l1qJySVNuwhBkhgKlaFvJpGXesC0LAy99Qf8i
Naq3jdSDpkTRTJAQFnARRA/fuuSONuTtUpSGBoxiCNxYM6mL8/DbUFjWMlHs2JKcWCXlQJuNEHcI
tmDAWH4JKuUq9WFUTiWqIs78xq0aL3V5YrbbMdHjYF0O1spTe2OlduZBmh9auT+HKquoKOWXPQnt
Vd8GzVYG5ICuweF9/aJfzxtjuVurbqpG5WjgZAaAARaiai9JXhdVraLxHAtHszu6SNO82Xp232zN
kKSAb9C6ijZVqFwnP5Xd2bYTSWle4atyU9LIOaAwVzRVrLA0+kzlMTfUn4Khr1fRqC3IB6oK1Vn1
4z67rCA+aTVIlltL7gqyYbqdippikYFS9iAqOt3mcGtm5ExNwSNCHA/1trvXKDb4KefVMmhAVbUH
4ZXrrq+brcVi+PBwIgaEI5yB1mvycgEKRuC2jIlFY2T1uUrqvHVZVVtrhroSmAIGoUMldQJ2KAdc
JYsG1dm4gedND8xl2sMSjLpl1tTcqVOr38ZGvmgN0W4NqaJhmUzFeiBB4kxllVNtVGtVzDwUr/f/
ttArK9+9yPqC+8HT33x6Kf4H7riT1uFS/bmhify6OP01ImnYfPnTRDNL6fhHpX5iRv3Hylc21vv9
vzH1bMGWNki4IfyfTKyzm+AmO6vq92RmNcEqCtc7QsC3uqZCXrw0Wlnh7gq4k4mA9x8u25IXykAQ
wJORFSJywOIJV1lLq6wMXHyysGK42c7Q4Sw3mFkZhsAA9r+xsBoY3mbPwirvxwY/Gix4Q4dISbiT
YWZhjXEIvKaN6GNuiAuaIuNLl8f6IgsG+xQ3pv6lJbm+SIbCPlW1yNLwWKsXqTHWxnH0VHuor3qU
anyoL7Z33BfBwm+y/EwlVhznmTOV7a7Pz5hMZrTQH7Lnhlp5bqZVt/bJUJxPSZzZ+0VOEu1MRGs7
t407P4uTc8O0fVeTxbxP0bJtA3aqg+xwp7PqIUqr9grUcwcHwVKwIlxFQ9t/p1nuphW27xq/A5NK
WAE/QWwgCzBGeGdgXfbOVM7MbO8s9XyzcKZy5GFj2zShE/UI+C7zeqcCocNfWO2Az7oYs3wFZ8Tx
mSoHZn2lCQ/9lUU8XPewgZ6HQyDOY5kEXsdcYMXEnVWookpMXojzKIu0EuxEkM3Wtt9G56ou7jpt
6QdduPT9HlR0Y7Auw7JoVn7mWZeBzA1d1zmFTcUiw6fA1cqvoEZq11UsotNIC4QDG5i4bGTiaREk
LO8dmoH+UFWtX2cOScxkkeW+fWpU1SX2q+HSzzRyi+HapqXeeP6q6Ap6G/hZe+Fn5Zc8SbwFChBt
bqIoBJUrcMEzVd6AVaO6gfdo1innoK1LmkrkWnFsHvobVTQH3b/5p07qQTFt1mAmFJu2M0TuUF73
Z60V7SeKlums26tQNJB/vzxhbhmXfdisCW7jq8Lgwa3nafS0JCYGK64Z3HZlj52mLbtFqLfVaR5V
xhk4vOttxtpmbeGcX9IuNJepNYgbvbMMl2pRcBfFLHXazm7OsjRHC6F3sRu2ZfhV5eKXXNlqfKRN
OWboYDmJA3OJ4wLsLCylp3bg1YGrym3a0FM/sf11g/t60QxB7mhlG9yyLkrXQwHiLQhO1k1WNoXT
aEn4EHTtssqD5Hvl9XgREI1f0Er3zn0jIguv6r2VqAl1kszzsQNHq6kDk16sslgXl0EfiEvECnHZ
yyRnoER0dpGtVEVh9QGGdQM1WlBRx8qze1Z3F7kXf9fDpA3AFptrW1lM0wb4pGCDBoxMfIflCS/0
UixSUnwqhw02huQMLCRG7pCI4LMwjSN/UcGxgqXRDsVIHOvDEv9lZkmwZgnlSxFopls3WmidUu1e
q5LuImKecZl0tmuFLB6+NjFwXpRz30odywfDCaZZ7/g06q/tgXZjkpIF9OD7FL+zHJEXw6lHoGkX
d25H9P40Zj7/JDyhO3pfJPe89dddWHd3tCwuWZqfgtTinakEdj3vjMp9RBUTtZlMZQDwyhtSMKAU
ODyvwM1yERSELYDdDN98D52bpW4+BHy4JQPld4llt0tEvfBcDEVywcHvNjZt0uE8JIm422OFB/x3
cExixl1sZOsQ4mYSdc5CR5L77PnvGE54HZiB9QjiTrzhylSvS8VBk/phBfYnsDnK7Lw8b7pX/iE7
71v2Q+RqVUeWxBjQlzr3b3Lad1cJ5+EX0bpeUiauJ3pvGUuYVYLNgcAelkTnaVyN9EQXgeGoWkv2
6LTCW6p2U7eXHhOd6oNvOKrHr38jT4uLPG3T294qwKfYiPYT14vi3DODcEHNKtv5UbP1O8P/mtga
3xDLS1Z+YWW75qzifrQrE1Gu4C9wWmuwFZZfNS3ZJCHI/0N12/lDeg1CLL1JgvrC71n9rac0WA9w
7myJQcT8ljZ54iRFGVwltPTXhc+wiwucOHbRB98br+zdBKHuvAFZ8jaJ8msm6aXVBUuUDN4mB1PR
3VAjV9FrO2Srvgr1Uy+Jgu+4umr7jn3z+lRbN3VBlorsN2RThRn/4ttWdVaRIVp4rc+/G3q4+MXs
syBA6JVsY8PRcdjxwMFtgIQDU/H17BtCwypNZPKHEEx0EXeBdYUoGr4TNJhu2+sgM2SecVMPFrBy
0X9HsW26ml+V50PZGzeBr931sGBXuBXhoo+96LwwUHSeZMVTTtE0K7mO0sFfz+iqbVebXemodlN1
aObXhVHAFz/wOEVDZXiaBfUnRolYdnXdnqMqoedRYYXLRAz+t8oMr5hc3NSj1zkcJLxTTfWAPDVt
Bn2vqWAxexCacR1mCb4zvV4scYYDsO1XPgkcjWhDll5bdbuBJblqQxL60ji8QjGJfMevg6fc69p5
O63jqy4S0ON1O2GVeKsXNXGt1EbnWj/sJ3aGN6FhFpsZfWobeRk6V0WTivOqS7w1j/q+dqYmU19F
oyK90tu4W6uuqlLR590SG91okd4uOhGtvCHuPwPzDF1s4eKb2Vfc4ZXV/gW2gosh8sEsHkaVw7kG
+lXCwbVL7eIG86RwNZp+wWEXXukB0r+8lAbbN75wnn/RmyS8wrIk61RJB041tXxTv0H+wstTpt8D
39v46y910+/Juqn0MjKaxmwTZbx2QsyDCyvzidtRXSwSRvwLRVO5KYlUhR8T18TdU7tDjYPO80aV
cfxrtAf4CINIvv2FDLqTPDIL+okMmJZKz+uF3AVc04PC0B54iG4rsKV8ssArelFGXuOqFQ0iwX2d
GtYnEH34Rf5Ct4BevtCbgYN3Ndd7KULcgwve3muv6IbP7mNvxwv7xq7ioXZgceNz72XWjjlJQ0OZ
L0NuEscOSgQN5aRW1SpRs03lVEM4hUgc0yDwREUcH25hMOfkEDCx0AQIxXkcZU7a2OlZLoXiRBjo
NEAGX6giSq34U4XDsSRkC8PzM4d3iTjj9PtQxa7l9fQszqvyqtXbzK14lNznNHBDz+y+JyAmL6cW
Jn3w6LZsLHPDDCNyKmyCkDWVM+MX0oA8sTVHUSq7cHoI7pWG6wVmKGZ1LxjsQdaD5seYag7FOThe
pRYp8Glc69pnVYiidUsz7XMGnspb3u+ahJ15ZehfmGYBUuFLEWwTMOCw9cZam7Pik+33CwT8hg65
fm6Q2F+XGdLPqcwZkqZyijbViszTTqd2Ktfy9gYMqPy8ZTboIETvVlVelFfR4D8lqkLUdgdK4TNN
NQELEkinsiKjcUedQvaDG9CfHqNaq4Z21NvOP/M888eVwkA5hHBZuHND3vUmMdgTuHzwnWmoC4wH
mla+W3KOz8Ee/5SYJYeZqspVRUA6zPylUfFyO5HyFICJeWMsB07JpcYjchmBvzcEr+8F6WtyqctE
0XlI4qXdY+LOKlRtBybGqtD5sqptrdqIgbP4EokmXHA9+ZZ3HG+ooOUVxHyUV4bMSbogZr8e20Yh
ia5IHZ01pNG/DLqwrxnjZ0WbGV+MqLeuZV0O8WlTXSlLhLSfhYj7pdC1fFO2WXimcmHbP+Xil9xU
O+X8loVnkV4Wp/+MDYTI/bAAIJ4N/lI4/L1HOMUD93S/BidggReHPSoeoiodSrJkmb0qgl67iK38
OtMgQkSVRhLD3uAUad0vfAjgc+OxLFur+jDiPdioi02fWtqFkQS0Oe1tsfcYVaHacrguYlGJtnK8
rAjdUAzan1RPb0RWYN8BA0lfgbev8I3rTk/z762X+W5cpegWBUO3TIXmXeQZCjc6T/ONZQbGRQRM
c4nbsLgFo3Do9mXgf5dPDCIGAVjFOfH86MYyguKUaJnhVG2e3MMh3dO8a/tvvEm85aAxsEjGpnet
WoAHtL2MwzB0KjVd5fTswMB+ztScbfM+c6jhx6v6pWZqKPQ6Xhh+k7ppa5Sf7E44cd4FtyS3g1u9
rfUFt61ypWgvLaoujxa4825yqT/SIUhXuufxRSmLisZjlqxyG2Q/pjRO/6Wcgqb2STVUNM0Ow8WA
w/KTqpielSjFNdXBFVVq1ZbkwTKHmKfL2u9AH5Y5CPIRlxlN6RnO/eWMrlqoStlTNZ06UdmzkD1f
HqtaKLpqpvNufKwizbq/fmxpi1/wbOuHyU51uAwPjoPK20jgr07NdvvK5Cjso9SDK0zTBZxlM4UD
3lLQ0BGo6XCfXnKmijn1sEOLcAA/GSiCjqqeNQytABxTY3PVqJPPUC2n5uqRqqgeaWX0KtaNZMXD
qr/kxMh0p/Li+jI7U5ShNfrLSJFZFnoQ7Yk6JwamrjtTPVhta4exODodMO8vx+qnp2CwIjlFkdCl
8JdZYdUVWEzq4hyHIk8gHgCyKim12DtL/KUqIIiiO99rPDXrZU0Af23hTIuXcJ8MPE6RxiyEwwED
YoYHrp5YXJRp2q8ykNkdBra3C0VTCQXLQueorNWy8wz1xcYMquCJNjUM7OrpCYpmZ9SGU+0vocYH
hDa4gm2+3UG4AwH1C/R/2KHg7M3r7c63h5DaWaX9FZXRsgLbheFohZUvsKi7heIREy+xGru7tL4r
Ak8zaKp4Sp+AByMahqf2iqZ6DnzoLpt72EnkUyWXGp/1+vnjj/KQ/c1gEkRdUn5KZNKwmwCR/HqU
GaTgACr4RPGtJLrOwnNS624HuHyKqpje2lrjL0oiyKnv2fQ2HczwzMz13FG1He7orexAPNgHFAks
rtChHZy4LNNTJdtodlQvYM2ItSr6SV4v9BiLNZJiEMQVP9Uqy/tUqyzvqhbJxrO+OELpF5G0yWbI
ur+9Xk+uAxSkY6L5zcOQRXijSKqytuJmE+rF3wku0+sYQaRqZ+vgT3Xgj4zUq9DwF42UHMOmjNxe
7+lV3qP6jJU0W9Lyfyj7suZIcabrX0SEQKy31L657PLeN0S7FwQCSeyCX/8eVP109Xjmm4nvRkGm
kmq7XUjKzHMOSfqlCWagHaNv05Qs07SSm0R3bInNhT32QKI+2lyvorQFvGV26UxLHGQVWw5ejj2u
G5xV1HZizSwAfTxbRucKb/E5B/OV8tI0RjWl2N0mNI/cU2VNCxN285sP6VrR/zGBWuEUU2LhsJEl
7nTo6wrVDY7TXK7kPbH8b+0Y6Lexl2KNl9WMG1+p8S3p5NnvwuHCGfuPhTBAD+cvx15UxYjrEry/
eZbDpv6nGlg3JGFNqkl/6BqVfhILbYnYd7V3wjntQXplotDwc3/SnkWHKSf9I8q2zZYHgIIa0wy9
evLFVF2M4WT43rhBAEzkHM9s4Z3S3HswVpeI/rHPkp+8qLqD01vqDrVV91rnGkdrJYcBgPq59HWt
VRVhxNasL/jiFkdNFSvqkhVAXkurQNsbh7AywkmZq4IszbkLQNU/zWiMyiXQpWu0vbwTLeSjKe6b
QfHyPu1rdWesBH+CVQEe8+raDchr/xYv7ZEuehxQ926ugayar0pfh0/VWB+HuU5j/O7IgS9ok/Cp
DdVnPx0IjkN5Vi8Gm6TJf53kvLkrhiMj+AtzT9ANbFB2XR+w7/nlNy7qm39d2sLKadqx8eVHAyDc
UiRJvWvL7i7XIx9jLZg+AaCnT+ZKctHs/Lq5Qz7XeHsTPJvlkORjHNFLQYrgFMms3KooYui8D+Up
yCd/FYhSP2JnieI6y8qvQakPvFMNDlgFUH49d74H45jHgnh3DmqCJxTxBSpcgE27SI+X1UTCMPaL
UdwLNK6jYNp0ZeLErHd49sMRWbsUI2gV07z13AafZc0xnIebrxcqJjbAg5Dit1cRjnftRfb+TiT1
tnQ0faU5k8tRud7OKyz62vrhMXEidemKcbjkbXLAEshfVHAOgokf8aPwo7kyQzjVYxPnfXuQTWFv
ja+OenSInJRsrmkzGk9PhWqSzS3RNrn5zTSJtcm7f8cal4nwLQWIUt/uGpWOh9sw9Wo8lEW5LcvW
2VKaqiq+zV7tgKFh5SfTzssH9zz5w7ITQFTT2TKuFrvOgbT6ZCysMb/8vSTZeszJsLj5TAh6OF/s
bmw2A2q89UdOiVgNrfZ3VPhIv9SYvpdU0AVql+NBjqV4tev86pdJIncjy/MVKnPsnUqATkrgOc5u
KfwH222f/dmPt5SgWxnpZCOsQKCJNLJpiJNK2+Oh14P/KKjMnlu5NoUnt7GNYepHLgvZPGOMYg5L
+z/C0mxd5RFb/ftpAcz2vz1SWBvBcwfVBwrmvj8/cn9krpoOAuD7iX6UDM8LXvAcHs1ghVO+rsai
jW8+l7VjHzsohF9jRFGQI5487/ddJvaTaeI9MgrA7PErBVX7yKxp3IP4gsLoPIweWbguTiI3F2Aa
JB4rR2wrR7rXMEZ9vvZJEy6Mjw7cXnpVVK3BPtYLpZtyZ+sqeqp8i6x8qtDRnU01ufWWtyFD2gEz
HwX6gVK1sTEBT7LPPXFPxuJskk+pd73ReEq/3yZ5HtynUfYtJ6U4lD6Kzp2rgWaac5ZxTkA++cjs
43+Nu/ksD53ra6/t030dDceDNzgAy1rpe8dL/tL0vbWyHYYtZUyTkz+Rfll4nLyTKd0Ru/O//zWU
B9h93DnUq/p+mWk9bEKAidF56dldOA8VQTmXEAYmTsHufK8qSWxmjT2E+g7JnruzQDMhsfFFvcfu
aou3C8pGsfrjvspygk0RAgdQMVac6dR+mSDT9pL7OKa5JYpjxqzV4G4CzsTKmI1TZCsaDsnmGlwk
bOEUfX0wZmpVb4HHurOf1vYL480CVP8fXdKhmehR73H0quykfPvN7GLGhd7cAfltdg5kFAAY717c
UaLPaRIyu5xIrGzUkm6Z2i0tM7PAVANTMKd2twkrIXKn7SwEnC7B6tN2Y76vMnfHNCnj3AnRch+b
A52HFFq+aBjiapJcYrWLljeXuTJhJsKYZiBt0BySxG426LpncZ524cZJArqSMsvefCnHOJvG6cSH
NHmJxjML+uyNJF5ymBIhAH+C6URAqENxtNwZU7bi0APFeMnr/D1p/K/cHoNl6id6H0Ff/7llxaEu
+vGL8WezH2/J+kd/gJr6PrPoFJt2qPYjvjKm6YmabqiZuLVNb75uardqIjurIfSUECbX2PwImt4w
b0P020yIBxZL5WYbM5ui9jFeo+vKyU9TtktURU95lFerVLtiRScanjTS8DgdhuodhQMQ/pifHHpU
Jp9Vl+Bhz6p3l1vuJneKdt1MRL1XjnvKsLM/hi6LrrdPc9in28vOWho/jkruysvyY1aF1h/wBypV
HudlQMGXAyQCJwH73Ew2/g6wRhG0C2/CKTHsUn4OuudMJ0EYIytHcoBm41JnVr3qczSwjA8y9+hg
BM9RJ/8SJrw3PiDziZmyogd3vEwo7smFHQlryR2arT3asUcSVck8Wc3Yh6T38druf80nvbli8Oeh
C2LDsxYKxMCgHIaXAn2qbQalBSih6NUXlbj9osT560D6TNQxzYCvj6/XfuJ5hz4Ak85hvrvwzNQ1
wExdh9pTm3wAThnNz2rTl6K4FqIhhF1tQnw3VyblSqSvNtJqipVJyPxe/prN+1I+RHhUDX7B4BnM
Vdd0z3XQZbub/waFGP43aeINJuIWFpHhOZ+ai3REPAmePfNcr4K+nN4cu8AzlZUWSlz1+BYNk545
HOyOR8M1zAIA+VRqy1mYAw9OF2SdeOBV3LoQt5PQp47GLfjTceqTeftk7FPZtYtx+1BH98eW5uE5
0u2d6UuW2fBgW3x4dWuvWrl50R7BdYuOVjqylWXl5VtD6zvwY8avnSkQQ10ivSTYS2NbtdUZoHL9
ODhkj117fKONV26bsUa/YDZNmAMo01HZvYhlAkYvKiTl/e27nI7lc680AR1o/jJTX+ktLZHjmhAz
tPMXn/nyuRsk2d/8t1jzmdeHxvLk9fNyOWYLYHtrkLYKfkEl2l7qxotWKvLyixmcMvsyle54MFYy
2OF9wt+MYe5hQeLsaBs1AMvgnn/6HC04+Y8jlvv5hOX4UI0KIBpF5xca401nfz1hUXTiUztSxZcs
47HfV929Ta3mwluH71XDqxh9pvZifCpo7AWvim5jTDMx0eDzXdqyt6OMWuvR8/tYAP6to5KDEHi7
QDW8fKAkdVY4P6CIG9C2OZghKb1qLT3ydbKs5iDSQKsYpMfmQObBhBjTFS3uM5e3m/+4x3yOHmvo
BvzbeuPNIMtP6w2F+ifeMgzZtLmK+SnJ45o3ZcKk+tIyp9yjjMlOhRulJ92M5YIjV1t6jSeapXH+
07SZaJX33jSuOpi8vI3OnZ/2F2Pwum6WThKyjTEt3dknkujLtSbAOflRySA99nXobUfbyxaJ1t6w
zKMuXdJKyeVQj/62yrvXDJniSmYMeKdpis6eO9gByq30FbS+fG98/lxdyUcLrcuk2hhrGt1uhiYC
Cjb0ChuGlEDRiyRyH0I2rcwPVToo1BDus5UpLiSyYw/o+y98mQ6PJqJ2QVuRopA7Y1ZQJ9sPc13M
mDYt3Lji2bAp3EkclauXLQ6Xdz7Y6HdT1aIsazMyrNLOahcs7IS/NFOgaHyJVOhuxyidFmmasq0c
Bdg6WtsXFjT9ckIt7JLysV/q+SqffRJUn5NlspyA2xGOFBmQBwW795iDLtM8NHM7zviRI98ba8rI
Cm3/6BD6PLifrP7drLSNTKd1r6xyY9dDeuja3N8xkTy0hW5OBuHXOoLvQDhI0NvFDmgGq0weOA+a
k7FuEQYhaO76/RkmIkv1GFMskPFtGzF7g2M37NQm3z+5jRn0DjuhsmeM2w5jthMzl3Tfb3uLuarc
U9+EtX83L4cqzPkRYkhsjzQb2KHcG07ElsAWhYVGeZRl+E/18peOuX1ctpX8WpXtfVS4yU+//ejF
6AM0YquVBODye9PaX4QfifeU++lCoD+0Vw7qD45Fg9Po5MEpD9rglHmN3AmbP4Rc0GkJzPyvCRE+
+gxH5p5Yc71Cg4Yteifd3CqZWhRrGfUnfAsewpS5335fFGl+9eT/u5inWjs4W0DgH3xShCfQZztQ
YWpUYjvPqpG5wRnZALwuwXdUawEW80OWe95eEZ3FrGtJsWhcL11ahEdrc5bCYl0/5OO5sMJNBczf
8bZdBPjfWON4XC6uO0XfXFpQblagaKe7IePFE+Lf7MTtPrrML+PeRm8MYhfNPiCKrqoaLbegbGIT
ITs7W7Z1zU8lyIV3fuIqrMOBs7NCiTNKGHkHhUT/UM+DMW9DXZHNQAu2u7k6nw8bCpD+9GLXTbdB
f2CFWiW7c9C8vddo/N+HVu4jA52CTR+4VhLLMO/XrPLJwky7c2CmWY5ELUXft8o3YVZEMQWrdZMX
9bQHR1McC97aa5CD8OWBmtOi8ZLgtQq8b3ryxA/FaRxEQD3GUzpurarWH9wC9MTpmmQ5oocQh72s
H6XFYrzt3X8omrB6lHmXrUjH+dpM0qwNzokVrc2kcaW2sGZ5BbUzpkWK4eClHuohA28VylrFc5HT
4jRVSiyVB/jyumpIucpKdI9YgV4UtC3QcjKXxmkGPk9fr4jjyVgJ9KpuMcbEcutvQldbe54wJ4i1
W2cQkMjftNTROanK6NzPV5WTWQvC1bgyEwOXepuA3xkj2QsWPMmwrIR6fHMcNBp18Kp6JzmkWjUL
gYpYVbr59DIJQvDFdfKLGVLruUuq5N5Cjf7SekIf7LH+cpunkHNYQQTFWRqfQ5qvodQ5zlXBMOpN
MYKfNaTqa+uV/jLyHXnMBhLc2fY4LPBNKb/9Q4QCPXg9KPeNIpu9pCgXU+Rkz8bKvfQPa57DwQwd
+jlS2tbqZs1zo+/zHyVq3odCdvl9B4jh9XmrCvRINArH1+zG4LRF0x8SF/jGRJV3Y2tbL17YLOp6
6p8Sq+kvxBZ44660Xlzh6WNFCzse5qhcDcEmr5hamdkiZ82SNQpgbAXEhfloRxbFvd12f+RS/dDL
TZ3kv36CPKXlpk15HjcQaDjqybl0ZTAV+Mtkxar30Rm3Qfm6mAHt5TutpLdqk+bsGZxP3aChyLIW
vY4ZPnR1FqMnN72DznOS5tjCfAuprMPFvaK9AHLYGs452xnPzX0LZbZX3puJorT1HEoCK9r0ClSS
bSaJs0JLoYkBxi1+NMDi2TL5EZRhhoZK2z57BSQkBrubjlpBMgTMQN0tcKa2llfsU5GBGTb1zyQN
6n2fhn/4XU3zk5zkR5mW9ILNZ0EKGj2ZwpQMk0WUDepirDwJ3uw+Sa5lLAc140XfVRA7mEtefdqC
Cm9NxcaYGfXbTZ4FztJ8mj/W4z5wrCD2wqRZ97bMUQGO0FpPau9IXDSiamhpxkPSsg88ew+9zdNn
l2IDU05J1yST1WmcG4IoPmya2sq+BwUtYyzB3WMypdamY+O4BWirvxRT2MUmJOcoTgE086UYLPxF
egasn1P2/9UyMOAO+UfLwAmwsOKNAdAjh678307fTU0aNpR0eHd6Ua7L1M5jOm+Q9jyYK8UK7FMZ
aS91FuQ748vmXXKoPEygD9BsAotCBWh2djwLTyUUDY+8D5ACyRTJqG+fP131TuFcffr31f9/3ODU
69ZLp43pU3oABMfMRWHNpMXGTN2cH5y5i2lM7mpoGPw2zewt+HZvK/sw/hR8M9Omxj9UWMmCaDs4
hlLKczjybTmjO8yAej1dlBGlGxRg2WMxReLsB3ThOqT6qPloxcAotw/gaThbxZFEstDlOOhSGue6
97/zJG6QO3z3eWfFZaHzvbKxxviqUXGoC/GWjljDLKYhJzGbQgdPlgzEg3DQjAM67w6viyjfskI2
W2Z1oBoYM5+m2B+S8TTk/fhCxY+8nMTbUAhxoG4450n4LDANsqUMSbM3s6NrLSImagBGicb5GD+B
+TBSZuna/ARX042eZNiLhy4S1aXpvbsyZd7K8/JsB6qwvax14KGloZL7LJ8xsrzKPpBqvWehpI+U
5HTnZzZbN15efwmDD6sN2MenG5POfv33bMrx527/n99/lKhmwVS8WxtvuXRDA476o74/USwDVuSX
L77G5voCZXh33bDcH9dpsez6LjlYPk0OrK8eWJq6G2MZPzprQR3fbLBpUHkHDGw7DG65G8ErjQVz
JQTCnM6OwdttdrT39KWqfHUv/W6R1sV4MS4hdb/uLQHO7hxhJlwnevTrDoDB2RWAnHNs2PRsLDPo
xFYgd6Gq0gPyu8od8JaCqQk2skumlc4BlcSpCQJOpC2OHsAIrzoDKiEsx2cg6dJdlQf5gvW9185w
KKhlQB9paR7i6yNvHuWslRvXrQ9pB/UaD+vsJo+m5uyi6XUdFHed2C284o8JNoeYO4L5DhMslP9h
08QHf0aBH9dDKu1AIl4d2t9XtZkxNhq9YbiACts3rSIAvudAS5O7lvj3nxJbY9582RhPQLEdjUdi
fT3dcuDWSSt02RIX5HPB9mCAWC9pnnxxUUk4G6trz4Urw+fSScoHErAz2k7Wi9MxfSDEzRa111kv
ICllGx+l1mYAOvUCAo64IPPPHxr8QRgn3qOVY6jYIKE4kFcH4ytVtJFtOW6SXPUHK7G6gyXH/hAV
Tghhlt+2ubrFhHO0MZHH3DEUmZ3e1ttrVsKQje9Zop4NjMIAJ8yVy7oq1jIC0hw6UmGcopR8i/Mk
GGCNlU/Y72z3bGeet/BrHAnobJqBtKl3Fq56mBG9+7H2siBuwR0+1X0SfwrLq3aMr+w4MiXugTc1
O5tB6JrfheO9MVANRNkZleUX2TnTrMNWuhCkQ2yQzc0n10bZdjYjfJkOYZufsOLkF90EcSGH4t5Y
yuezsE82r0b5xQxlgRbXBH4V9sv/+VwFubdOhYuS9+wk6vF7k/T0mfsqNJbKcvqcW9MfFnpuV6sp
HeeZ8+SPuR6kqCVKr+UyhWra3mM52ZurdtDT9cr4wMOkMRkKAPRnbncw6/5QaSdotwUddJeu17YL
nmKZFyIO0PPehdU47nTZFUcnTMDHs8bkrhvKaWWh1XmBBFu2dAVrn4VXBXEyoG+h++xHjgTpmyds
fJ11CwZAlseQMMIpuqnrOOBpmYLe0R3Lygo/fNb8TEAbfxORjKD3YpfPEiyxZRKCjPTvC+rfmLt4
U2lIkA1hUcViiulP8CruJ0wMVRM8szYhsdlrB9VViwLiUXtTvoZ6U7VQhBR7s/Wa2TJrfs0Su/g1
e7vXzDqe3nWOVA//dL/5OHMDc4Aw9uraGQ+i0sC1tEzEnxgBfgfIPbK73oEg0tx7DvNoOLpO1iyQ
AA7Pqk7qRRr5w7OLLLQD2NWynLML6bJXSJZMex3IuSMLE6UvsgpTOmKRhOmnAaD0VVudptaWr54n
F9VYFZvOa6NV2jJ/C+5PtfF6x3/uJu9iMpuxnVgcAvD8mEMUZ9ukpNqkbR48Q6zrkoEqtU095m6p
rvakkeLdswDNhxalfXKpcA4scrxVJP3+BSJ3L6bK/Tu0bMSv0KBP7GtoGOlXOShrCcZkcHJD0JKX
dgHuVC67QxsxnOm6MQ1PDlqwJ9oO4YdTThcfD+UHodWPgGn/naqyiyNIYLyCtQZKpO/3zzoACaOM
nO6xyMW4rDpk3cRq+1VYMfcshNWvAQxmd0mtyEZ3bnv0BzfYOpaO9lEYlHtqSb0LhoEcwqqS29EH
GTDKZLbptAruVO5ZKz8cp3sHsGC0AIfuInJZLPMsbJ+a2kFy6ojhBQsXjbtS229ZYEG+Qg3Wl2Ca
3vCb1N9wADgFUH/74UEPxe0k26do2myrAb9OD+2l8yjH6kGo6kNDduPdTl2ybFIbMg0NiJB2McTG
X+o22NTAtq11GpB3lnpbVoTsaejOGg/3borGfKtAlQZTClJbaGrxb27Vxazi3Y+xCmcxyE49Z0mR
rmf9xENbifQUpl65KkiVvvLBfxmiqfth8XzddZ679mXubEdUyBeS8u5SyoSuaUf6QwA0KxbEVK27
mqnHpsyxXDJafnjVtLZV3R64zIpFwFV4QOM/uA7GxJvbG5xBPLY0E3ivw1DH5pKUOS5N0PUymm+n
7SQOPPvjY0xwmLWQhiCy2DlWBPGIgdR3CcmcfecLZ50CtfgEwKPAhuOKH5S9DxObvglszAtdC/Lg
VJPYWpCf3LpW6txbLMSjVwXVR5PWC3OPCMOfnUPksypdvu7w1Tt4FMxsyxYBILxMo75aE2yLebnH
aviYmdPHPND5lGL8dTc9Avn5y3Xzoyv5aKwhcUCKgDLa9TP+nz7zIeZf0H3xVlLABPws9JYgC6VP
XV81d20Z3jtWzp6My/fafYNm8pnMrjCqSxAoM7Ixk7kXloCTobptzMgZUWDyN25A8mbR6H4Fet0d
Lab27LdW+9iy7JAWHHUZuy+2le3RVT+XaUCdzuPeiZpzRWn36HTpH2HdCKRlGb1SHoxbhbpTGQ1A
8TpVWB8hD/lrMGbJR/z9PE9Ah8un94kt0/s824OaiwKccVmD9wXqu+0v3+TjQQcMoFqZWZwyFF7h
/m/tDiTOfz2ghyCMQGXXQWsVD6dtk08AnIqKcpK5cJ7R/0R3YY21Vu2HKdz4KCQ9VPNGPkXRBrTN
X9Y8d7PmORPZzts6dFw+zd0if39mM3/mb+v3fRm36s1QQ74o6RP0B5JuQL8gOpKmB2Yy9Mc74zHD
CLDUxsoLSBH8daLxC2QBpvIZhiVZRjUEy7gHJsPccsMDLu+8Otkaywxuk3kbLBT1wvbYwIFADLtF
H4Xjhgl7MflBCA5gF52DMUv2Gc0fMpFHZ+MyV1aG/kOXThZ2jP9NoFxTr0WZjnd51KzccnLu0/nU
OpaVWvpQ/QHsRHjAb+bkgPMDj8fS+ahRuHzK7PDH1Drsubb7YT2KxN7bCffuXJcyIIbTZqfkEK1Q
XgF7q/UugSrVI1diw0tfvvpiyI9eh2KXMTXwili1vHZda6Fex8nJFpa996Xq7qxClEsUWRzg76WP
x3zw5F1arya7AWS0sawdjhLtqi9Bgt2M0/TVc+QQj7xvVyi1hs+dci4UzdZvZY+egJaghAAa5G8L
ik76P0SgXCeXbWI7GxB5oL6jWlTpnbI8IQdWq1KR8gV72XcQRZIfjvPetV1zX4BZ7G6ToE6ROikP
vcDCux8Kae9zVEpWIF14b0RZa6a98pttQY/NROCnJ/uZdLYKfPRjGuU2C1ZyHMFnyC9qxN2iqJEr
OwogF2BOMyscDleIXMK69JiN+qgJxGpRIsji1mrAB21yD8odg/Mztd071E35Rw1ecNwDCvsaqkos
cCjlT2Of2csEv8x9kUWQjQZ0/OSxEkKqLaAsY9azQ6I9uZWhDE+onxXrvIYkAP5iEGWgaCiPaek3
a5zBpxOtRnAjHEl3KbHGN66xBygdoQic1CcN/kFs/G7STEvKNMLmhUtX+o8wwisvbucVzBoFPq31
foVxDoo3j35ia+evLv4LIaJQv6eQO4CEbsiObV7Vd4XNE4jTdc6HDeWRlPjfMkLkYmp5BGRU5Oyb
ts7wwzrVK5flXelz/1tZFD+ENdRPQVWp/zr6ep+YBViqIpu6jj2/BReviPssC95qbgdFJ8dnoHWi
S+2+hLTDwgu5DOisRmAMFLx6L7Ncxb7Vdud+qOiDdmxIa8DPJ77qx2HJwMNYUKX5ziQixswa70/T
zPqyPVSZeoimsDgmdjasWa3Vpah5vdCodrzTcnrIDC43CnfKC6qfja++0rEIXy1QPBflYJc7dDN+
tm1DDhZp0I3o1PiFBeLSQDHosZ79DGD8ZerS8Ut/rPJEngeCWrLJ6CWfyHqYZLow+b6pC6Bjo0+Z
o7ydXwRuu/EkEXHl0XwDoSmcLEEcR/MtFPWv6nAw2EugpftjkIsUBySih6Oxk1QOx1R7HcrsOv88
YUKgYI1bTGAb1XpVhvq5df17gyQ02EOw3Ivj7LJAGnhgKiggMREOS5AvySkM2mqF91khGSJEQQIk
09/bDMxVJ/V+BmF1yZPQeoOggLfgeW3fTyCrY/23UYv7fXuWADNmbsf/3PV230vdn3XWXyY6pufO
TYZtkGlxbkArgMa0L96gRdeuw8AvN1bdiDcW+O9d4g73WTVljxFos8Y9RiLcQjwBEj/zTdA1DmLX
qZOjy0j7msmtS5PyLZLKP6DtWUMgD6a2xkfwb875LAgk6uQuyL3qKR3a4jDYtF8afyrSM0B11RNt
x6WIJhvKeWrtti2O4DjJHwEe/3O4+UjQDitX1jQ2IbcJYwIpOqzAWQqWYmjGpXbK4iGqRLTCcYNg
o8z6TZaX1TGtRrnjOBbuS7TiDxQP6JbmXQeNkNJek7QPAV+eytVY5vpSFFGyUKFonnkrEyiA290b
YQ2Py3ykX51kbmoq+aNWzXrkScLiyYPALrCoMR2TuONplsZEoquQBO23Ls0eaT+J/GcPdMDOtIB0
A5RJ0vEHMreHZJjN8t38wcyhRXGdozMp/vecaTL9/b6I12zZD8K5sgciN/MBKo3Y1iAwwY2le6kY
yFkzR7pNA2vtDoUC1BXfyO4xItCF5mn6E0zFHUtk9o5aiI2FQvO7IironkDaZl3mTvAY1mjLZpBm
+ZH7EOaEhEJtVySeHGFdQnuCBikOA9DihVxSWuG8WTnF+C6r9JBFRXtqCKebAJW8GIXP9Ccgp6Vw
6U9Lte8S3dLXoONqWYXddKaBGrcTddSOJp275lbBDhA1z9YFa+wDre3sRNqqWAH0xV/pULxAB6D7
MevbddxlX0cO3Q7lj+wexAisNJVg27Tu6UPAOENa7HgfwfAFR2bQDQpBh1NmaAq+VsNhbrgNM1/B
TADi8uvKtUcNfQM5xWT0/Pt+aN9rFem3PhzHdSBc1BpnIFZru0sohEdPYzFUR/CasgVp3eytkzng
avh6bI0ZTfWpa9LhUidt+zBI/ujMUZGkxbZsR4jSzCaKd6h8Wuyb8IbuDv0E/FcokJFuIKkpGwO0
TjPU8n+DrSCut7QgOXU2rkAE2bYu2Aa9AnoouAbhIg2ijQu18HNDCmvZ2F33xH3tx6Tuhy9tqh5y
fDvSWFkrzrlkscjVYaR9+tFONoj9aeY+k+nuejCw+Dcs1C9J69JXyF9P264UbGXMKOq7hWXhSbvO
4tcaROrjtff/dk73/7b3+ZSiQOwAwW9H5G8Mb3uYQJH2K+tpiIQNsA6l/0fblzU5imvd/iIiGAV6
NZ6HtJ1jZb8QVV1VIGYQQohffxdydpHHp7tPd3xxH4pA2luCdNkg7b3W2qFqxv5syiKbdGujNeiS
1XNUYVni2oX/vQYuMO7wI559FXiNO5U9YFkAd1aXz3UDXeu6csjsXphQpNJT5yC47m++09TexCbh
UWeHN6J2OQpA6vP80CHi+6PtLGhtVtlvHe/dkHVpeXGz1t5W2Hds48pKLzFYoyExqvi3AozsGIty
PaiXfoYoKIAHI4AA9vQkqL2CPftxurCndHMCwavnTCKbOT1BtO1XS2XjvW0aB9iG/z9kZYABu98o
gXHiQMPAJA7+AYEO+6dMBsI3kQs4of/sIFe5zITK6rfcixbATGUbIJ/4ITAluJn6tBUAt3XT4WYp
IeQf6k6Zc+DaoKcdxoUHJCkZTxq4ofEd+uwO5HHXlNJTUI/oiLsFRQraQKLvsQDvgyfUAcWiM+jF
wTIa/9hlpF9xSGu8QKoE0t7TB17UR4gxeN/1oMJgGOSnYm062PPrQTyL8bNMAufFz2ss9fOzbdfJ
dyHlKrA5fiVNXIVEAd0Bdt9XvyPjF2p1PASXxXs0VQZabMbIqUtdYwv+obnLzCw5ech/r6Eqa+xp
4r4mEQJqOVAjR4To6AH40HRtFKN8LsGJw7tSqh8R4M2diy8IAGYAMPTpi8yot2K0/RiEQDi7DcK2
tfk1SOnUdwuprja32W1QOl1p2jbdrhTZhnw2I4IUCRAtm96lxaoEsJO9jl381fIC6yidLN2PdUqx
2EWUkUdYy3JoqG/dKQbZOGa18BpFbzFIyEstpv3mS517S2kCv2kYFvlS9z/5hHPvRDesW8RTtoGX
+lN346TVJXazL4VfRJBHA1eXc/sNMobRg+7SB92kRb5G4D093vW73LZDUch2VarHTDjqkEwCiMiA
gEw8nc0H3ZfFfb3NyiOeUEGPfZv5VGYT4DiPvKM1ZWt9AjytHZTkaPfEftFWJUzv2NKnuB34zi4y
5y0b6RpJOvJkDn5ybRP5lE8ksMrldGsVGVkao+2sDAE9oKpuy61E/H2pf7VWoMotVYG4NbW1IPUu
stTGq7uf3rQ1GwDUXyOMQ9CFppFapwaAxseo+u4o3zhyqvyTXuAm1pr5ZnO6rXntgHQjovN2v0Rw
GsuZDOpu0kyhnsYToKuxVMMuM15CriA51mlSPHlj+rl/xK5vKL3iafL3REHfXfuYKyD8C2gCv2Qi
Wbn6jlhR77D0D5bS6c0tGT38BxTJuCi6Ljh1WVK9GF280vtMVYp6VyA+jBo6tnhSQ1Jv6sBJ1zpR
GGWFsygylx4zfGRvZXqpTUu9Ak71fEN1ALzkLEfHMNdYG/sQQxbGKeg7bC/TrvmCchuXeIp19mm9
J0XpvctsSAEUp+zcRCzaUYPzDYup+5iXub0IAL743tlrN+M/S3Ad3svqEcFgyPX/OjGM+57PphLo
hXTx2adsOv/dBLlPpxwA5phyRD7CrdPXqeRIGdnMitfa2oMm2VTqW+AvSoW9eoT/zhBUgu4hZ352
FF7FoL3G/XcBRXGed9bvBQpaLKiVjdcciyQg20iAqgqSvhRd/6w92oJhw8ryl67Om40ISrazctE8
iin4pj1Qo3NTe7061XimLbtJb6SdDtIEmcZMCmsZWInCvp6k6ETRrTAXfvpSDOzBsfPmol8+FVoY
UF/013iyza3OiT+1fo2LInwR//7tT03/v9//E3gbmR8Libr/1kJyPMhdx+agnkcKxWJLih0rALKh
FFL2fZWSgyZG6LNYRNgAueA4LVMeGQBH9dFalJD9ATkFPHzEJg6NOwTInpvPmZ/RFcGjaqNcFKEg
qFsQanSsRs2mk8ZNV0GfqAFhjUHU6EDwZH31XfpaBpl91i3Ibi+cMn3OGKI2FimjPZ7b7TIufe8d
jOvvPpBf15py4yEb+2FRgGH2oKjRIAYxXJOu5yD/ie8oRkffW0TWgF3o1VvqCBayNr9kKpYPVQoW
OguC6qGlfrRNLcl3LXanBfaQKyWa/mmwzfGYM/GbNdr9k2pKO0xRGmdNKLIKNd513ynhCwef3Taz
UmPbRN031UIHrnCLGp9H7CylRduvFn7tpV37b65yow3owOWGNLW4JqQ+5cCmvueFs9R5JbODLpGS
VXLx0+YqjSTdDQMjh6gEF0Uf8PoE5K5qILc28YQmXlX/U9p43yJDwxr6JakiCG06ZnsIfNWdkRLD
q1QwtXK8oVm3WeSeWzydQhk1wTqQQBQswNqGapPI/McgMs8OcF1fLQBmFlVdlYvIr2tseNS6MoO3
xCv7b0EAsfdGtnyVjiLdkNa0QjwB5BslhKFWVNL/HoMO38aNTBbCee5Ll/70euOKTfG2Q3Z+qXww
FlRmh11ndQtZJMEmczt6qAY+bElg7KOxKleWAos95/3CBFz4bSzFsO4B9FpXkcAOvOzOdg1AGgeK
7pvI5CVAsvUHUk6I2fg0jCNUKYJcULfPAYvRbD84/EELLNXYA4efH4c4Sa/60DSmdTAyYNKmrsxA
BSFWBN6q9irrJH0FQL2svwxBfWlIWT8DZvpstTQ/Q0TJfKkM67WKLf/BTmt+Ul57AbIdGPUiTbGF
+5GaojyaLH6k4HXvYr9gLojYlXs0EICmqzEhxbskiBrXwmzXumkocg5qbA+J3csHQbphERtl+e4a
KVu2pkgONhUn4A4DAHqhIqYZNAnFWQPNpqxO4k2h5Ee/NmYIYiJcM7noNtTGfjP8qlz2kXpBZqQ8
N3n6gtUJf1BDil/SKK29lLx/NQM8qYF1LjYIknzHe1dei6B3TsPgb73cTVCZhkASGGdXbTRVJK/9
4Pv7esy+IccIDwmFhB1l0CW7tRkUcRcKrMlFNJT9qkZk+RXLGLEClhyvtamJmoU0NKkldiX0mdeM
1iqUHTcg/0Kc8nA79V2BbRJWXEEop94sxgsqsI0wkQ+1TCgqm6hLo1LvHBTdBrvPlUud75W0sMJL
u2/S9frL2BV1aFdBu27Z+9gCuZpip6NEyn9K9wmVD+QLzxJ6bKIR3OEmB08gE2BFpHikQ8Iv2poS
Fatq/JwvhSHqSzmd+a51KfDQP+gubewrXmykdOJQNwFuKh4Mq/2WISVccd97RumNfic5aUPd9BmK
Lqkg+5oaJXmGtrB8LESFUgBo1RUYmyzuxWowB+M4TgegyT7O8szpN31Cvs5ds9vsS8EoRmoDV/81
0if8AFjqzyaqg/3Q8HQXiIiCEjoUW+Za8UkyxjdJ62QPSCWqtVM7zXkMWn9FC0h7SBlfKN7M26qo
igP0iDuUWnDpVrAqODpQSl3byhzPQ9OhrgPAH49izCA97Urzuc6vbesBdRCMxRW61inqRLTtLo1p
d1ZMMMS98vbdjsqT2eCXnuXAFlgl/y1thYNCT05xQc0adwsglbnta5GFTWWDboco6s4imE16xvTK
kE0Y+I71lWBjYZst+RHUxZOFNUTIERW8SMdYQVyk/umCVJbgWfge97hDmWTVxSuZ2LaqewjwU9pk
diA3gwesjOkHiC2QxH4zPf7NJkX6syQnoDQhsIAf84Ug9/zuJ04dNr3FHyH3ItZN3lXHYGgPNEVO
MIoNfgFlRoQlRyagqYYwqdr8h5lgm0VLrElQ27hcg15YHcbR8U42cCTLhErriyvVCTGQAIlKauGR
veYmab6yxBtXMjBRTcuV/mPJ5Q+QBfCgRNYeO2JOrgUX6cFhMZT8il49FHTavnjet9SqY/AMOrW1
kk5sCIpXvkCy6CrA+fqdAia3sMpCParClYBMt+a6LXvxhvAEEiTwYNPCOWiq4mpLXgEHwLemH+c7
f6RkZ41pdcT/ZbZRZkfO1G3okslJrmpI6VbZTB3LGvjygdHo2XNdfvFRKi4DM1U6cuE0SPfGQ5ef
GAT4NsggdysN7orxWS6JZM1OQ78EhM2BFAk6iFoB+sVFsBDQNH02zb58NFEZzak77+C1fR46bi93
Qljxagys8h3Mgh/IugyXhoKrUDnJdzY9c72MLureqENmIw6L8nlkh8JSajP0WfkY25IiXin474S2
EPMU1g8DKYvGZP5LY6Lmp2Vl74Fq62VVOvRSTAcQ7OXCTvFFjYhho66Kxa3l2Pr1KolaetGOlBJ3
E6QuXcx9UHYDYcPDg2WaRbvl3kAuwW3u22Q5QTEOoBp6Ob4pI05WQVWXJyNGABD8QKyfeyc/0pT+
5mcOPTEH++uEP42Ow0J7tCFYS8Fyb6O9jwLopxqMi3CEvjagJxDFpzm3d2WfqzMK2qkz25aqKNfY
HLNtjZ3C0iXCfoPc6VenHYafyM+NQCpjoYLddmvkxYJ3tFpJxL7xuMzjcW/keFC7hncd8BzZmspI
l3lDrBeSxv42yowSIo0lfq9W/gWYmXw5BhwLLrNWxzECeqRwPH+dEmeAHlBWrQNT+ceqEaKHkpJ4
8iq/2Oq++WDx4A8XHtiIq/mAf2E1AkVCzt8CLvmi9F322kPUfdkXnnPJaIItKrAQYAduUmcE5h0I
e+B7IAQp7UYuRtadZOtgC4gI1VOBPNMCpOxhp/uswiGLfuxAKjaCS+ow/wdyUaiCEHZRHDzGDlbJ
zDa/moah9kCejnvXAHViEUE7makpNNEYEgvB7IvBWf4uzQT0R8CBJuBygAB4sgfHsYcAmkPCDLXx
VgSMTC9hSEjGBTua9VDu2Fji91CbxrLxRxupPRo9Kl8+xiQ+gRsdo1RUaiDAkolNZLXVFfE0UJJR
wgTErA60cYJVEyi17QupVHoaENdAKKRrX7K6Ch5o5j7j+0OeR1Tkm+jgfzDE/UktZuY2NdjFLZse
CWBNENeGtOHRQ1f/rhskScxV5cts6fvteMkgjbVwrG4A1N4ZL7c+qH1s7DwA9mJy0QbsFqCRYkAD
Bj21TLPQ9EosgCfVtIH6zVGI/OMsd+psBdlIDzJfqLWDPCx8bqd4EuF7lZsotIc34an1IDlpmKB2
FxaNTvqArwHdCVCHHGiLnLyW4AVQpNeuQd1Ns8JjEStY/2qNA8RR8MnsvNbzr7qvC6q9nfFxW6Uo
H9a4oCqJnCALP0ANziyhqdKoB2SdnIuplBc6URJfE9z1Rvkq3xrYWjZ2PIJepaYQwhkI1mXvmS5e
00Bu0toGuSR133uw1E5J/105FRKtQtVrGiBwW7PMRzldjrXYdGZlkM+5deq2PnT+A7K8ao1qL90K
YVOkKGpQ+6SRv0dZkv2GYgKTIorRveJ5b4VdGsVPwKKwlZu20ZmY+FKw7Cs2V0jAixbg/ansoG7q
g6Q2ULUeRXQARC2Y7MEn+1IuDZnbF4c/MpeDqWcSSK9E+IAhiQDlZJO2+S4itgQb2DJYWI+IB7iZ
ly/ZaDhXfWgScNyw2hJrKzY/+tpOCCRs7GY35K1785OW9YCEHjmiZjBd1+mEE/ctd98xRFooNKyf
rYTwR8nlAiUNq2fX71c0M43rtFCPBLfeHCBWjwgQRLemh3qIYapkui7sOm2htYsKGDXk/zeQYMqR
i61+D6K0QuUAKff4rTHsmN3h6kFJI1Q0HzcejYJD1hqvSVpljxKUP1e0/DlWqn2ugEaqHZTnrWOj
faaO9MIeGtV4wqKJKizRxuoRmom66MGrAKoCFyl6KFPy3RrH9C0u0nbHzAQZIRpnbwTc65UrOdtq
KxgR0O5M3BroFVhRZgIqt5nxZAau+Yj3B2As6B78HkS8pEKNSWw0D76BAlR17zlbz+H5EioiBBSg
jEOwCegxEJvJS4FQAupXBOYScX1YlWlt6gqvdyPzPYRYEuh3Aia60mNt2seb2qrF6jZWAHSGtz3i
fJMzVnh8XY1Axmtr1iP256qxuTUB08ILSw0maqPBuZQ58puDCznD6bpmnJWrViAwdhs7DNHSR0J7
o52dvrOXbRJEN2tOuIC+RdFsb2OZROKtR0pI/wnZmBghMqzZBsV4tp5P+3MP6ft1wcb6GGQHoE/Y
s8HD3jLls4HCSc9FO7yCFkRPlVsO26YHG9FwBnkWHSToWE/BRDcYufV11tdmhJ7arauHWMGDi2Rz
ZNbQuU2xYwbQPNkHMpBnPUfZshyaJyXboNBxWPilxBKP+UvAp/NDHIPJDBrX7yWCU1/rOrEXQHl4
5yLy0i0bgn3XjcVFeNmLMLP4DQRbe4+6FlC8pkP81mZdt0asXa21FeABHiJHSFEPGdbKbZ8KXvWX
GLWTX8VX3hTx1k4qc1lLr4ViCGmXHETMDU+R5ERNC8gg0RrVQVap5/9xmk+nrlWgCt0nh0+nbmHV
60whfBB7jxFYha8Ef94TdQHjHWj86uDbdo1yVHeYWoYn3XMaq0fdQhFhSKCW8nfdavFHg4/MGqRb
m+R1bKEdFAzI0elZ02501hGQKcuUGM5ZRebHwTV2viHj89yNBX+NGsHxi3aa+3NXWKtEIVN8Z6ji
FHUGI7AFZmftgngE9jrQMZO/Lhf1U4nj1rJeQPBeM9mp92Ak0XLsAGpWVmmeTBvhLmCnlwG0XkDo
bpOQTVVQ9AF1lT7OcscL8PMu8Q73Uf9EW61fZ3lV0NXQg1ByZ9DO2iqFEX+yguyD8itEckQlEHu9
zcp5sMj5COCeAEsWAZapJhzkwj4OKZYK+3w66LPZMPvNhju/f+AyTz8CEJ8t9PzzON2cfeYr/QOX
u6nmsX95l395tfkOZpe76bmuxnpnvrvSPM18M3fTzC7/7vP4y2n+/kp6mL5Lq1fNWiTscf4TdP/c
/MtL/KXLbLj7IP79VPOfcTfV/IH9q6vd3cG/Gvv3n8tfTvX3dwq9gharQ6cKoXiBpR2bfob68Dft
TyakojAKhYs/Rt3awkVxaj3LrX0b8GnYn15Bd+qpPo/SvX/qP1919jGRdx5Xs+XzTP/X62Mzg623
dFOszucr3ma9XWe+7ufe/+t1b1f8/Jfoq3fgQHiN7NfzVee7uuubm/c3+pdDtOHTrc9TaEs+/Zff
9WnDP+j7By7/fipg6sVSocLPwk0VfxBD4q9aIOJD3Uz6iQPvlhzIHViB0fJCswmipRHwyt7kHEX9
eEuxopzM2nFQMTBxAK8cwbpGae0KNZuW2hz3Kxf16U/A/IJBp7v6keaHhmIVWNu1vbGV4y9dJJVC
8P5CpBkAvZzKtd2Kuem6brqkGzh7kPTUp94wZkY4F3qz/Y+Bc9dcCi6KnBQqxzz/GjFu7FxIPodl
UWQb5KQQjzKL6hGozK3blN0D1IPKRwPRl6NHu4u2aa8Gv9w1Je2wBC28fNRudoZSYgmCLXvtYkcm
lkgllqaYVTvkdQUMl5tai3mif3h1O+gvvmdHCKL+yZWpgpSQHX2LSwcRuDKQpxFILLUgELM46TaK
TSbhkNMP82xwf7kQ14BLNcClkh/D9Fh90H4ocvoxi9dkybpyQd61ajBanDZFFkCf6gOihBApnduf
nLIgOAF9qTafxgB5+of7p16IK+ZBODimhEwfNPxR+o089BbzH/RZjtoVfV+K010/FkRsifUpvkN3
A4YuOfZZDPmBP+bQHvpQY3sLWSPSb+Y+fZbkfr8FDfLHXb+epObBoa1HstdG3eXncl2YSu4a4O2B
mUSeEIWcPHxEfliSlt76tVH367P5AHgdOejmqAXw9GmAZErUph9j9TDusmjJnLZDzbNiWAMC0Ics
HW26gL4evywaC0ESFDUy8K0FhBphOzKsU1p1Fxmb3aW1an/v98Gz7pr7oSf17BVdgL0GXPWhABx5
TVzUKFbTSN13u4aeae7U1wn8WN2uow1mPX4pqpZvNE1Xn0HY6PrB172j7kKEj9aLm+12rjm7mr0L
WVigHbolhS5nghzu3uwcJ4eueVPwvdEYBOeRYbb/cd5ZTmuG2j3q2n44dJZNFjHviyVPnQ/udGYI
GiC6AXb0fHBqDrFORPN11yeXe+a1tsdpADr2J1fHiKQeronYkC9YMOj8o3AaYtauA6I0zwNySCZQ
BCpEmr8VFeRupkoas0dCLAuiwbII7d0d6CcrAD5f605/qhYK/quHAMiy+oUNgkjPoSQxMkdTBBC/
lEeGLCqEKyGLpw8QZC9QV67rb6J5tdaTnvw6ZMNufoBayBVkPDi00Gp+nRQK1qxr02UCqfckBFKw
BBykSJcyou21lqq96j5r6hMgdaPkEGK0a93W5rt5BjM9cxHFu55weexNrz9SiQzxQrdTqNAfAvuh
EtVQLm8GBJ+ABxh88S1BcRsk7u0e+stxvZxnEGX6MdddXzLNF9kPd93EZMbGsIer+FUl9NN75aOK
aBuNIWII1qc3zO21gxTg4eaj259G3l4yMkKx8xigpxAMP+jjGsiYFjl7k+CFbcqp2Jw+5L/OlC4q
N7e1uZfZbcRdv25iB91vgPz/wqUIxgUCn2BNUZCYC5cZp/lQRvyj6cbdQgAmctRG3X8b24ONE8Zj
O67mYYiqR8u+bqzwpnbrgnAIGpSEup3rMAYQsNWsDJ+/O0oU8b4rfXks0xIbU8abXTrmzS5z8sB8
lB5iB+YQlKH2aSfHTFMVFAUyWiDrhjjkg+4KErsKsRiVkAfhllmE1CbQKx78cYvXnHUGmdU+67MC
dUDtkYnT3G+jdNuxsD2I8cCVmgDVLqyh9jY+bhsUP3TOB4T18JcA9b1kBkSsb2bmUkhV/rqa9ubT
JYfKQEoGV5tvIGlLfuy5e7vap37Uswc6BnXx5Gjvxpw1G8SpzScqCghVGhH5bqOcRyIK+S3oShm2
IPVfol++zPHHO1/pf2lxmbyBnnJsIQUgONS+csoRTirjrQMBInkzN4QhIgmkw0dfBWJVNTSosDON
uA3W88hkCuo1SbDgk6WFMJe11DOSIdlql/sh09yg1jKovmOEtlZes8xt3x/IGZj1chVwCA3jv458
Jwl4IlbWfE1ICl0Pj+fnps1Q+xfFDNceeC7P2lfLtfynr9mPHtI0gD4YdmssfAuvJM0Z4Kh6ADJM
huYEIzYdCIVpq2YbaKsfAOigrXpsJZCHNKnj0jaMME/oIk++aKd6UojXIwLfAD81N7W1mSpRaWtR
oapM6wLQxC2o/FKxcKOcnyFUAgbPdDYb5r5ksgLBYW1ICraC9tMHCTXmmwHcje8jMnyjlEiizgP0
Je5m0pdQUDuBIjQm1s7ztfPppoC+4qcGsCbHd+sVUYDjMTKk7+BBoRyM+R7jA0CykEFqWArrvfEs
gKxq9aQqCX6ekeXIhMfWu1+aPpKfZnSK89FEAUR8YafhetayK9vdgHjvP5s1GmxoYxgG6vtg8bjz
ZOBtrKgHMxv4rAUEsfojs1n8ltTjLm4Q7e+CdHyumiocJqUv8OeqB1ugbFQ8eYG0iLUzQY0ZbaWZ
3eBPwZTaqqcEK08etZW55qcpS1UiUYw5gq76jpRCjgwDrYCg98WjCcHxnQgSskaxK/JqjOxBv4dn
jxzAz13NfG+dcA+iyy60TuWiHb1mo9fJY8qcg+uX4d1aGaRKrMBH03QOXvph/ejTFsbbTxY14PWz
uC3VkfDZOhV/yqbyjU6eQ0XH5fvOlIZ8+NVEUjQ+6cNY+juQo+sTMVDPDhNVW24F7FEfKAAedQYs
nm5B28I+NW53cHoXBWAKVQybQsgeD1kMGPH7f/SLvAun+lubCtpqKBLTmfu6E/5Juyg7kg8kGDfz
AJuM2RZPULDq9QBQmb2wg3z6zed23TE711WV3CZxoFd4ThQSn/oufMDwUbY98hbaVx+Ams6XwDbJ
tTtNPxpBHQ6oivBk5EszRV2USnD5pOLWDplE4VvdNwBxewQq6judBEx1V1O5kAoqzJM/dUmg09dZ
S7CKnJo1Nn2PjvdF27S7m4JHSgtQdjozcveqiN6hHSIPNI7lQUUDUOj6VB/weDcM1LX45XDv1fyy
aB/djKoubha6DeFctrK9sb/NOfsUVaqicB6t5/Va9XEftyl0uy78Z1O28ebOhXATb9SYviRei0oq
grr7oDcYsIOjiVN9mNvarj212YdU1oenbpPZ82bSrkhIqNCKoTOinfQc+my+JGoTGE74p1fTntij
JpDRAzLRtPlw9qGYt0wHK1vpZk8T9PXOcO6D0V9IaFCs7wyRzL8nyLfs7vurYZ/UhXVoyzYnKKeC
SYbgyVa1fIjtuAM4qfDXFDvLK0Tt20XUjnKnm/qQieDRdPv0qFtNmlpX4Q3LEgWEztXUom4cX0HM
nIc0UOE4CeFtI8VHFlLRQWWAFl8t0L9ZCI2XET8RG+p1evh04cFN5JqzAjilpg0B75HX1jeTJxAB
gKuMnvTBSUkHBJEX7fOpL+AAqo6jgeIuUxPZenEuY3vfuPRjgN0DwuChkKDuAhWtWPljDx3UyR/Y
2/LYV/7P2R/UQMC7CKrbTQ5N36gw7hO11c2xqwXAaISFumkEufNY1q9Fln9cDapIDcKXxN85eZcB
dVM5CNoEU90yiGOm+MvSeAmJ9eqk+1jlAUQ8t92dA6IctPrhEE2DtJdu6oPDSAocTRUv7wxzE7Vb
3HXiEWAEXx0rQJ0c5cQolRIg2TRAx94D8HHZST6ukYWHdH3AkqvJgkWq6uK/rHqsi5I82jd3gvhJ
jwe5/3689kigtnrzmK/w6/raOM8BUDDEaQFCp5D6X3sJNLyyFiX0FgTknVNgdCswM2IICXjy97ZL
4306YawX2lsQ5ocqcYaLPnSQAT3VEYesfacuJQHJo0ijYqPvCZrJKMngtcdbK0AajRvesMj0x/HL
qu+u+BNrjpDYp7FiGiunj640M2+LXHUMhlMO6k1Wt3vABaEtBQDs45CEOZsS/lNPZaZ0T4bypzbd
nNpIrPImYKt5TCyrfKH6+GMebYA67//HeeZrD//7fkQ/mqHjQaGsyT3nWHF706e2t+siB+utvO+d
o2owDZZeuXPMiZPuB1CAURbSOeouqa03H+3egJSzsjoKLsk0RHvquXXTGFA9YtnEEHzqskatdKc2
366o3QeQkFYgX7ULFrDs4yldK+B8FrXrqC1qYqxQ/Y65IYIa7p41hQfoNp75XYxXHkpMoE31813b
EctRwapuum77sa6JBrZDlM94wA8kPgciD9ZD1TkQ7/2jz5wMqH8HZk5r3/pLKO+gWPLkggrmX3rb
q3d6vO7SAyx8fZb4pkAWZRqvDbIvgiOxlbFOiwF8DlkfgZVojqPl1cc/a2qDdlGQaSbtCGrt//bV
M+Us/uoTKKK15Kk2HCPUZy5AK7ezcuqrcwPF/35Z/94P9WANoIIRzAzy1Z02lm7agPEaJQNgdlrH
6S59aJM+/lSGOwe0II8cyLYV8cnyY5DPkF923QIY58F1AGBOn5ypOypEtlfYS4e66TWg3kMjyQCA
eazebAtBeESBIDg6OWNFf5tjxJrmkvrJUwyy0hsOGX62LtYxqHBBCtR721S1/8gjgmqScxNC6rs+
hqDJxuD0Zo0hVnZNiesdoXk9XEbIpHjKEQeIoKlL5OLAmQFZ54bZS7+v8fAaUpIdx+BjgB6lD4GT
34bqlh4/eFm68gGlWdZBkyPWKdSmsphzrUG0WokacTLX81BSb+qLDLcL64rwm4s2KEywgDJbua9t
9UPEnrVHaNi5QtR0b6aJebJEF7CwelPgil27yaREZ5wsMmw7x6cMhbQLtc8M++fN0wVZC+h0twr1
NeebyWOIV6dAutTAsB90f97RLmxQ4mNzm2q+GW3WN5j6+e1G5umqN4tm/q5M7RiCCdjYOdN+MmBG
vwXUH7wtA1v6xdxpqRG4W71f1O7AfMMTKuw3n3mK2TD3zdOg2k+6GPE7Ra374RUhtDcQKo3nrlLe
phJuve2KNn+Gkt83G8DH3//TYWAoeNHGCMtoKSBlgifjQMhLiwGaCXGWpCk+N92pqZ21VTvPTW29
G1sRwNM7YKxDKTznVGTAAw1R8AX4Vivaxxb0v0HigcpXWxsKYZrUPSG265y0Nx+6ZdY68lB1P/PK
c/cJJJ4OYJLiv6oxUKcSzNCqhYgYelHHfDggJKStanLRZ/rQcpCkbpb7NmGdsyf97yhpRsCLnvz0
dLqNIJIAFbrZpyqG/nic9QVo0Dg4o5UY26FBwH7EeyTsvaYMfua5WxyABq4R+mRFceBARIWZH1mh
HsSDnK6YEAxrq9I33BNqNYO1LhUYgFOF9KkJ1Sh1pkkkUIScflg9s2+vI7TuTyDgvWHXWX0RRTou
rIpFb0IAjmT1lXqLGuYtaMfLt8hH2cGqiinKAnBjYXjg7AoHjCakDejeQnXaG0/bTdPo1rS01APU
aj41Z6vm1f3TsXkes9CX2JJ3E/vTEYDHOC2zsFag/olMaidInwHFrpAzPMi4Wem+AZDLcXkzT0OK
vrJW7TSDC0LXilp2uwpao95CPiVYZaDtvttZ+spBMbiafWOfZdHkC91fFr27LEzAyOkE6v1/rH1Z
c6Q6E+UvIgLE/lpFba7N5fLS7Reit8u+ChDi189R4utyu/t+ExMxLwRKpUS5TIGUefIclD9jaWZ8
Caemgz4lIHWAa2VfUd3GFzzywxOwgNNDrXUXskesaNZ5aNkIjOEiCe/WvQU4UQeezZfk1YzT8aeY
IvDv47F2Gepu2kLOo9nqVhE9YDsIDL1TOj+TV9aB/4Q8QW8mL04KWpi3lTX4JlH5BE3HABQWOWqg
3uXnyYhSg3wlpZsfgcZzz2WjaUstsvE2ez+LSoRKyZa8n91657N0rI59CXKsJHIuMVavO9yL5okO
KGK3TnYaQrURyoGLTx3UlGl4qevC25HvzQPE5YiE2cCcDnn0AHK/8mq0eboKdcD+K47CsVSr66U9
uPmPbkyXkyXH1wjqYqupzT56cJUi+Z8exBOVp8mySGKoiUYaCj5KUG1uwG5T4Fek6fE5JJ3l2HcD
Wwcn2CyiHNPmxL1pLkeob9ASe++DM7QPfNVBvX7u4UeTt0ep1S2KQtSe5sMwNTdywOOet8dOSe2y
AQFfs/HrBwlg4k54GluPU609I4I1e5go+lkUEsRDToqSqBL5YUOp90Aq7htSz8YezLrdA3gU5QlK
OluzxMde6pWs1rZkIiBfOph6/g0UdsaeWk2fTKipHLZQB+L32Fwuh6lFWjKEmBsJ5XYccbjKRHRk
4p18clkZUAk06FGxHYY+SEBVzh5zjYXnOPoRBYrLPDYG7ZqEUq5AI185qJQBLS4dYkfX7zRbHYA1
L/AUwSmwtRZDSUH/vcCzEZkC1UPuqqb9v07LCCKQLcphUffayPGSqOc1yL5s5HByG9t6FC6Uv6aw
K9c3Sc8JuFuo+zXQCpTuluyfVT/JpUzNcZ/L2FpMYOEIyJE6blPRWZTxTfo+1Se3zDtrvlHwZAPK
FZYGXWEHXeeU93adY6NpZemmZV0ecJZgp6nnKJzvdeiMWu13URf+mg36BG596FOTdjXZOn+YlqM2
8gt1/KdNV2NR4YfS1JsPDclbLpa9HI2AEo83gug5bfkhjxlDjmcdCvFEWcu5e+aO/vN8Tm9aJiTp
Zs7pvuqd9VD1T14SgPxyYbMxPwo5DPEq01Dq6ZZ/NDNVZVwKROjyodtQ6921w3Lz3KrDu51mpBbZ
yePdn+yWUvx596dLkqv/6jQgYKoVazUdqjp0Vnxop8XNRmeKP/PIKh80tuRje+AlRL3+27jOEygK
Ik+RNdCGEpm7qprso89txg7Eaxtko35Cfcu5axr7NH8f1ATrFcqi8QXc/iJk2WY3MnmliyzA+9C5
ST2fbIj4fgujtlkYTOgr3uHJRuwCNTd/AlA/nCNAi4FhNRbEQcCjpjhYFnhCyYsGudEA9gVFZf7n
oI5nx7dUiZEYUPq2SpS71ZmEKBLkmRdZ7YxHakfQe1kPEqlEsmnK56Mjqq5XeFq582jqRkzYQGYR
8Tdgr00QD6W/LGTedlopzXs6TN3gBq7g0epma1FehxSiHi2KUrewLYZUu1BKWHRAtBp8qy1i3uUY
gsFRKWHFTmZCjPqVHD6Y+8FYg862WJLtNgdicsA9cded56AOpzT8I4uw1FSX6t+vBxRQvp4mS3zu
wJrjB1Kvw+42eePjZ1BbPW4+n23BoARKGCXaClLD9mKyCnXWrnXmJQReIQ7ZXpQDmciBDqn70USu
aiDAyvY88Pe5btP/Ppesui9+khp3HosXrmPzBzqkRgXFeyPs34RaugqkSGzyrV2v593DMBT+/VDE
KkYFcRQRQV811OE9txG4Qi6+NN68XZTj3FfYynz2vl2PRuhqfrJJa/TvR8xPrb42XpIifhmzxL2M
Asu9JjPjHTWpdMef3D2q0PiRaniK1I8uqbGnBjnFYKZHLaP1mKi6H7LDO9xkA1BTrY1isGUPLbjA
4Pjl0AjyQQXy26VuU6lLuQjiQnYbH8boqvgStqjzU3PoqLw6CFym8FVmSw/LdaTHAFkAp38fF8Op
nXK5JxMdarA6bSCKzUDmCDdEHsEln8JPtwEeyDS3uWtGK3WhJAzZ7S1tJTJ6xdEpHcDhGAadYRgL
2qaQjbYldHaz3UZ8stEEFrJ+C92r+lWMAlBAhsAX9oE0DMWi7q7V8/1MJ4Zy1zfCsEq2K9tmoMgc
oJa31lA/uW5VgnTK6mKNMoNs3ahs6q1XRuzHaABBg5ReskSdkrv6BJOnJvXWSDnOvTeYPMHpkaWN
57GfOuapVG824U6GWB+iW6gigkjP81SDqSs0wOjvDYb9HPbsFQpD5Zk6+44tQJLHHpui9R8kizdk
jgsoy5kCdbgjS5znsdL5rtTrLKBeO+LaKvJT5NHUBUJoH88XmKcc3U8XQDLxwwUSj3trUJkC9Yoy
l+5gx9kSTYRdqFnYAPRJgy3zbLgDgad36EOZBNxOku8NCjkmBv5TKJtZa8EqB6QWVfY0au2FHACg
dEF2EZnn20jo3cXfGwObYD+0vuRTYa8h7oLbygZrfT4W4IdRmJVBgV1uB7KVEF4BvW25udn9pBXr
BkBJxLmgdvVpKDU1AlOqsajThQDS+8TyIU1wM9l91NaLXulT0MGpegSq6LRNAcHq1OHWTTY5RXEw
CQSCqOPzFPM8dYtEMaLQgcla53A7iH7gd0MN6NK7PQIa6WCOINoL/j1FyeEw8Q8+VZeMm6zzvw/R
WJ3AlcyOrbamBqihIfPsKOVmsjfFhuxkobNOjREZZ0esbW7mCAqJ4LRDkvW3ST/Md7P/NmkEhaeh
5InnLhkqp9SegjYgdug5m3HMXsl0O3zaf6BQ+AtUrICnVSOBL2PrJB0RLVbNm6+rZmvi5HXeAVHv
vJ8ZGhEA0OTtU7NoENIp2yvPUcCnaxOKUYrGBY9w4z5KB5XpIKz5B5ps3pOB5ydieEZ4mNK23TMT
QEjoF5lXfOdiEWud/lPrziRcpcbYDXsbExpaeOBRAmnurJIrQ8ilLCrsihHRfu3wfF4MIHE5t3wA
nYceYfcVF9Mrd8H9AL5Iucw5uBxdIasAGZX0DOjxuHM8qW2Yy6uLZ/gNdj6owzJ90C0r8jCZiPtx
4OzLp0FG12pgW7WqS9eC98CTzN1ZwpcFVCewgER9UOuuM7s0n7N2POXSy39kZoZKSqzeHsCv2aLG
FB6xppvPrRhOFD/7m8f7HP/pgSI2b1miCjjw+uwJvBTFPQEd+pWO7NazLXmLArD4kQAVVaw7dyM4
tmaYQ1GbgHpCDWNtjmCv6sG3u6nNclhWlQW1bYWESMtknpTGdwFNKoGWpEkJQ4HCTneetDdkv0oh
WgJoMZYpuivuI70pD9A2wA4Ealtzk0TqiTfWgAmxEzCsqOUO2ZWpTfXyQFO8z0MmKFQu3VQz8DWD
vt8B6BGFVyD5iA6Tw7IzV8pwfRyXP/oYiKnO91/lpIdBjo3W7GF3+rCIAdLxgbRbOzxFAdV7PBV0
APxc1bmBDuiiSYqf3ow2eLCh26hh60KjkbRpFgycD+qFHDlBNU4Ir8miOBc1uERJ17xv0hGAqj87
WkfDXkJ1RIiozSOywcddrDqitLYOzAQP8XFEqKqouM6vb/EdYbrFekSCmgTcgnCQ+rcue4H0ZfED
kT59mfhyOhnANx1QwA6KsDeHckhWba4Bz6el3kZ2/drWO3fvyNB2A4RLsnUJIkWgjKAxT92Jxtx9
gr8H9EMQYMxRerfLGYrY6S8DzHplAv3/0o9g+rjZwY2zsvIsfvmLv6PsLPErIBs5uMgq0HvkWYtf
qYpJUlv3onaBtLENhTbELvzaGBeWU3TQQG3MF47MS9shCIngwClu+3pBLJvgWQGllQa+Q2pajvW/
BzWGBXBeKY8IUlWgv1UHDTyVgBdCP6Ob/rWpjhQyZVCEEYA96c5Kgt24NrzmkHIpL7E6lKO94nUF
dnfVogMA/1bCsehUFr/o9XOPXDG1QOkIPg4g+6DxG+1vpnRsi70Y9K9kooPT+9XO01k3j+RJG+/K
1v4FiZ5+D+5PyBj1YzZA7bLqlyBCt5FjEjXi7cpIPeRJZ7M7ta2o+FXmug68TDYesGUyVs00iAVh
LQ2B6husy9FDbfKhMzqAJQ28BdnhZgZ9LwCcdd+/DWg5JLabST9nzIWUkdb5Lp7JGsM317fhSjaR
F6SZKR/5ECOOavsXpgPLFY812EMdQ9tT5yR0HQWVEFqnXg/0T1uoMIdL6vXwqjk60v2GymL5aIML
+go5gKpt235Ztdq5EeAWI8/KRnV2I0t9R/OwFj8dbgu5ol7Ge3FnoN4VbJj4RMBxpPcpq+9oWvIA
EhKEfVrzQK2kBBEltpzNgWZDzKoHiX0jQaPlQEDTgh6ebQzYhk0xewpRzIqERwKaKEhrbgVu5J0J
Gt0jqrLxaG6j+rEBOcZCF1Bmq/ClhQj4RJAL4oEepeO2j0oALlRMFdtpY5kkcQNWPDQLVsXmAmiG
7IiXEvhaagvFNprlBmmXGss8LH5zjF2IAIRNsdbLBrK2KgWnqRRcqFJzOWJA/jB2JzJRp8NBYKP7
lliTB3U4PYicaDzZbpMYdg+MbtGfyK5zTUCSBppZqNc3Dm3flNs6Di/hpFmg/iJKq6hgILIywJE6
hemPAu9ykKuonpj7OIUWTLZ2IIa7ICO4m+FOp7MrqCvLVd8jLQW95cD3X+Kqk+dbCEBqFsoCwkTb
UuCAOhJujVB25m2AB6x5Tx0548h5V8YLCDLyO7eqSjz4fLaxit4/1R10DQo7gaBCOE1LvXXTl054
1cKdivBb4zUnIRCQX4zTa40NH77VqkMFydD8yqzi2RZZ+dpr+Neiflk+YT9QBHGZ80s/VAgIWLZx
9OJx2srI7e8a3ReQmWV/XLkarY9XttWVtbg+1bJCnKXKX5G0/3jloc+e07rQl2lpDecpKdcgMQMb
92RpG6uS2jdT4D73+4yBDLv1VqD49w+o+R/ukEc3NqZI9fsMhGZLlzf1F5v3Lwq0jfH/gNoImc4p
+6YZmv4SDW4WMPzo76M81Dao307vkizlx7FLp5XtT9WjG4cgjI4t4zuENN4+hoGPoYVR9L03EQT8
9DHk5P/xMRLLq377GC0WNkcT6+RlP+L33AjIVyAJUTyCCra6mB0eK6pl+ToOwPKVrixPZMJqiwc+
N/sNNWl4PAGrRM3OHOfhqOt2+VINRWEAasxBiuxOVhIMZmxfw8ooLthqAZjQ2VfoCdjXIVJBGIgg
7cnWRpFC/SquK5AcX4EwKi5O+DYckmDIJyY2oglWrx/6zno7cHWWAf7uaAPQparlJMOE2EpuInCq
ekDOA9UeQ9/pYKkMSNfBMhBdQApkOoANFpp6+g8yQ10UUjHKi3RqyKucpDzUjX7BuiVcJnUNPkwp
rPYwKAYVOrBuGLA+Bhl0AvrH3a0D0gjw1t+95diuqi7cQq6zX5qIn+0oeZdn4L4Cw4QHMlTgrKkX
nNf+jhJ/BZugL+uBXtYJw9UMHJhEHC/CUHibKjFaMyABc0MZoangbUipnNTP6Yx6GVjcFp3qbTpg
Z3rRQUYcJGHnKTYfGbHUqpZ09EeisKU+1br1KU/93fP3cVDMnT1rszVRSAZYWChsuco6cCjREnBe
DZJxTGrohKjFIqXK6TB7W52JKl+k5m8HX2pyJWusfkXsbFNLMwFSSOQrgF1BnfvZi0zaGqV+sBM3
bZb4YLJo8tnuScUw5oXyVdlv/gazfmH5JvAMQ+xlVIztdOgyhmoR0ScIt8F2642UX+F2E8AOtFss
8yI+RQZeXF0nUGkh3fGL74dRMJoFu6PsjlvdT5PkL5+8hJuq3OJdjh38RcM/rTcdJC68xLUCr4yR
4FTCrMLk46WR+JdSWmNg2LNRem00NfeSW7p5BcvOSsP7Bpopdn/QcuzXSKmG5QaWcyxGEZHSsYHs
Swloesz31Nvl9p0EbcUDNN4tmoPMA6RFD3GBOWhKE3Ew4JGyYlHEVQYFqz6+1rJpQL8DoFJjJvG1
AnE/yFq85TSCfXbZmAM0DcPQXTeW89abYVtNQ8n0t/HKgzpdFNitbGjSoHagdbta/Sl8JjB3K6s5
4E+BurtKhet23B6od1JN6kV2HM4x+M1vvfRrombsso9j/+ZMM+Oplh3EvkzccVk6vvaoRfKPMzmy
N5t4P/vkp6UQJx95O254mZn7ePRAuqNuWuAgHmQ9yqs9dOa+7mUOVUPcnC3ovk3sXj7Y6WYO//UX
KbhAp6ESjr6qHRcBIpCY7Cces71knRNA49xckO3W8bcmYgmsWdC4W7dZTk7QxZB8/tRhqPlzvHGD
zjMh8aUZ8ZkORZU/on7VBeLxXxOdgdfNX4JTPl9VpJdJxjrloE1xPFCg/e6dxAC75873m9mUUXK7
QuFWb1dwbWC3FGucv2RRnK9oxM3Z0YprJIqdpoFlE9VL6aIpxnTdQeUTWnIe23WT3px0lenV4sLf
6z0gBirTizctf+CIOUFmoYFuq/KgjoJbOwM1ZPMglBf3AYe4mTSm8AQ50m6h5X79tauRjrRZEe+L
cKhfoEc221sJlSIIElmrJmubrzXWqoZRVQ9mGYKtqJBAGiv7oIajAiq6DW8guXqNnP4ZIhdVAO29
7Cp0hFvojGxC2aSy0dn/Hz+tQnih1ME1PY6xsfTNCXT76olmb6ZBdl8sFsu91IFZJmuWF8ZyFHii
1LEJ/YpVP4EE24cIjwaCvHXLU2NDQheTa55so9IfsmLM7hPOfpKZvLzE0zelZckvykv33Y1ZAA9T
adYVa81yb9h4CCAfb1/JVsVxMKLI8WLapn1NIdQcuEBdb8iDBlgS4U4lAHslmxowOGBvneMAHosS
gPiyFVi74xfApdtdOLRsFavQlwu73dkf7RW2Ra/K/292MeVQn23CRTzG/SkrhbfO2FCtqjIunkBj
aG6hS+kv47ArnkTcomjZjdyF5qOZTiGCEjXoMcnZMMHnMxTiRJ1ZnU4PGUjIIiydBHS2giKq2CPr
RXIRbie2Q+Z4OsJwTndX42WZL4QRhTvL3Bg258NP6tAq0F3tCzZ2d7M7ZPugNwMRKqCnGpDITPV4
spKqf+kCZ7TEi67xDoJTY76gZlT3imFSgwys6oUqaQ1xBZSyULMYoWAW2eKKzLR/8XrnSGZ8u2Ao
igByr7MWU3pQQSsgBLOlXteQr6Elu3WWY393e90iOpLLRYIICbQAPryG6W17e/mG40oV9X5woL6Y
FFjQOUHmZX5X00CGGHQCMqSDBXZ37CENsR5Ulq3ox+4hmcJ118fRmUy97kHvOG5/Uh+ZboNutt8H
dePU7I1e/CT//9dBSQ+0GNge8NF67iFO6o5nP40A9ai5MJvvso32WorV5rUMu+qxzMJ/DLXqatw2
WXhYTB5BJ2jOTef3JvXenBGx4sdbU2SoODPyqAl8bRdaqrJ4NL3pHq2I6oyHv7ZMtywXIneaB0BC
2NIuYnbxmCHXkJVuDyCCG+4Eh1iO73r8jPiyGWgATDxNDYQ0ZNW0370m3nEDeNtFBTg3+AkgFFqY
36G8E39xmMuWGdJt85SDpmgf3fJtSjEBsNQL+21KlJQfIty7ScfFF61iA6gZcSZRg7eAzoH4UnJc
k86Esv3VrzIn0MT6ICxdjl0Rr0kbLERY5ei4oLhoQJy8ombbtxAKhyInKYWRZlhdMPf4bidpMQcB
DLyMsxRrwaNXQjZ4gRMrxPtnAamO+eRj1//w0QH4uRumxFxHvdkH8eSGu8T35RcXcta9qOpnblTp
MQdD9GKErscXckuSTNuBIxg6m5a7qNngb9OMhZsYxYoBCpOtVSJq/K/rfOoDs8qh+0Ft2Vk9aEUs
azVCVAi6oM60MnV3AyzTz9CW0Y546wG66s509m6/mcg+2cbsTxT3ZLIVYGSEHW/VaEd2MlHn/9X+
aX7c4x8+z+/z0+f0CdHxPrdg9tpHVdva0BwLN+S/hwFEtpL1577MwPveCA+pizL93ppumK2AbUf8
p+1BMqIGzD7mlELoJXWhCpPiKf3nVDfL+3Tz8BSUvs5YQCFcqSFYla3uIl4vfcPL12Qj7YQezKcn
kesLc2Dgxcar1LQiY4fUqD7jxoSXWwube/3RBcv8U9KYby/gtH5zm2Fkys3vqv4I1hDnKfvXberG
P2b73Y2GV2GEf7GDu9+csDGGAtO5q21o0puNe0l4Yl2A9hSoH8aNXumHvAOzBXlyy+y2jmN64Epk
2JQo/3ZKQHUYt+C6JR+p2c6i5UDTMeRYZh91BbAv2x+uoAezey7C6QDaiHvypmlHH88tc04O6Xy8
G12gVqxQK7Y5dDCf9RopidANoyM1QfW3aYsuuWpQpLsW0gykqnHNcpOh6olXC2pOk2FuQcasz735
GAMIM5bllnppyhiCG0dqqillDk4+mrIEvU7eR93RjkLQomg+ghXxklHcRB14WwAmDjm4A8VS+qie
oImXRGtqGlks9kyHZtHQxOVjhLzR1crnUAo5tA0on2/DOW/0pe/2K6MzoVIYpf5lbFCqxpRaaC0G
0E64HYDG/QD2hz89hNft2xGv+k8eQE4hLK5SHn+Zw8X+PRgTE/rwWLMUbAUkDkIqjmnhOCna/SHV
1kSkP9vmfpDqg2S/acECa5easbEbC1kJBlZT5MGag0tNpEzmJiFsCFMTC3s23TA174MIrUNe7yZq
kev7QIZyhEMcoZQ6ZdW5z7M95AfdK6DB7tVl7BllXO0RJLEuJMsbb4X49riizs7V/KNEyKpTnWQq
y/xUuTkDKy1GZ4mdrlBS365puKdzAzvR9vs8Wg2ClMYG8P7knky6N2BRBeLnDX2CcfD6fQw94AX1
0hwMObhSZ8OFTKLWUEEk3GxLHwHq2s2dzRwdAJB/PxFIf6D6pT2QpdMLqD5N38M0GXYUgOMgyN1M
TV/PATyRmN0JL9oLddJNhmwsRN/T+EI3WJx1KPv4fTgv6jqIHQb65jLzdgneA8DuervOb4pHm6Xl
Y4F1kjlm4zlqTNzjNrOWNov5ljqBkJ62JogSljTgfTieVwVIXKW78pwqPZnmlUATDC+hAJDeCew7
4LvPGiSVWzEm30GD+83poe8DohF/V8RQY3Tz3HjFQOqngbLWvMBOAZopA01P2c5WEHxDa+QWaXFD
QS/4BXlhexHWbb72wFogIIP0pc8SE2ynOTIYuVKSUlIuyg5kLftg/90fOcMj89u436F0eQSENQNS
QUX+PsUAazepl2aChMat40OwsKVIoCvAqlkmeIYPQwUuDRFeoOIVXhwDWRYsj/3NABnbCzgCEPN3
UPolPP9AHixMjfux/zZJ206XuR87ij78V+gKJ13aih24VVOSL81BU9pNC80+dYVmYAje9lDvDgcU
vamdHZ5LDmT8om5HzZbpQQxW2KcEOw8sW/50o1fFYENB2y+6v7o1ajYCMr+7qX3MPBvZ6aJab/Hb
RWm2fgCj8pAJACcgTLbppizbQxcs3xeGZm0kUAjnWFSAsVeGd+1DhK4bZldfWRJ/TWJR/2pS6N1l
7hgvzBEQ6DaufvV+81Vqcfm1aMoU0jiZe5UMP+Zai/MzBCrertIY48erOFaSrpAHa0F//NqY+htr
DJSmxR6YLeKI+WCGNuRMK/M3Gw1SFBxeZEBiw/dWOWJvV4jEVHc2UjYQ5rGtK9ki/qUT1vAgDLwO
fBuyw+0ELqybP6SvAGnkOlaprdFe5sPL0E0QLa2se1uOzp2pFqsOsBtrI5Mp0tgTPyPZPgLt+rtx
Fo8no6k805V1N3LP+1ll+kEHy8ntxHWM2eL/e/KbT5X68jnpmldaI9NqmRbKcoDYPA/1HdmF751j
0wP2IZ++9hFkB27hXQoDK7vFIHZuOdGaKg+keK4jKFVAKsIIEuQZITmXTicz5PqSHGz/OesaaxmX
KFZveZQv+aRH6ymxrZMGxO18MHwWH3xurYYiRHiLOshFQG5pWeJHtibbgPq/QLeTCMJ0PT8PAnQh
nZ2N66rk+P6aSkMAkss7LBrlF7DnupCotLW7XjUZWzf+6L7UIK/Z2x7U+2KlHW0Uk7vsOSj8J1cr
wYRV/6qlqb2qEy+r304M8ONmHIIgtoHsYmnkxnPjdV0Q99w6CwPaAlmbFHdIGIDRIZz8Vc2gipAa
YbnMa5DvREqerlRnvQe0N4A8aOsGkn7pqBur//YhRzqkKdhOYuV9m4zO4uJbWXY+tlvmgbacQxVP
90ybDiRDlqVM3qs+2mFSX8twt6jN6Xvf/xoHPhSw3I/WawtZhgWIj+JrbIbeWnrA2AjQGB5Z6ier
vuHGc6X134pqhJp5Ah48rOp+gO7ZXIxqkMb+HQTw7XhEQU8KZk1Nf57GcR4EWdV5UFshoAW4iRYO
2T5pbG2ZTyJdIuaU7aNwBEk79XRhKt9OqWvKdARQ7GK6M0ck0EpVVllpKARPDAivQwssOfghGDS0
grcPmpXWy6rm8assxNm1Ueu1GMS3gXvdL5RM/RN7tvfs5iZ4mL3ROmeunkH3icd3+GbrYyZNtuKW
515Zyl+SMNpMKn9EB1FJH9iaGHXj1M5NpIsze7wzKAP1wee9O/ZieUetTofifCf9aUOQoGqETvnQ
IqI3I4QUfAiULH+3cQcMFCRKTc7kN76PJdQRzUd+/zmf3WKN7mXdAfwbKE/RXS24RVgGS38ESzow
NypIU1oABVa2A6oyhY5WBxoUQttpdbNNqX8ytNcG2+67xPNr7JJ1bcR3GAVzcxSFc5aiSFG5m/gI
F4A4KVEH6gCTXbgw7TLefPDGajloZT4cb862q4i9s/r6wQ1C7slqtIsWXOAvIIjxj7yqbXPRIR6w
883wpWYsPEmOfUsA+P3aMcFANrug5mpapEmo4ekiiwB4Ioga3J5PI8trkFmv6MHUkd2SvXUq864I
hHKmnjBHBm6hcwAEUz47f3r40ewFMw2QLaIsXbEdOooeMWIl6jLpVCfiw1sXGYWRWkD1AZuhhpAG
3ge/eDCqOCBHOzFQHmTWrrljlpht8wymrLctZNqseFHUBeQmDMO6T7Kp2dpJl+9K05bnCUKQ0IhL
m68j5B5dLdJ+eaLZOhVzXzu3GJc0qHDSZityA8wjfi/PJqacBxW6c6QnglV2W8SInHlQCFzbvZ/K
FYNC36JQlQqOqlSgQz02SwSt/KNpCQO4GrW1B9dGDPorlB6AkPHND7smMJfwugHeHCGfxftgvUrE
BvpokDdGOucMzPB4LjLRHJkDhXrOCgfiO6BA0ZNW3lW+fqGWo0x0Bt6SfNs7qjxBDaVJqKPUomyt
14DfuWFbvs3i53kXsB6R1MTwwmRVWthojhkDIeHtUsgt4dMAQbOl2UaZbsM05ScOUoWV54lkRb+o
Sv2s9KS8QsmNHajVhn53LJsevH/oo4Pf6GLlAHGxSiv/zYbK1UtYad78W0RVbXmsJ/NM/vRTBHk8
X0WxaFa3iUTI703IFh9pHgSHQb8h3RRBJlCq1Ir/ysiSf7hI3Xt7gHg3D8FaT3bu2O7SaA22b6Ny
fGJpvOmkZ3zNhQEl67KVG3LLkELPDWzs22lgd/817cS0euEI0HDRtEUoyjuTYIGt1ptbVA2Gq8Ke
ujWxkFEzRWz9QzNWTaIs09smXN16Q4GghF7+E+G18DRAU+iOZ/grqWnFiJZXjodCBNWb2oojMq6B
S1RNPQX2kCuafmoiZZAcs7rL5mYkhX6Mau3XPBMyHqc0Kr9RK+K2fRo6/dmdpumpK3l31qAjRn2x
Ycb3be6fqG8EcvG+lSY4A3BFMGo0FyywtiEIVp4SbdKAKZJr6isGZjw4IAykcb3dt1fZJUvqq6co
eXSKf2rceRuRAuveh+VwFUWZgZYrH/aOIncCbNjcpsyqoaUDvqjZBdU0jWnbF2qlZc6AAUyMNTUH
AxjuMvNP1KJBJRboCwQIhj01aUrX6y9ulj5KRXuSD232oKmobVnH1gYLjAFyN3G9G1G7fyIXJGXi
EzQodrcBXcH1DQoBgKBQk9ChLxI+TxIVzbAzAV1egGHCRyq7dhZp4wPNXFuWtmCaHUNki/uB1U/h
fZ1X4T2qJfNtAnmjhU4+DUOZXVn3J+qlAznLu9KPnPvZKWvxcGlxD8zzZj6YknQ7i7a3Qbdrleoy
RgoKWz8r7QAFV8CQ+JHO9ja+nPe1QCESoLWp/eHtPyYyX/UuguB1p2/SPh+2DqqFrlFs/4zTqfhR
6j4yB271VIAu7W8OWes++bKqZwe8eIdtLbHpUjPk2Cw9uOCRWSQONO1LI6qPbq6ZL4yvp7BIXupm
bE5jEgGnrcx9KeJNBuD4Gsko8+U26K2J1XqKSNY0Vfv5zTgyH7+RJK5Q3gd5pA+HPgTgLR4kVH7R
0ap3K51B5t09YcOTmKMfkMVnDOucrKo2YV5CDc+2fMi65nxlc5Y+8QJLwaSLup8VYlUas6x/ONJY
tSvTr3aHoEYOfDZ22j22h1h+3xl1i2I7NTyE2M08fPL09gkpj2GV5ljttwoL4Sh8BG8tvC7d/kQt
VwebwtRlfGlIA/gO1dt74q03ilAu39gVEFNq6Pt43xvLte6DwTQBhTViASiEH1SNSm6CVgU/kCvy
9h64orAXGFymv/bikfpDcLsFzPSnPQ3M1cCOilum8bHJE3nnqrKKpvPKk63OqBk5IX6n4XAwJmht
g4UD/IxNJQ7kRh6TFlWbrgdZ7A7go37p2UWDjKfU5tqAME+rRWLo4t4YvPoE7IsGNCtSp46oK9yf
tRIn/XeEGWX+BYSA4DDPrR8u9/ieXk59m/gnyKBtuhhv+mXLomENJr02uC311ABH5N2eTAI0fWvd
MwGSRniUp874Gub1DsQ72i/DNg4QLp2+cjALLF3U+5/Bm6Vt/w9rX9YjN49s+Vca/TzCaCMlDebO
Q+57Vdbq8ovgctnaqZXafv0chuorlf25u3GBCxiEGAwys9KZEhlx4hwm9XaH8lKgNtUkh6FuMdbL
/diH+c3o22KRDCI8p6oqNYkAj+4gCTT1PuysZqJeZV12EBa4FGeSGcBCoeujSQfsqro40ECKr9c6
T23k+E0fSq5SH84lGNKe5c+iM+RzYPYBOHLBiuaVnvVcg/9rExtdvyEnsLa+zzF5aT8b3+0g3XWl
iK6ytMJ7M7MAjE910FdVcXSf1nl1wh3nhQbHMCzOoKg+i56nJ2tI0hWUcSGwqLqexBNwQZfU+FqM
W5gaGfoEIw6EO5VQD1+TsWWvgMSlV3twyksK/OiiaT39S1j12iovTbGnboKMBdQxu8fEUEcw4GwX
IZhhvvhx2QNbobt7J3TjI6pO+RLboYVM6vppzILwrGuDBwJdwAAgJNustNwNDrnqKrdauelBGZ4R
r4QmWlAhGQYU1gpUNuGBuh9uhloNYDFwoxGoYKxeUdkBhq0i/+ZxxNRVxDzWqw5IK+leek/kJ1TE
8dWHB1ISKAGIu27JlYffgFKePKBJlH8Lyvc1yEOD4hy4iMCRjBuSftcgmbYeS9SA9Hlp3KGU3rhL
a29TIUp5Qx5ZFFtAHHj9AtEp8Ow6MR8XuNsMe3K2LdRk10MFzBWm0oxKrYlwZLW2827MlgXXNn3L
Xkxoau0T0DEtGsUMw0a/OFIXIjXWI5P1ezfoh2gToVR51Zc13xUCgmF0Vuf4q3d13kUrOsjTKHXp
tD47203nHxHUiReU1WrsBlTBsWg3UeVqACln8lDblnvUgdqasmOJD0quHhlWmkB2Sp1VQx9tB2CA
ppXmCb+viUgRVAlXSYhtj5kC6BZmbXLrJXii9aNzLX0BEzAEx950v86mNuaQRLCzbhk0qYyXTpjV
q1hrks3UL4JRcZZH1n7qGz4evmUuLrREnvHkduglzodqMvB20/opSmxBUtcf0uiYBV1ywm7nvRnd
GGCf3/thXrTHrDqSnWY0vmeBRlUnqhnr4iiw+dj6EAx2UEtp+Zq5IBtTA/jvz5cCoKj1TANCVwij
I40KpF0YZfcjG9hDXwMmM0Q3stbYA1ksbdyDPkLe1srUWnq5iAvpHMlDICOxqmoooVVaxbGjQqlk
XYJDiqaGkJI9oBjLW1AXJbHG5T+8kmOV8jYCxKVCFt6TKUOl9Fhmx0Y1UW+hL4cwA2ZozI50RcO5
LXuQE1s9eBs/5gTkTuPkWYwF+Hx+v6RxrWrLNaS0oq2dBsmKdMP3maoOK/A9WZmV3p0lAPhnlqbJ
KtVN69jz/EftJ/JkdPK9CWJbnsjGXfDrMTs90uCoPCTYGhBH+3ChkR4VdKB0Bq9apl3nNNXYOuFR
H8qX+qOy3EaagUyUpqJGa0BRqbyoR640cQybaeKU0fprrXn5X9ci+8crzmuZf70irWwKYR1Ri43b
J25GZYLKW0Lwuh9dHHfMx7jBbWUexXbic5dGkRAPU7M620zrzr1Z+3s82g6NGQOxQ7bp0gVAZR8b
xoFs1AheoJ5ZNSgzAEnpc9jgBAHertoZHjXA791Yey6aMn8Vlvvs4ovwCiro6QJ40unilyHd750n
SGUc1LBQM//DEv/jPpAAQ5UX+LvXTDJ2KntuL4joIQvTcFNBp3Zih7AcKLsUhc4uDf7kJ9N9iEbT
ev7TJN81q4kd4u+T+riwngPLjk6dQPGlzLT+lpomclJoZS5ny4hA3C2P1IY8CZXoq67YLEVhbI0I
Z1TeGcOnqalcan6Z+9OSrQGuDr1XQQn1Ciqmd1v6obFNfBDBks1GhnJRNY4ANago1i1q6ve+U6dP
gzZuRWkC1KrsupV4s70L8ne7A8a2fQl83RPLcYb8sM/+v9rzEvVrlL2aEl8qewXKS2gyD1OyrARt
7Ul61cOcP0tbs9y2zO2Xc/6sQwoTUdjI3cxJMWkHL2lg90cyTfZwmfuoKKOc26j5ySm0iof5pSVu
ONuyDIflvEzlt5+XpoHBSKelaSEdVM63kpvL0UCFYM1HBAZTQFIuacH5UqvqDHUAvX+ZRnCHGvao
a3nMlI38KtOHgiIQJFtaYZpLC3ys0oHdBwVNatGPBtvTaaXZNK9ZRskWzxvnSIPAgd3FLJWnFmX8
qz5zsONWG5lp54EHXzHYSM0qkwue6V2eDqDqUl3arjARINfW+cmRbNwFwQFA4Tc0OLmpdTlS4ZvZ
Jsyf87La4H5eliZ5GoJZcVcnOEdhG0TLtmC0pkFqmo9l/RpHhaHArqpvNLYvGuzsaD/jBsBBUJf2
M9TlbtuhEAmpiblLo6hlw+8lObkBTj0tKoi3fj9+8xociQJHb08gFMcej/qOMtIVNZEvIBGbVFua
6oNlHY8NNYX68wp+DoJ/q63ufrNPK396kSH1ooXjim6DEEe7753g3rRb/asDIVbPZ9H3TMbtsupj
9wLB3+YEGg+UEw65980oz+TAoEq8zB1wypd9UZwFdERWNMC3FjSmXqHsXK542UVnLwyySzgCe4DU
VvSdmw9tYYzfLBSlr6BjK9S22d8iRYzYQw3hTjxzh6+ZbteLKLGCWyG4faEBHAFQW6EGNJTYTQOF
Bv5l30QdRV8eHCMEtSJTEKi+7u7I1jUMKLuhHe5KRAY3VqB1N34amjdGpV9rtamNkUqiXtdo4UYD
Yz4UgSHyGDiOeUBUZU9FLXOhC3Wh7swOID+fBsmf7NQMSC0dWMR3v9vVsmCH1g650ew++Ss7vUAy
auERBTnT4G/TUb2L/LHeTW9vrrchN0AixXEs0u28rAlM/Tl2u2Wp1f2ZcyR0emDyb1ofj2sUmkV3
deIB9ptDsaGvPLE0bKN4duoKZXxdlX51XaAAuk589xKQJwkuf0pbrJIkc6AfeodkUIxTSlovC8/y
fyJ1Bhh3mrz20Rtq9MpHW8phHeLWeCp1kR8NZFc3o2tjUwnygUWQuc13ywyW2phmP8HB/STZYD97
Wo/gPiLvF67p+j63Ubrv4Ex2jYXbLrtGN74OdrvvuJH+1J3xIAev/ArQJgS6wH7oyHoRdu14r5si
3vp2mRxKp05ubDcMVobXdl+BpN8ORZL+0Ifwi0zj4ant+gGnT0OcPEPaJ/yy87XTOvmzIxEOVK5W
M+4jxw2PZRWxZRHEEhTYrD5GrjHeN7VxD54O9hUazVBz8u3mBP2w4g40ba9kxx+DqExbdmcB2rpr
VYcAUkfuSvNQXAcCzOCiZSI6l0aIw75lta8VW/M4Et8BroFMlnIwaz5sUUMZrmMzEbcofhG3uY8C
LwQcCsTrWXZrQHvNXRQZ3vGY3pAJNVwaMtOdZ4WLXst3gdbEm06BPvBfrV1NN40WCBt3B0s996YB
H9UCo5/fUi/kfn7OzPA8T0pzPPWHMAKJ58dCAgnjFX5M8UYjiAg21O8Lk48TGvUic6vvRPY2Kj7O
IpHDsckWginKt4n4bWrJh5pP/aIPxmMNrKs03AMkbBaMg8UjT63LhFkYIY2B4EC8IYxDIMz6jAKN
JxokEw+Ns2m17/41EO5IkwXsqFUuWxIdhZ1XX/LINu5MBM1Of7C3pfhsj83mC0vrd/8SAKAlsVfg
e/PF82Pzrg9QTTVFsoTf1u/8rkiCnBwOblDCJFCpWgb+haZqwD3h27f4YPLHFpJMuwYl3JtmsIwv
I268gXTCVzzCQJ9SJ9ppkGy8gUq1C6IMFCSrmcjp5o+9mlnnCAwFvJhmkgPzUQRGMy0gKm5kDNFx
56+Z9Jq6A4gizWShq3+pAT4iB+z0UHsRrLOgsu+AEI83+M/wTl0SgW8Y4tU7q7YK5AVCC2rhUoce
tQV6VctMvkO6aDMUzhigJjFcg6PL+B7bqCwEYjZ+YqPerTyzM2/yLtC27dg2B142wwl5doiPO3l5
V+I2j/K8VrxgG/HgJwD3LsK7UVZgDCucQqmK2C+1povln97bKK2/vbeg0D+9t0jTILKrar+odCvs
62xZW2FzmIqzVBeo+eZAZV+1qd2hjqTeF12SdAtEVkEhR+E6t3LKtRWBMWAycqRt124faguksQVO
rY2z6SFmtgx7H586Ges8wjM6YKdRqXj1qhFSdzZ1ALFzp+i3Vu+IgwZIyLnjsj/TFTUyzsFQ5nO+
mgfK0n+Nat1fZJXTb6w4sPauU4R37qBK2gZQ/QJ5ckKJZ/FMHoNtmchvWo+o/umW0GMPDj1uJdac
1v8U458uyWmEE6UAnDhim64PcewHG92A4C5zXNSg+Om6VLDi2qqbhdEAGdgCFvTAGSDSdjJ+ITdf
B80pKwpE4FqcNaKoaS6NcmsD1PKp6X9y6/HL3wpAESFj5cjHKsu2KOVGXg+/vI3JwnGbqW6XFssY
uiHPiSj1Q2JyyI5ro/6is/7HEHvuLRLN/Q3YtFGxrvwtw+PLWjrIXKllMym25D/EzvuyOeLGuzFD
ZTuotcGwu3GBGVsiuxjt6WhL3UKP4/108FWjqNiIPnURy4z2cakjE12iutQl4GoQsXZhGC1be8LT
T4zQrnhItHyD8ozb91eEOs0xaBCnSUezOaHIBPQSGYiqTxDo9M1NUKCoPHf6bkPj1GhO9C3mhbnt
hSlRw4ImEkF7zusyRyl/ysAg4/J+QcYor999LC7lsqhrZH+VNw1IJ+jBfwmlhaRA8hZa6/IsOx9g
QuhLLZscEo1dAjQ/Uve4xM6r2YDxrVm4CE32CzJWaoSuXCBl9nnp3Mz2wjBB/TGNSmtlFAAa9tgZ
MDzGjzX90PATCs9NYuM3R5ehe19YaQyFM8TNqUGOKu0Q0v2r34BfSIDXnyyfZlJ/TCIDmuVLWmue
AyEhhOJVY2aOtbb7lKcX0IM1Gx1c4JfC8K2zLh8NBfeihsx0NYadteTxINYRdioOziC+exqDbEku
CdkGT1TQ7wnt9bxCFemPOJ2EoOlzpVhoUCU7eKqhqyBhjQCTAocR5zlvTdZmrGzAd5UXc2wondfD
jnzIZLP8r9m05NwnH+rmecbs5TzCDSdfGRyCklWHhFEnovcmRjSyQr08+mnvliAcCn5MtpRGyJ1V
Tr5pM+0nRSA/BSmTKILKTwjy9AZo9hPOjp+jmb8FN2myy4JHLdKegIK2zqYGfsDOCgcoxQ/xuRxS
Ae4lqV1RhGYuyyY0EeNJgwUYI8VbHyRrgBQFsB8RhGuYH/6QcfmaB7z5Ug3I22s81O+w4XHBPVnr
+H/Mkz0eWi1YcCpU8zvJmuPhit8DE/gs4m44TZeaJbWDUWFPJZISlURqhBreAZk1gBavx2mwiUwU
7YEO4wXAyyvEOqt7dyy8E4oFqyXZNQnyxbwKy5vEt8Zbj/XYv6gJIbgCkDHK2dFGffGDm0NOt9PF
Y5CP1aIHI9+JmqHTspOumtlGXdnJeslSc5OPAIR3oj7XPMgfPaBg72rXX+pmFQLXsqq4SB9Z3+SP
iLwC3ljIO3IM8vQClJR7Q70qrt56UQ7TItCrA61qGuJ3qNbM1YEWN6JuT910ZOMKWCB7S93GLZAe
RIB7Q90h8mucxip3ZakXBVdotEd2w1rSKDLx2qHMQW9Boy5vo3PTYIdKo3pvVjcIGVxpEFvXaFGw
Qd9lmmaNYFtOKhRkVIcGmwOEkrLEP+O75Z/pSuuKL+DL7namkbNxYZZ+iwD8ACZ4I8PBMIMys7qi
JoAqwMGP0MzdP/nN02gGudC0ufvfX2p+yd+W+u0dzK/xmx8NOHUn961x74cQWdagEpIv6HJuQPzB
VrlV9AsIJaTHecCJQElf5tlfU6g/D7tqxblLV7+/QNogI2k4YDn898uE5ccbo1ehdzIZ51clI69K
O19w27iOMsLZTb2JeQp1Jxe6pClFET9DebPca1aU3zaQhmRIBZ2EYuykphgYUCCaXywH03q3dXQV
JxsNokbnQf0CgI2W9aaSCWolPubSjDwGWq53zPNsH3XUbo8p7kT0qvPAAHqdjnfJRbghduYybPk6
KSJvOb3ix8KIUqFwGxzeHb12KgVOyaURr6alaHIoX1KnC2+mpVJpFOsw0srJxdO8iwUSoi0YJuSB
S10episnbd+v/mAjl961nRQ/bMyjRnxczTaulplXpYHZVoIldBnb+MWD3s27K1oH3FQhmNSp67PE
u5MmJLS7xLwJlUcJebVd2LB2SYOl7Xp3OeItWdnp52lSJ6EUiCIeRL4AERWyFjeuZV1Ak1K+FSO7
aFwv3mzpXEIHFwIW14/rkxOl4GbydH/vVP0jAdIJhh4oLDoiAZN9NpEH2bNyvEGV+UIfcCBIWXwL
Aj37Gkexc8ENaU09arQRbM6p1by1Q5Ag09cAkVd4Zb10uQ8WAycLjlVqq/N8yV+aj6skNt5tdNWm
Nn8JwyFd6HnmvEyjwVY3vPtEyuTKGEuu4L3mp7oZj2SCOERybQDEv/FxL4NqXh8sya1tryHImG7J
i5qmqneJlXdn6vVRnFwrkT/njgCThlqZTH0NzgqumcF+trW5VS3dWE+25EIDqcxQdJGjiIdstGZY
Qk40aOxkNb9q4Ehrm/RgoJ7XC6zU3DtGD7yW4eINx/noHm3eXGka/UnARZRQKi0+rW6UoOGNp7cw
/wkJTpQd2L8us0n41W3vOeFpfmfS8aOFAZpE1KTiAyPfmlf+QtO48+mvKk0fMFITdFXkQo03ggOk
Nmpj+qtoUaf1ILqXZXI5v6zeCHenlcCtz39pW7XaQXe7L/MHhwApeP9lup/fXS+Yd5MHL7TW9H/o
9YWKug43U3cs7AMYNjpVTNPtHRMiCVqe9d/iunkw0yx5iCHZeHB0HQhdZYeenaXlzWXEPhzgT7fe
NKAy2rtZYT9KEN2Rk85NY9lwvTpHFtNWGsuzhYQA333bG09dM4hzp3q88MYNsCJgTi49477ifXXr
gvSqcRPjnkytAWqvIAuiI9n6Nih2WZTry2kCM4P73tj4Uhpg4gRED/vqNt7T4uDETQ6IihgL6tIE
D18WjRv9lUztiFBi2rfVlhZHtUl2ii3xgwbp7WqRcUQKN7iZXr2xOqDNIr6mxVwn6S66XVzInxov
jr/liWOcqNdje7j1HbMFnQj+oFHrgyuQKisaJFMOicyFXfn9gbrJWFg7J0KwjlzoLXSojNPHezJo
DjRevHLUd/QGQOuhHwLZ4yiJM1UXPeuR1V5H25G3xdi9+Z3nfYG0+7CGIuCwC3p0Q6mtQLoFjGbs
eaeiyqDAhwrqL+AptEGJmzXHoo0AXTOvk7mFAp8sS/CFIEazfD9xg0JtN+H0Zmx+gtTHsRXF4hNQ
z4priIkb1p2Gt10E/jPlrwNdvMpa5g8Fkmw7WUPiB1Fa70E5UGobe8BXu/6qIcj5GjMAIJPO/plY
6U2TDuaLjJsBeqCmuHIrarduafYHv+QJ4hSJDtZAu39IBijjCgh0flfToVFq/4ww3ckQDMZX1N/4
VoqvRqqjJEHVkUeuBmYLI0HxWRr2T9CoAJcz7LNbp6rPU89BGhEBtcmNo/ae3FAd8b7aoNzm1aL4
u09EB5A8HkDzjfIObZENb5kTAl3qmc+QHS4BSjSyXd03yVPZ2ienMMJX1POkywLw6It0TP2cGwNS
a9YQvX7M7FKIUdDMnAeAbVuWvtLiGAmiQKRPdCUCnkxX3R9sf/ILdEPHfbNIP+XZNG4NRzCD7T5l
9aYcGxvuNTbyPaXXplEHWbI100qUmXzk6MiZVknLekf2Pk4XYkRi91K0RbHloB94NrNi4rPiqWus
E8ut9kAhQZw3zSc+K+ylYY8bEGibnvak/F3EyVClBpgCG3LwKJtFZ64Vdn4Zcg882GWY/It+t4zl
wo+kf/QSyI4AKpPkl2xkSLgY3YoGkCfMLxE0BK1VPPYrYKj84+zmDyzcDEHqLHsb1ZwdgBpHmbXt
Q9iZYg2Wsn4zdUcQsdm8wlsynfZBdsYIAtf0RIPUdA4Iw1DUdaUerdYnxvtqttG9rxZYWrBppWgQ
8XLNZEGcWZAfOnWuUV2oV+tpvYu9rFpSlxoEeUHMGdQXu/QA2FQeNQjElraSEiHbH9aYPNSEX9f4
06tYJbRfixbck+FgF/daYhyJm8GHOukuQa3Vulc/Cmj0RSoW3d2UEO2+t7vxqEP8dY2bo3MM6yBc
Nu5on+okt5500KVPtHVS5AewUBarAKi5L+Tmp6V9MvRg65p5i6J6/kq/mLqGcEWJmMW10fXm2ASt
u9KDJHqV2TkvLe9rm4B2dWzG6KBnqbhXE2m8SnJo6JiAC1lRwvdJinV4bfK3AAGfMGy6V2RLu2Vr
e+Ft4hoGxFxHsIxa+QgR5eTdl0GRRUKOUawMJE9bMPSC+8PWVz1dWTiqdkK6CBfgahpVV1b4jTU9
VNxdlAmpBqSYMtjWAPRuWWMjKStxJ2qwjQC/vzNuPdxnrqWD1LriS5v+M8JmWNUcQVf6v0zDNr5C
WU5pcN0yT2dfU3DtQkyx+2qOvb6USdxBSy/odg1vtZ2OTOdNh5LwJfJy40vZ9yfi0PYE2DujvPuq
lynkIFF/oXVx9iBQeo/SbVwFVQHZUNySH7RYvtvmUboSul6vO1GBGcjGjRIlGtmB3rLP0/TEy+rb
9I7Vn8ILkH2RRxbKHRQL4kcvK055rnkPMQifDrijqF9hN3xV9lTH08IMQ/vAHVCl/GofkchY5EZd
7nD768/Y8PfnkfEO+tB2vk3MIlqUeh8PCxpxwmhcNCULt3k3QNdMgw6C66mglurONidJhx2wbdW1
VU0NYn1kL2CjLg3Mtrx26k3pm+2SUG6Ed8MZ+OrY3N8Tvm22a048bnVghxcp0bTOylaeVV2RW6vX
QuLuEWiGeSMSpq0jdRXw4f2KbH8aBbAU9DnASm5jfHsOLlIHm3p0iseqEm8WooxvUVlvEIjrvhqZ
n6yAnxou0nUR2TPyeiNShy9NMWoL382Mk0uMCBQopj5DRA77nOBAJmocFUWmK6QpoOVajBCiBXh1
EzsS1cqq4I5AXGQDAQD0byx+RiAnv3jq9iuk+WKOjb6LbYZbcqH1yd7WNTwlygQa6G0d2BDTMeI3
H78K1+TsW+GF8cpgLLt4ie4ewzGv170UErXeqBeHmuebXWc/h7xtHtwwara+n2f7IGNQSlOLkcdo
QXE9qtk3hPbjle+MYuXo7rADhSBh1KnxhCjXvsPMNXU7FO/d8XcH22JbnmWAiw/N/Sh8lPYnUbZH
TgMFhlB4uEIZ5N1WOmfNj/ci5Os/aVb4Fh61anBUqXhHhPoKkMVOu0d0DZ9CFwXFimr/E6Sudsj1
mniEQeUJRIrVNUQwZrJRlwaAbm921lJzQIDQ2q35iDLw9mCbheKmdhE+rCANMXc5CBTxuVrn2AqA
kHa5t0wUwzikWp94XQX3DmvSUzsk/pIYvflfdplb6Sm3lDwTIvBrcPmmECUsFvjZGq/g25DA/Jvp
rSP5AK4X/EekLGrvdbcC4ZC61Q7hu28bgtHYMmV4Fxogr5Y+Elk4G45fbR3KPL0cniEX824nIAY4
Mic7+Y8i9teBNqLGoGmSnd1F4QZJDuT13BH3ReTKwW6DopAkTXdGkjVfyCNsInsbQ5xvgc1Wtpyo
5xtN77d/7BPxPPJlqJJhrrczOajhQl5D/Yw+Ull97tIoIv7dnj7/Mur+Nvrb3Nm5VUuVria3YzAe
ugFJV0ihl8ceEYCNqAzrXgASBpljMb7l/k3Rd/4Payx/Wsx1H2Vq4GQZ9P4JKPBqmiOzQluLAZVK
9HvTB7vaxlqYI/ak9kBSbXg61aTeaC11/dtcMz3XVRcgk9hnJcR9bFRedzyrIVA8yPdK7NkPmgzY
m7fZo63XOr6nXQVumszapAzg4igpizOK4MUasKfyqXKM71TaqPHvuG0lb/McPRrDleazF8nxn0lV
a0AYl5u569V9uYE8crhJnSA4sQGlV6x/JvR7nreQpgv94eLabncyJQ4yUekb3+pkcrD6e703FsgW
lECI4CeRY4eJsLBdnEiGJlNdpro0arWo7aRRnBXNRxr909yEh8hcZAIEqpq4YJuAfSUEaM2yd4+l
1LHVVPau4iAMGJqXUrq59VMmjnsHPdoVGG6D7BoGqoBBRicwdTP7u0AN8Qq0GvaNVkD1b9Cc5DFI
82oNJanxjJKv9MCLhG/HIrdurbhgy5bx8KU1xV2W5vZPFPYD3+jJt7D8a7oTSsA32sQEkT+eFeBH
8BCK8bITa1of6IH+iX7+ZDdtwbdOUU3qQ95gZreo7T4KAWGkWZAoK8Jmy2QIMtwRgkTzgFHYEPzQ
bsFgAyaqAqh9BFcWJYu6I3WbIX/vUukhng6fR4dfuzQa6ygP+5dz8xEYnVJkK1DbnljtiL2nNlhA
I0KRzS2z8Ex9apSLn49iHydOdDKw+SQ+g1h2P3yWh7e86+07fUwuRIZgic7aAjYab8hryMYfqNIL
brG3nbzIbA4WvPoUXmrn+rEW+CsmL1EXfCPd2lojQgmAcF/pz5EFbjj8rv2rCGvwcePmf0aNDHJQ
fhsi6NJZ5xFQcYgj1tZdk9fNMjdE/yX2rG+t5yQ/zLLBdJWHYmmJo5KevHEPQqt9wHQIsgX4TQc1
uFG6AWmS1ojOvqF9SzXfnjaUbWJkpzwOv9E2jQ4ILqpcF67VJgfarHk2voMohi/WxOZFvF6y99Oz
VuFRoZi/yN70EqUdym537nJ2JTtkOlM8GLxyAcLecYuimezZgby4MNzwNfNRBu2Ai+0Sp2F3cVFA
DahBE77GkAZgOrg3TCfyt7/OTIxovBWZ9SywszmDgkmcsesVZ5xA4h3rtSfXiqKjFUebwMzK+zSN
21ueOAC0dFAG7RFzWVa+ru9oVGtZcwoC9+s0qg/8rUbxxxGbI5xauK1B8hIRMvKlBsR1G9YJ7YZ6
Uenx1T//8b//3//93v+f4Ed+CxhpkIt/CJnd5pFo6v/6J9f/+Y9iMu/f/uuftudaLmM2OCyYB/YR
zl2Mf/92hyQ4vI3/FTbgG4MakXlv13l935grCBBkb7HwA9SmBSVCt569szzFqoBK+rsmGVCGK6Xz
htQ50ufie6utpnNs0IXJERUr24R2WB1j7Q5QM5Ze+BhmW5d45SCXai/CoYy2k8pgEjW/9FFHfAkB
hJm3GXHC4hWyMRkEQsBMRE2Q+J9t5Fxm6UrHd/wAeWKgZ1XDRNafLdX0cVNtctz0wMj012hayS8g
0892rNWxY2cZr4BHctvJheaSMy0ANQV98e8/etv8+0fPuc3xzWIMOWhu//rRgx4v17ra4fdNFw07
JIEDoKaMcZ3ZWvlSJUiaqO1EN6IOunTt6pY8OGqeUKqtAyb2Z69K+NohC91P63S6otmwegmxYu3A
WB2+pFFlrmIr6c4OJDGPZQGejAG5qacRpM/4ePmbcgX/NDDeylX3oTQSpMOJfmZGNdzIMLYOtm3i
nouSBuc/fC896/cPx9YR9cWnYwMawhlnv344nZuULqDz4n7apPOCoS4/t5+QocivUJRtryjVf6Tb
YVQLbUO3POoqL8C1xHUooFVsht43xIDlmrNMgDUNN6ZQ1BBrYKz5Ysrq7Kg9Ih6KdyLW82emFZAM
Kjq4Drl9rJ3bUMurWwDtN0jYs/tcsemX4LYF3UHiH8kGyrBk2xTgf6RRmlBF/YYpXn5EzaBaW0U2
6vasbIngVLwfHQHWfl+g5LH3wZlhdUm1rH1UEYbNPbTr2f1vvrZxW3Nz70K547etPSnMmZJ5BzVI
8nNjG6A6qUPQA9tf/WTY0Y+q87KHRjWIFBYVi0EAhk4W8XbRovTwkHmFeDClUW00Y8zXNEqzuy6d
Zucg772Z4o12Yepr026ST+TybeOou7LRbGigNPXwP3wjbO+XbwTTddfAPwbFbAdlyI6lfk6f7lS4
s5gDqGSCe4ZHFOTj9P7SGaBXpjrDqHwyvNr8RpswW2v7U8D8/qKFHrZoWgUpyDg5k6rspBJL4rGT
PCxdVl5RFItGqb1FAAFCe6eMIS6TlEeaRAPU/Ze2abFAT/xtXbtA2QyWm+6cbjSOuu0aR7qy+8Qq
FyIagLZCokjf2W68n4f/5jMZ7Epu/8O959fbvvowQQDFbZ27ngkiOo//+mEmYaUbaab7d05fD0jF
Zt7CQP3CrRlpHkDfmbFuU0+85Dpb016XPKoqRJVeZ3dguAXxLNKIhYva47bY1cgzqPtspe6unxoU
GZ1bCfE2OJAZGh8IOhkhwmnBKJZVYoDe1dSzq+El0YKCLTSgZ9r7ALIzEaIEoHXXbCmWcVGAy8b3
0isHzuXffyqe87evmGU7OnMME5S7um399qlgR2UHokn5nQ653LOlBDNAbZIAwqZUbokTNeBxvOqL
a8THdPWJejmHoAHRJZMN/HkojHVBJU/Uyr4zAAfX82ZVV7EGLu6sXhIUMGeg54AUcnBkCjEYB1tH
Fs7z7FVzoNMcHdKNnQoNFX4MUoxIC3bUlcrWuahQCgfrbzbyK1SoaXJWfmQbahdbbVt7qRS998IJ
Rvv+/zN2XktuG9safiJUIYdbEoxDcrJGoxuUxraQYyM//fnQHJuy7PI+ukChIyAOCXSv9Qcew/iK
6GGCUpddH2RLXOOxFTTYcMnWn3p7phAY5JreKer05SswfePrVG0TXcz7wgKostSr5WjzjCCoiGoK
O34E+13A+Ja76oU3PusLgaSCiEzqlp3SUlrahgkHpawlLIdFWBQWyDsPWnDA3Lu6dG2MzPzcBndu
7nzNiq59klUlry4/I4exlUXZoGVQqFTt+39/R3TrHz8dD78NT8NcwLNMduFL+0/PoclTed1NRv0U
RdoSdS7eEtHEH8UA6DAYbfWBzE8MPA8AMPp60UeFIgb5/eC9Iq20xTcVlQzHjl/+PtJrepUNzHTy
ciWG44oWiz0kDTEp5Gpl0Y3nTVR183MfOaiKhMU2XhzxqlIpz8jEAjVdiuww2r3rLCo3SzFvEB+t
XWvcyyJEo88pZREr5E0M1GzjGnzLJSMoDnSxiWe7/Yl6DVuclVHTXIlDBKrmQ2ZCdbtSr60cIQmc
wLQr9Rq3ufI+MKyfqNdVOIpNN+Td9RLyOhPEHHDfeuq867rTPdq6F96nPfzXERLPu9HpOIWran4C
oeC8aGF9CKJKe0dVpN3yTA12sluSoH9ekesaWhe8U88OQtbbZvv9Nq0RzkSAl+Fy2qorQ0Lx1Ul0
5gxuFOvGqe6jFzTXTfA5ROsaRxwmQUYAWoGzRv0i/p3lU7HK5zp4TftZ9wNlzO4LsKH7ruz1g5zJ
askA3mYa1Dx88qoRcjI+WX0wrnVM4whOw012l4Ost5p22gjL6NaaPX/WyQbZb2SUoarGdQ433mFi
Je7dkAhKYXb5NwTgj9IZsk3aO2ucvXdAjPY6caYI/gT2qU7baPsxJmCv6YbBHbj5NzcWRxEUr5AZ
0nuVx+HjxMYIzwsMrq2yfyHPFWJnF5YvZT4LbAKqfieLdp11B9EDHJdFTJiNByHUbdIZ5SMRds0v
1cx50usyu1drZ6dNo/Mkq8Y4aP1AD+atsdTpZi1w7rh2D4asuOhVcZDBWkyDUDfM7IMMGEUyQ7bU
taMDNrpXIYSzWHKRbntXCu0xbiyCeqU4GEFT/+j19LuRzC6cVxGs2aabD7VmiJ2ZCQU80IxcAyzO
bRV35dO/zZOlhzGv6h0Bi35T91jiFXH1VC1sFGCQuCQvRJRCKTFtFFnBT4o6ebAwDpB97ZmnlBvX
5OTH6atblv48ldNrkkLQcGtbI9fCjp3VrQlBo+RFuogbWlnlQywaj0PTNmTghn5IzyIp67XQVO8R
fdJoZ7hVjONMOZ1Sneg8kETn2dZJFNhl5H7AqdpkeWj+CDvvrm/JyMjhwAG8RzOM4h2Apnn7309C
49e3JasGUzVUXgy2pmk8U/7+ICQMVbf6qPQYxmuEWIeA9JKkDCA39eBFnbZHKoyIiKzr8Y6K2v5l
bu0awxtU8m2n0h6TvmA9MNT5byXfSsBl5tutBxj+kER1EO+dRWJF6qx0iKyy/+m9jRRV6RYDW3mG
hSPGuOtQiPy6jjBAH687c0ovXdTqD7JBJQPy8N8fg/brunT5GCyVdcPyz7blDvun94EzjuC8XbW7
fGLaHW9hkvKTV3E+RsSLMIChz+hl3n70WWj45mjUvz4M5IgqA+Qvf/1RhZ4dmbJk/d+3bGq/rHMc
zdVcl7+cy8PD/MfOE6aphtFgnFyuC/o5cBqU0MP4GzHhbAnKo7aT7movUHd/Vst3fKMBpfpndYhu
47VaNbr4G1Ybt94iaR3fiusCjaaNDHPmjhe/6hZaLmW2mSKBcDApD79ItehJCevPM4wQTH/ooHkU
oWb603J261dgkfc/tuNy/3CLhFi809kGm2wsDNszVcp//zoP0zzGzWyl+ymA6mWtDUxZ+hmrbYeF
JgEk52mYBwx1F8LJ0KUPgN6aL7cegWLO5If0cTWEAa6NOlSGeByxcooQmM5458ACLaNnS83r47C0
yqI8hCSCJ3sMT5Gp4lX11/hisFJ4wpr2oQ53//0d0Jfowt//u/x4XQeVEFN3HDhZf//vQrXIJzJZ
4f7K4TKq9TUiQ2zfO+thQeISDZVmOaRzKNABp76fCjhtCFSvUhsVx7DrEeZTHcLWoW7sJrScI/YL
UHd/Kt/aJSfMbf7Ht5k/krFEA376z1iqzv/E8wydCI/pur9GsVRcfUsnjsQu61Lz2GEXvgYpBIJt
sMKvce4hgQfw3HUamJLmGK9kPQggZ4sWIwnouIi+emqZYXZk2ReNnMNrTl5UditKq7gLI8Iuslha
yFKLZFARdYxZLY9tdSRj9gHYKvmRVxcWjbyRitAgIxW474vU8JrIYPdkBlm7zdW6PrVZ7xxJIg+7
tjHnB7jZoc+jXH9b5unbIP4xz5/z6ApKjzbJxKq6aGHECwQFyf4C0P7shml51Pl1a0t4qEOBKuzO
s/LaoLtxkb1ktSxOXT3vYT9/l/WySjbKw9TXga+x7F9fryArxTKl0MZ+1RVFuJN1P13MddpdNyXi
7qe6vC/yU6vWvjXU+E3KIfJSFuSvnZ41+c91so9iNeXigdYTsPjnXWNFzZ7QVb0dK636EKqoIGYw
x3Bx1OBnulnhw/bTrVNS6YTrUy1AJq9T+jtZLt0yXLehFrO6nTZZIGxc1eZ0WiOgzBvFbvNnp4uc
82wG97YZUVqquizQVqJVLbxCrJz8TWjeKWb+49ZjsNQfiGA7PNrNlPUiI0nEOYfWwWZZzuEtEyGc
jmhBZ51lDzOr0z2xcQLQS6OsM1JzQ+gqerheKfembT5Ns3+dI2bFm8zJvdPsYpGiFLeM04VbbDRP
czbXGcqgfjTwt7xN6mhz7EP0rHZyVnOugkuchUfXUq1yDR0QR4oqmPaZer1OGwbmCeuWN9ldzjOS
1l+1CGkeZTGIXHNh7YDrXG5BHuoQPY3M1k9yVOiGyr6p+JvIu5J1hg4dgVz3RfaPzRhxjkCLfPnZ
TGPwzShFfHLRhuMZ02/1yDSfEHo0n4wZKSz8JLxNa1tRsR6VdIVjS/4ou4AxMKCw4UYa63q50ROz
3Xk9asIi+54NWbYdZzM+mIpefcnmgAWIk30HASl8uy31O1xHxyel7z+0Oki/g4tiKVG02sUNvfSe
1am9kg2FPf7oa0d5jIMyPc2izXx5ASLjd+4CZyz76YJUHzL2I38KeZEseCkrz0B9dcx2WTV4O2Eq
1Vest9eT2gRbPRNQSz3SOEp7NyQ1uYeOYOCap0ty0FJHhWPNR0bkUV1VY6zW64CHWKCFxaNs1ey4
9212/jtZjBQPPBPGq9epGr7DNTGai+t16jOGGPE20AnkyWJdNOo9lMb9tW87ws/GKqDcBsL4Tc7m
VI6yw2TXWrML1551ZTSfcuNOtl1rCpgQOYi36626Slsc2bNgtbLcuZGxv0JEBNqQ4KVJPPbznpeY
aEKybifvoytV82SYxec9D7Z7D5y4uN7z8nXYom1QbuRVMwsE++w4ZNKXCywHed/Em4frff3XPctB
o1D+cc9h2iDYT97tvi3G7aCk1q5rvENFbg4OWlcB7FB6lhbydMq6BtgqOZEqdqy9J1tcpYStWGTY
ul17tpA6EssNcW1bcCHLHAOI6m0Qu2+pEWEkLetU5EWjkzy91la9rq6A2gWFkvpRzAvASJ8TUcPn
aFB5YwmSPcO7zJ7rHEfKwXuUHQANGBsVKtVGFis11Z8YLDvKITiAuf4QDcVW1gmXZHEXr7FCnQ5l
n60/hzGviFpwOV2N7rbeZ89qaLX3k2bvbj3yeur4b3blXs7Vza135hMp+nVdVXeynxzahCN2bOoo
DrKuGNXhNJnJ+1zP3cE16swnspvszHa0jmpa5OdwbFipj35QVAc3LbG3Uot8lUXV9Ec0b7PCET+m
bP6NHbT+xS1JLiRNUIAJR/huFiYbS70NH8cAHZmi1/NvuuaSK2YQgFl2Oq3+PbEMhPjbOX+SVx6n
0jomyWgfkAbcVa6NvJA+O3dtEv1hDHpNmlRB3NJ2rXPMW2NrVqEGmw7L7CmtvbUagHlQxKY2EebI
QFl8d0P1goT2kv4kauOOfMgJQIEo1svflS78rcbZ9as9qunaHKbgWaBP6WPDoEL7mD+vDYu/Ov5y
3bgL3Uf4ENDmomj4AkoYgrMGouBv18OiGz5fKaqtN1UomKN+vm3QAPGDDAudotdYcE+99h1i3iro
dfHuCaj2Eapxe5VYxhfPtI91vszaeNranTE6MsZeuy/ilFyOHEksMojq6TnwtOroYCa9kQPyYjfr
ifsNakmGQc4gDsD03ZfZsx9k+2wnxHS1erhEFeF52I34nS9Xyr0QoS/TeeFn1x5GNUq3td4E34Jm
ex1ouP1G7+byqKlEuDD5+3q9EVCzK6Xgg0vZEJx18jfrcpkQ4NKxjLviy+xG016HCr7N2657T6tp
JTsoBvw8vPvyO8SX6ifPxXxKXkpYkLcFq4aHEAzEyUYB05cNiiW2Hk/Nt841zJ2LVOkuSkflrTT5
yy/XROKu9ufIzUjhgvjBI7m+flwlxuor8C7hk63gUBMsJsJyRJOA+CGQ9N7Odrgb56rZ40IyfZlL
fFaWDzrN0VVAADM/27PiAcFL9NXMK+mVZNVrPeHgEYMn2Jdhim3YNfFN9ttCO4F4lk3qchGCkQ1a
6DwrI+acy9u0URLrqVoObsbarjYSZSNfn7HX0+D+FtmjuL5QqzyedyW6P2s5SPbqQe9OLCfPsmSP
nYfrxsBruCz1Hctc7QiDauWAinnNTEV5TMPqTgv68G10Sj4cyJ7XWGTTaMCc1HzcyFY7DzNfIXV3
kMFHkKQ/sspVL7K0zKiDongtlhmRp0NYnfilVXPdP8niWYTfJKSQE9hT99RZPavTvh71/eB09/rS
ANcNEtlPzcpY7Xno24e5SvCwA5flngJL//N0imxcdubx91D7NpghYt9dnxME84x0HTlRu3Z5R+5q
QzXTNXaMO713jYuAb/I0N2p0NnL1/rNzoZDwG7vcv5Z14oUwNOsWp5tlMlHgQ6omj1nsZU+kxgn4
R94fnZ3RpnduvtFbwddMXkiY5W9d1WobkOjqBryzgRKXnbxloWJvcsUrMbahWA9IsgdRWp1kcTT0
PRg0VlFlYD0Xc7UppyJ9C6OGTMZi6sVCOn3DLcHdNWrw2ZpkY+qj2DQdZGuvOt/NMmru5VAl3MyG
CmMhq6sHgi+v8jp5YdZHeVP5Mj+U8X+/KdmaE32UN6Wg8MliIa13wTSrJ4nyvOI9l2JBAnwVsJO5
igXILlcZgZ+QoaESEGBfOjlSTOA20bWTnDNeOll5Pvt1G27Y0q+BJSXP4EDmVwO0e9rCDpYldShZ
oqHGLkuuZhyMWU2vpayaTkZYDg+yLWi9e/S63HtZ0kP1uUZa8loCVfnWjY52kW1FmH9okRVfVcNV
HObJjZjD+XoJtclW/DaCk9QGR2C1WRXeBCBkubmgK9Es0DL3TrYWvOdXWm6Sp5Gt+L/zm8pA2nah
+mo7XrbO1XNrN+mB1Fj5MttOsksVVfNlMczU9uw2wVdHtWO+xfiUhhNqY7JRbblUaQjvWAilfBnT
vtwWCSF62ToERn4SE0+069gWnRQ3e5Fd8wKpcgL1LNyXi0bd0G9wfMjIvjORhwLDEfR/1gzikhlY
C2Rprvnk18XFqvH5BZTDaRKBsZhwbNheK+vIo6kW2kOS9+aB0MOEJdwyhwoQJDfyr80QHcYZjDri
iMWz5g35pY6ji6poSglYdGbDphnYCS2tVizau2ACcRbkdfks6zC6+mblOkCspSr2Bkzjl43QJCeY
NFgLeil4+jJ+1IBOBRHmjrIoR+jVNkp79UnWaBFrvcnK0q1si6Z0eCAMcu0uewwjhtddRSRJFl3C
ngj390+zM35DKqc9yepWAdbIF7Q/ymIoahOmEXQBWZSHodFfjDbLzvJK3gy9IubtBWWJG5UH1fLx
3vD5omQPgzmqG0Pt+g1PmnpbtKXjy4F9qSlPwx/X/62ovdmfIJsDy2OWOTH0+zRLdno0Fc+yu1WQ
mNXVWf+8fTc02QNZb16K39Qavih8/HCNsxPK3o5hPKTOgsxW3OOtSp6lo7MFyTeeZelaheEGacNx
3EGo/RyOzr8BdHzq1ygdHKJqdDaZCc9hAgX70Cdufj0Ewl0MF4Kj15XIzOQCubtxLD77GV43bDsH
Yz8vqmJ/SEPtTD67PYMEzP10zKLfgoMMM9/aVbP/z3Y5nldzzuYvK7dkuRy/JkV017Vw86U7+q0o
RXRuRahDyM8snaEp0pnl9+utVY4VwDL9xlPHg0sG614Y2g+ZErbdCIm2prF3MiXMqu08YUTw1LIK
lb2CxHmdBvSKw3zwtlcPJV177bu4ffRMr37MjOyLRMJUSehunaryth2vTlKyq8mGVgnJuNzddLYy
pclPEduWNI2jChTQn12kxlY6RrWPFM64mYYynVaOVzyge5gcJEDqWidhUvbYCv9q7obnNwCRakQB
3VZdPjSElKPZBLJbQJxB9894la1YjGFwjK9Dlg7hdgyJ01XKgJqmppfqOUq9jUZ27MFYDhPqFw9h
Xn1MepMeZUnWu53+OVTWyYNqK6M/sWm7twy0jmPEqe8mR/QvVtqJTVtHYjssRVPRnIOdhPFatpZm
4t3XjXmUjbKq6nvfM1TtUZbwy0Ged8rLOzzYf55N1bZx2NiPOGW3T0p67vRieNQW+/MhJ4XuBa26
km2yzg4VbKzigYDQ0l/Weem5bTr91Cf55TbQnkZ1JYu/DDQKi7Q4g+CDDYQp5s8ryQFJXgT7Unfd
7FKwTkB0QSOEFTp7RSn0uyIY7H+cscLfak4A+qslekQkjSjFwkIAHjDUvXWSpW5UrDuMMb7LkjwA
+Z/WCU7nOyMfEOru3fCpJ566DJbTBHGrLL/u2O9Fiur2MmMbWdZpGJToyY4ASWUFHpDzF13+lxJk
rX0zsl0kUPn45CFpmrvMMJSzLE0DPNpx0L7IUuMM/akp3XmXkTk7xWGEo+RySP86s2Kv27Vp/S57
ZFr92UMWpyxbW2aVYEtotkjQQgKasaxdeahlX4Y68+7VpSFfGkoTMCuCsND0y8G7h2z8OQK264+5
0qHrWNmhXyAKhjabjybql7MunvIFpuDwaN+LijCK7CDrhkUMSAELex0kSsV8dLxt4Zxta1zbqR4D
li7MizwM3ogNGx662x5DJTb0NETuAnSelhYT/uJoEFKT/WQr4MKXHle2vVTWKjwbSxTbvZPCWp6G
xv5KNsjy0qoE4W9gPuHfR3gJFd6gP9/OQmWK/GqpU0JazdT7ufXWbyytE2Y3H9Ew1O8EZ0mH8Oe/
kHfVn2qykbK+wYOesJmo9uoY1+8R26R8rOwvfceCBwlOttxL/W14gUvNXQM0+6HVUayZ8XF6YyOB
APpy1ix18kzWyVbZb+ib6NdW1xs+x5ZN0Ky9IdJ3ymxAkmsjRJJQ4j8CQNnIqlu9PCvtNjx3ril2
npXOL2YWnBVMOn5fToBMDvIEU/hrjdPg5Hu1Ig/4S3RJFx2VRnvIAvYQsfzLyVPhzZj1uNNAgIS/
qb0cZIMx69HR+3OEy//0cqUCORi3gPEwZl8vx3Y3uLX2wp9S2Q1ZWPiymAmQxhZhm5UsijFlm8ZK
IWxivVsbir4dhiQBO8RQD4TjquaXd6e0hvYiJ26SmsDqUoxsJvYKYu0BEV50gif3AYGxTRXp48Vb
yEHpiEWoaoV+D+uJVHbQmsYbimFIGqZ5tda8zHxT7IJorVLU8Nxq462pxPtkGdlDSPzz5V8GKdqk
+kWp2+cCW21FSVLWSn4YgrrkF+PH8mSYfd5Y9t42bGubK3qxm8B4Ex/n5SuLhjDZWS0vX1ls8VNd
z3lUP05TZh71zFPWyEBNX1VEk9Z9Z+UnQi79G5i0wsQzQfaKKlOBbuaNXz0X0V4En/KT0Suylxz8
b70MBS5IodkR0ZC0fzOVs5yharvPy8riL5ell8iGclsrg+aTP8wvt0NioAdXqedbTa7xHl+ByVo3
jVWdZAPuIsUF8nt3UhH2/Vrk/JZ5z7ziEmbv86m2timZz699I/xswSwlDiYGYdW6pwQl2Puxx/L8
CmZiZNAk6WtWt58jtSC/jpQdsr9G1npuXEdKtBMWk49T2e5jvCq+i2I3Ilj1o8GJclVXvf1qodKx
KfshPje1kt41yqhvPcsun4m0kNtyevO3bu5WclRaTu9dNMdvLcF4H1RZdIlMUquaRfwOEmz6lIgg
Wod5Vn/Eg4vKA5mzNOCNqlTi6xx7NZotIrpHLrI/uE35zqI/9+vRJBaF8RJ6T5P7jQUnmNou/rEY
naSw3t6LXHPWQWnFD1ob6HvXTe19aWgkicDfY9M7jO+mXWJjw7tVU4L3jhdCp1neJai18qWHQrCu
8AjZa15ZvqikqqB7evO6MqPqZZgG9b7FLZHfXfkie1ijuw/nKXuQVXbjiXXiutFB9p/D3trVuZb5
spUgfntBHu1RXkpWudHoY7XTPcpSGxkefCN8TOTccdwoWxtPZaRhuRk7NEpAsNU32Xcs8+aSxxaM
71gxMNOJ8xdCV5c+K8pvRgxG2kTS59i4LtjaGVKH0MpvUzCh5tmZfCnw8vhaqR+yu6KBTRpdFvay
iC6DU7bDe2l09R5nPbGV1fiY+q2Z5HApcv1Q6lG9kZP2inUs+TG+2EULJc8wD2DI0qe0NPHtMQF3
C6fHn6rsA16FNe9qoslPVQvKKJp6SF7FkK7tsOn2qHgpJEiX8v9z8HWq5Wr/OoEW4gKatCXqK4ti
QwuzHz2L10RDjKzTKmsl6wttnP0qHIxrt6YYf+rWutnP3WwWSweVdfJ5iqUlOEnE3+O09VbC0fBL
aGfzTcV5t0AP+ouqetG9bdfRal4eoqwP+p0HN2Mji3ZtkYcnUHCSxcB47UO7/RIZjXkZ8zAljclk
vW1BJu6QOEz6lU3O/zfY7L6qFwQnADbdJZrnfTMN3OSwTlSfEGvpt2PaKneBV3d3kLvdrRFXymMy
IfgWwfH+ZvXdRZfj5xQZqCFufq8KLCpGpx1QaMV7uAq84uJUU3dAxnraJ4Fo7/NJQVUYK5IvJIj+
yJM++hGqe0s3uI9a01/dzB1xo+G3pywksySptR3MgO7YRjNurX1hbWK0P1/U5UHB7n38UGyBljUx
Mfwi+31qqMF+UprQb4VuvBZx6+6rmiCELE5AyvapkibXIianxl73RHotDiG/0hzrM18tE/M1U0ey
5UZR8H6l2FrJSNEur50d0tX7GiPFa6vdhO3eISJ0HRuVDuu8LMJqcBlb2WRPxKRh/7jcFfSeHNs4
pb+25hZE0s5VUaFcWj2vivehpkzX1swLlF3Ya+q1dc6SYEeKHTLGMnPjkAjBEty4tloaTs+WjuC4
nCqKVWOntuioyiLvNm03dwLZgmVsMQ7zTrcCTFOW62q9Pu6wb4OqNYmDcKt2H0zFK95D47iCZSnO
8sCf9/MsMe4dMY+nX3vIbhGU1xWJvGwni6LCZLiILEyTFvvI3NTdsze34Iyq4J6Xr+EgjmLH2zpE
/FRWyn7yEJbJhxODLJUl2Wgr6E92+bBNlvG3rklGLCpLyIXd6uRZq6sveoGl6W1ugTPrnRtZRxEH
vPFktyCBc1ujlePLibWch88qhj2ew7K+u10sKLEfqZXyIWVD/tP1oXAIRI6KZCP73i7m6OnBckV1
utV3oZIf0a7+Iq98mzsudHdNYEy7zuE8B44GVXSxW5EHJcZpJfJwyZ4WVtmf1VkWWe1KlnWsMv46
tUilod+C5ICh5L4KwOJ0PZVd2ypTVlGLH59s+Y/p2ize6UFIamG55LTMY4cduyJZNifFRWLE0zda
4rI2QwfXGzTvUId8y2XRtlKHfVNUnlXLC780eLjJem10jUPdqCxjAV991QRUMFsAdwblbL7mRANk
fZp742GORsiBcnJseciRgCskBsKCViMVIA9Vm3inZjnIYtta9VYNIIrLuqGuSVKT469Wqq6aRKYS
55w4rXNOM+F3njHf8RI2iY0tDXbg9BsCX7xX0oJ1tuwoW7QY28ald7SMvdXLMy/QPofJ4nVsE1pH
s0Rz9aPOxG6adOUEpCFzzfwsD5MZI1i1HOSZrItJGPngoJv1Lw1IjUNAXMbKzonS7ya1Ko+/1Mse
cihp8mDbsFy+XvHfLibHao33QQBxicwR+s2GYNqqiz3itBzAdX0eKmmgmEErOdihumlk8dZnMEJ1
rXrKsNOFk6wszYoxlG7Cg1Pl2W6IwuxLHKSPklIyiyDha9H+3MMDjP7fPQKlbv1pbpGH9VAQ9bqW
4FUbFidddTamgdfurcrJEsQRbuXbiEZPu71R1mfoMflJ1l87O5Pq+H2Oo53Vde0DWvMwW0wcO0Zi
Jx7pvsbZY0tVrurJah+ulVUhdgD6FiFX6srlIJos3rDHVn05zbVBc/CPSVHTntXFxmnxdhqVSV1n
WdCtb3WJGznOtVxK76Zbk6Yhp7qSI2XlT+2yLARaGL9M968dx+UOZIs8yBltzf2suxX51fFil33c
osYRZptCQPM9Mi7jqgqn6jzixkhmp6zVuxpuimpEFGVLFwi988O2gVvJX3krK+3GXkxBJiPx0wbt
U2MQT3Ws8izRY+fgeinhkqFJH3X3q2yTNSBOk71D5HF9q7MtfDziAjadllrNUwRW4Kl8kt3lITM8
lu2q61yvIevMSE0QDYnEXi/dYa/lKhiYPM/OBOOysyD2sY9QgaiDUhv47rocZYvsA5azBY/do+O8
9JYNcCe1bdkbSIblmX4srbQXL0GO4a9VY4XnueFzbsXju5aDWW+svCUPXWNKl4UAJAoxHacaUj0L
x/ABIU0MGhUYmClb59WQm9PvEO3XkFCGcJV1A1gjwwOzZCIokMXdixKQxOuNBukOB+ltNUuTg7Ks
u+AulRtjnMaXSgAmj22U9TU3PVxnwuiU4EqA4GPHzy/Li0sw54iottWdYenkcZ0pq8gO/VmWZ/Ig
YlHuTWEg9hSGZ/uvA6E1uO8jj7U8dvWd6op32Xir/6XvPNbRgm371zluQ6PU7Y948m3k3Ld6eXar
mys3PsXIZi938MuVbnXyZtIZ6WUXF8K/urqFGe9qu0BoK7TEGWFYjOqd0NiObi42TTKD388fPQci
p1K27ktV6A8V9kv3KonUF9Fp82p22uyuH3LvZQ464RN3cfgMaDXFYG8Nlv8bfSl6i5furADBkTMl
faPhGxN9l40WUkFPAT8X1tynJrUqbNhCfup4r3MMFjlbMlBgGWRZniKTPhxBtC68j9F7zQN8vrNx
uMgSVM7nvFCH+2spMglsuePDtWQ7+3wu1UdZ8lIiJDa6AYXhvIE/hzY8tPO9POgAYTdFYKhAFKgr
avOzoQFRieWK625a1epsGP5LC6Iqq5An1P42Q41OwH0SRrsiizGj/2tmyPHepjBAX3qYcEJ3ys0N
2mP2Qwvo5sEsnWQ/mQ7Msr4CWrIcDKIi5xzreT1gN8KqlLrOCHdGM48sTynJvkls6qvGjqGrY+/z
0GGalCjjSY2nwc+JbH2gwlNr9keD0p6vprl+MpTKuUw9aTXZUMM2x7dTfe8HCw7n3P4BIcvdTaIt
jzlmDYgA3k4T4NlH0rpiXiehXh5bzca7a1SCA5YOxJwhVNpWU71EPTBw3vDNgeBe9ZKzwNk1WGH7
sjWHXHhuhvwLweisXXfDvHK7WDxVS1IVlZl5ZTm4OPahhykADClsRbpCPQotmK+HtBh+Ln4os50j
9KuEd0SF4KUsZ8FcRj8VZcMvddnSr3ILLGjlEG1uNzxbrH0DHGiMIjIeUx5tnEhtYMXGyaNmNTBh
alF/iN5+8UbVeEm70dynjhlss6oP3hRoBCNQmo96RnK06Kf2kqi5cR7Jdq7rZizuxzhSxS4MYaIV
oLzQwxiCgyZSvCKFHjzoy4FdU30ZFiJbQrh/AwaWRboYcI2hUXbjFf0H4evkKOeQh8iOAYGHW2ip
4NIic8bbHClD05i+GVWF0iaJdFyhumQX9yDCg96KLgk6DpeyjtB8FYFNJILirSFairnZAn0yMGG6
NSi2VZ8VgJtOXaCcWwjnqxEGaC1HjXNnQyx+G7oPe6kO8IA6dEtwkCxBvQLBHO41uK4oYA0K7qi2
coI8bG6GMCfxszTIOtlqaWxzEWunD3DYeo0G4UrJZ+fea0GIu44Zf6hT9iTqWnmpgHbtxWzq26wu
lK+FpaxlhwmHbb+rU/MkRwYFUB1pvYLNyFOuqeR3P60gWivjbZca94lt6fdEJIdtmCs4iPxVJ8+a
JKrXSzhjO3lTD4eQnVE/jS5fTMbKg9Vk+sUrX2TBKHlArHJAf4exdH53mqlLN6y7s40Jg8+/jaqX
8aFR9SsxBc5ONshbCcA+YOETIjK/uGI7UPGVTkRfJjzf7/tKC1ck9Ak4N/O0c2rh/B9l57HcOJNl
4SdCBLzZAvSUSFGUVNK/QZRRIRPeu6efD1D3qKNjNrNBMBMgRZFEmnOP2a6XuSElAtv0mHeXs//v
Z1m9rF47wpcUQ++fMCfqn1AjYPVhkJNMJenhu7+TOYXieXbZDnLZeiJJVfUBiPW4Pmnt5//F9KEd
FojLMa5Uu0HYB9f+oVrq+2qqE3t7fAecTyVqsO/X3PLNaRR703vw64xItMeGxKgDzCzjapXNv57N
J/oOe/ivEXWfvFz0+OXztzoAOos1jbBIcZIhgZ7f1oDribYfr3maqBs91SADN+7jpOGqtjpSxb2+
j1TpPq6ttX/pWq/yZhHuvwq/el5A+DNtcS8nPbwp2TMkYSQvy2EmkmkTV6PcrU3ookuMcjXtq3jG
2NLtHhqtna7WnGFkSdU9QFI1H9eT0hmnHSnM+XY9S97teM5ycnjWs3WGo9cEj2s9uXahtIBqa07X
tWWFYAxh8xCyvcn1zZI3nS5xGj2E0k0KIT1Ym9951V9BN2t7XK5pKqUN1kxr1XFHtNHadHddbDt1
hSBTlrzzXUHVw2ZifJ2W1tql6vobNrHp43p9w092T0w8s85yhQuN6NYLEwCfF/MQU2CyAVNMJ0ZH
lxfisVgCjow+ZXqbVJvVoykfqUupG97QcMPWTmdh6zNu3sa6LyFX6kkwZRN5e0pPSkD3HrWW95Sc
bAabm4O2O50mqq1p5uxN0PWd63j2zizS9zIuFUj6thIIypMHyrFHjIDlzQsZ3DU0iv+4AN1mi0Oz
ppsGHhfmeFkfKRZ0o6rEwFG3+VpjZciIby8X02MvAH9ilgaKBTljSh7UkLTjJjQ3bqGD4iYLk/zg
jLfJW1ZEHta+EX8fC4ypOBl6PQevukTljX3Gift/9KGx/S6w2HsuVSM6Rm724fXRTxFH3j6UmndI
QgVsi+0ws6TkVzS/WnJK9/bCZnCb8RjXJf8r/jmuJKbYtPwJO6mnEiXiTmB7kISwzyvtpTO0fzxN
d30VRtjG7ELQTsXxa4MCkTpB/BmiLugH7h5QgpzMqZbYLjxD1CfPU7E/p07o67NAAEQhYgvp2UF4
Wo7NhkrHdhg65mU1jc8jtEVfFO1jBxwfgdj/Sawci9nKaLdRoVW7slUyfzAhmOppH+ArCdFJfmh2
N/9sq25PfuGxma2rUdbq2WvgtjI59VtP1rmvyelv2P2sc9yX2ft+YoXNZ9F84DK4j738R59BJtHL
Dilu8azDVvOHmnB5XfkR5Ulg1RXTStUSPybMn2n+ju/XzuCTyT1C80an+VRZJmws8w01QHWCcszu
hLAX34x7IANFGQJ9zlMIVtY/utRnCN+sKT1ZiIALPhCTbsucCXbKCJuqyuQibZjVc0TdzkrIKBiL
bg9b9Kcy5PlLF/6tsNDdI0J7VUBHWSfMl3IEQMrkYjg1pkwes7NRNf0CH5P/ZK5wZQJegCI5fKZx
VF+0ySAMLX3p+l57NZxTD4MyUELxoqEL2RQ4G2xGxgAQT/NIvPjFnMdTIVSSuJLsMrRkPmlIZLZz
wpdBobffS/ikJxkdvardOjrhiWFRE5FjDrdOkzWLz7baSxvTwb7vnqB+bMx6GmAhmyetcBVflTKD
adfdnbmgYDkV86YL8/ok4uFYd3BzsVqiNAt9XenUwzCgMSvMHOIrvC5s66n2S4cIlZIyUduRFteT
yiBD++I60JxJzRFdZe/bTuKdKdXAhgEpsF44zDM6BpMIIF8Lc+3EttwNhk5h6R7WRzBs36zaCRaH
eoo9gT68qqS+raaqOXUJxunX9WGF7i31/+PcrKt05IXd7xu1OxYlQBfsSJ61voq2nv56gYiMoDjU
/Wychz1ijxy1s1n7RL2P+GjMzUl4Ut9ZnXpV9bI6QSSfucOkS1wK++NNM0Ey6fTpk7nKRiYze7dG
LG7yrAx8Zr/oZOuYK+RREJYOGVSp++eZPKeP2GUDNzmV9HP9l247dxF2vk5N7xihVd06cf+7bPh6
hDc/laaNgW+JdzMV+CJfTLJ771qnicQ/mOBVW7zkcq62aQcRue4+MwfPEoi6DrapZbmdFele+zo8
ZrOr3EMMfsNJnjWje82tttjhXPLR5qmydcKGLw9jR9x/+kfVFj0lfArVWlPcG9n/E9Vmi5OhtPeJ
TUGlHLpd2Nd5wPtNzlk27j3JB5KVeLbomdU/VgUflpaKl2ygrq9XbF1CsU/ibDcDKB9s0TxkWYG1
T1K8DqUaiCUbhpxKYqLITKOimezaInyoS1wlEm5GVeufylB7l7oDVNPUZ5X9RtDNfb9FuWidFF0R
YPaJeUwFJhd1W/0VWlH4ZFIbav0Xl57YH82YaPImJTA1urW5oR1w6K2jztrggFw4zV1NxVtlqtL3
jJGtr5tdpGNHu9oY8BeO4KbWXnbUNRYJiZu8t7U3+13iToHTPJRt6rv2ZPvCywl8z0p3V1DuuXRQ
FuuoaS+51YHmYkeCmRo6rFaoeFI23SuYfuyL3no3ighFFpDTVajeYUjxPHGbU6FMn56D/5XlfVhD
RvynMRxzKk++FJSLmZzHYLKg8xW65wbA0OOBnVdKdQ03mzSrzvHQMga7o7kjPEP3uyXp00i1NwTd
I9zV+sGcXG8Tlz3ZGQniVDHE5/XQCys+Ux09p1ltIx22M2i8/d1NEFiALPmZrfhdW/+NDevNGqbf
td5SA5PmA2Tsc4kK0ZnAEU3brTb4IPxoCBvdOnn6gq24dRmZ7v22TutDGTXZUzbBw1NkdxPd7Jtd
lm4zFnUbHWEWplgxCV/aAJc2s4NOI1m50oWBIZCbHOrMjR6IpQlx+zHkefYy6xiyUjsJmWineDBQ
aMp8PhdxMhxyTJAfoIYbe02I6bGXWcRiFlkr9Jhq1w8EI1Jr0rZlnDhPWRvJbVQ/Vh2yHlPYFFMJ
gMQ7gyVxXpFzKDH/DRYWZNAmKnVzE0q8JYT1YhsecYGzqF6b5tArNnkDeey+thTtg9qxOtz2JR7D
HTQgYyKSCYt89cdcsXPSqr54Vypqol7SjsfSMq0NktfGbxku30cLpY9E1/KOrLiFnAz3AZ4qqX+d
MN6ZwEhWRKr1PtpdR4avUMnWtMjPABd5jzBE8RnWh3fwdDZsSdW/a17Y+xksqXfPwgrJmt36PSoY
IvAxrN6RkI2YamPxFinGicBB/YL/pAcg4YSbtRmLWb/kCiqiUb7PbVIG6JJMON1Ru6vMkUnWNE/S
Zk8cRmZ/aTFxvTT8r+fRrXcQztgrMwFtSi9Dapk61iNrbRAl70mZa+WlTfjIBjPobd4lFkMJVt7j
gEcypjBdZCwoKG4+UKOg/UYk6NmjqQU2lPGdqioNwSnNT7dPKTHjDYLGv7hT05l2PX4iG5hCdkAa
luH3mpFeK2tw/EkkxjYBAvYNq9/rReKRSR4Pu7m89Ek1HbomDi8z/4sS2w9wFl9TGYongNTOx5OK
KatW1CtW6Dj65fOTbU5M2EU9BQAJsOtw7qYwxU5W7eMuQMzQ7owlBLXL4wBFfHK1h644ejNJq1g7
ksFSzv8UXUHOSDHvK1L5tlPpvUEO3nT1ECN84f4PZxi/U+UK/hUbbgiBw+0MW9uxt2EiIz9MAVqb
Gh8cwcNdHCMZEiEeX9qQPtlKctGXoTtKAa7srKs3Hd6hCj5sTNwC4QOAAF6soRV0Xub4alZQiGR6
aOPQfh5KD1DdynZNZ5T+UABqFF7kbhIC4PyGyvK2kaW9mdy6P2HUYT/GQov50c3wFhrgMs1kQM1Z
Ql+dIn7IjQqSrvEwYU237a0pPqPtqPYs/C3e2RXftOqg4ZghlCY8t9yqmEOVv01n7ghiE9ahx4pG
yhgIeXK0bduGxb6IRBqY8Wtja9VTNI26D6L2D6M3FeZBTKfc8vupL33ZRMrVLpvuMtqj4ueU6x8b
MYgAz2b+cdU7SaI38gKYJ2nrJ9BuyA0dxJ+ixoEytwjQdjQNZ3o8L31MaV1VSy7IG3f8JMZL21Bt
JEbRO0WhS2Jq5j5i5L7vIyX1e1e9mgA6W8OeJl9rlVPrFa9C2M5D3iqf9cgXNVqa8WiWVb5tpuRP
Y8DfqTEVJznnqejq+CHth9FX4snxR1IGWuZ9XCGYVlQ7OxHkHW6nkPQg0aOU7sKQ0DWsO4SjfJqj
OZzNEPrWWMpAdqMVNILfSVfq2UkRPRJQA2B0GoujO/Ukg7hF9YDn2EWt2VIZUEUMIhF1Ijcgy7Ii
E5l9rkePRJeRxZNW980eke1WjgqStUrMh8xKG6iV5UvbFDdFhfCGwXazd5rmQxOpHhi1ZnKHpdx8
nnmduxGV3Bwd3YjUogUT7XqZbLGDZgUfadNGZfdRelKc0CipVK/mf5rGgCvHsmDDTYGGgpz1YB5H
0oc67yMNc9NvnR6sA5umMcUburGvlErHywjJEM+iZpe60ZuDWc129HTSTEW6ncfIZjPc8wH1vdjZ
UahuhZO+EQg0biogsy2Wq+o2lbAJCyXCaEUvH/IRP6wmZIrKbNPwHSzhdkrcO0GbxW0gQrkHg0tP
Cda7tqrbZ9b4D4RdttiYx0+Gpin7khvJD6enFALHkMXi1rCfjSwKzYZL3USgK2mrhh2rWuus9NnZ
lUY07rPS1jYxBBtfuNjJxtdIjBbLm6YPMhiSG8tJbtITZ9ty622LRS5160zd9cjxDrOjeih+MTlh
DEdK0yfZrsP4fe7sAjuvmCwG/NR34aRuG8etfeTK6S70LEaSUERbXJ4+NHx3tlXXDHctAxbKUN9U
uk7Ul+eRWWpg/FWF8bgh/PHOV+WCsbg/gT/TnVBIupiMjZPCkYkA5WDrOzWJJjWGdnqYQfMZxZsE
n0HnGihwAyG1t3XQs6TYVRYO5hVOELDDi/a5SpFwGRQCPWr+9QiDPh3NyVdZSZsd0WCMP7+wWRjO
Ik5vSljNQa9q4aNojA/bpA4/9+Up7hJxzCeGa1OBzlVQzSids8MuE+npmezdjUYKXVBVGo5IRYh0
LoSnlDSnVs8heY0pno5R5YcYrO5VhT1LX1n118GaYUGYRUY0km3dQi+Zd2g0CcNIEKR2s8JOfcxi
iABedSTysjuNg+hP66PvQ2Sb3SmLoU6hqWGmdoDb4bfvpzx193y55clI1fJkg3ft2rm4TJj9nrBE
mk9xxqbNQ5cUrK/mthQDunTcVxQYsaE5g164PlD/RWhefUqq/K12MwCU3BzqwywztsgeqmY3nbAl
7qbTYHR4mTsNWbi2lmW+ZeHOoufmsVeWQLxyP05zfmIWydkEjeHW6oo3W8IKaPuo4PWBWhpydjOz
CBRZSPZSbnhaDyxfWYfK5GIBu+9CRa1Pc1fjlzVY+5rh8FSrCdxFybLUr+riJU7a302bd1+f1fpo
/ZjkbOF9PoWzi/NLJ/bhkka57jPWR+7SXKL5+L43dZmPvGkO9hgOJzt6RdRUMtBtNaz+2V1QlfWc
+M3Io1wLGrVKjm07U3CfN9qQ3DTFi0mz5x+j+GZhQ4kTBCv4pgnDgEFqeQPVtS+aS6IwXGChG8hk
CjNfqmG4n9PqMDQVxgo5qYixPA4tukSFxRo02NE4re8AMw/qws78StmuJK/CcOdgfdhosmT7Gxq+
bCFRYhWC/PulyD22VoMJXkMg1Qmig34SaMyD0kHHVv1y5/QXuIvLJxviIdfrlsvumDYZWMSgSnFc
v6tSH4tTvRzW5nowMfPgZ758lf/X6ZAg+v+4enC8ZjcNAnAx32vlEBC2/MHmpAsaE1e4ra2YGIzk
yaGvMo+iDhdEJfnfhRtjlj75tVfDzxROBeWOQw/jbzf9EWRKUAEcNaV9CNNOHlMlw8792hETuOtk
f8vD8iFhHDjhkk1CWpn9xE4uAihvkGl1ZMzO+rXBGx44XHG3TlIrPsRoyglRPD+HVZYzds/ZThui
m0NVLMzu5K6/1qpr7PsFJlAtKzuNETaRda2fJ41omz1CBOfe1dzDXu/Cl8yKF2+VQRI/kEcIKfvh
qBR2wq3jThcxYchmOUrDqgmc0cO8oerTU6gKfLlbhWUVYqwzH80RLxjF8meqzr4yQtJyDd1PvMi8
43iUl2Vy8or5D182+TSQVo/mkJOtqcftRlIi04fWuwxiNvaAyiWqsSBmC7Gx6qa4qhmixp5tVCDS
Mva7NCquVkzFGSMrTPvzPUL7eUMVxuMqDJ+NEWdbMm50d07eYf3X5zCPzYBI5HzTKHP1kGCcYWiF
8lYyzO6csXaPKblEN7IzqUlbc/t7TMTemVuy51vz7jii2HML5IcQHP2tyEMcE2LlZxeaZYA9bQ9j
VKQXRWXf03j9tkyl+BmV8hUkKSCB2/zoI3HDENX5zAR4GvOCniv2NQ1ZvuRRXPm1Smyb2di/QOZd
sADGKEdtuwNgyTOlQTQuXYXQCrRkU0RNctRxnN84mTkfcDGd9zOlgw0sTWMzK22zZfm4Kcoh3qvV
gnd4IFI5SGsrOvsC0Z+4QtE/5+hJjLiQH6FS2ijBKSbo96RUi0W8IreqYc/PzaB+tI32ng9thTs5
gkmq/dRhyGqJ3djDB2jIN3guJzcRJxni1mRikNq2U5aeq6wcztaC3k1QfQejrg5eXyuvRF9vhWcA
qaLY24Rduh2jOHqFKfhLEDT1aNa68mKolkJ8hjps3S6D2WgVcpfWo/tRg1/Xngu3vgmnM8BntElN
7JR6KsgHHPk3Lk7uPxtvMAIncbQrOwDjWJey2Tdoz+7SbFG9Uwn/rLEPtrz4T00gMetpzbh5RVou
2SPmwTN6cTOqEGhDEfnvtPzEVkBSI5WlP9e2d4dtHO4i6SAYrmYytuZkvgIx/Jn09jhPor0PTeve
OowtZA6fmaDpeo8TOMPRWv9OebOnteadUEtL/e/21+n1yrVzba+H9fLvZ3/3/Z8vsZ6253Ad5zEr
U44RyCfqjyXU+OthMRB3vLbXR+t800uVi9b2fzz8Pv99+dq3Hv6rb32dtW/S2nxjqOXos7dL8X7L
85JJdXmoOixhgFP/3Wv0JguC5XyqQNndksf2r/bXU7+OYqIMqFjKLkpEdVoP5TLNDmaB+djaNpvp
323cq1lF9vFDMenRs6Wp3A5uZgSQiKLnta/MbEb32Bz2a996UNGmq3IIH766Mjt5ihjGvp/Uktx4
NHHz/+pbT+TNXFPfWbyOlxf/6ouVxte0Xj1+97HjDDCzN66FmWpb6ZbR3iqxGi+UyrqopalewsyT
TH1j+7N2tbcMIvJdV5XxNIci29oEEN2KaWb7FE0+Fm/Fh4RxsY8JgDxQGEG1jDqRkL2Npnv9pq9T
sJQwf7SLvnkw43TvMseeSfJkiTQn6RHl2D5hy3/OsWzdY+7ymtepc0F+qG4Vtl0MK5H9OLRjzApf
fUzG9oQZSnYmvVcQqQORGxbVvDU8zSb0JMM/rph/CgfbST5o7w6g/5i3tfqB31q+EYOdb9VZe6Lc
3LHF7LBpLJIxaHA33Jt1QaVHxZBJ0xHKsfTeJH2vvlbOAGG0TRY1BUhSSj4UEVSR8R6Xf4yma9gp
Q2jsIuttHsxyk6Gde04lJgXlWPwCy5/Oa1cd6d3FS7Pj2loPCIWjXYP0e7Nev/a1nf7qWX39sLZ6
WcxUmMbHtp08eGqt2BRZMjznIsyRwcphq0TD8Lz2yYLFLuSoy9rySOU8yyr7xIbmXxfMI1bVoJJw
UJbXWA+Z/lcOlritL+OVszyqRBf63xf0HXEPplKnx7Wv4r59aJXw4jXU8Kdig19i9KTNmUqIZzLt
HDda4AmG7bUvsuQty6mgrl1W0cO6TYvf67i+dslhngK11PT92oynpnieQMW/XiEnAluHqLRyXleS
K3TQp7iMnUPcML5i2fJv0u3XJc3M+lwLf3z3//d1QPw5dEhD362v931hr8n7SDWOnU02BDg4FY9Y
BppHY1z8cyo5+mvfeugLtXhsl0MUK9A59WlePJ+Q5vzvie+LtWR2DqWuPn13rY+mNCwev/vcOPtU
vZrVTy09362b+LHQKRkLwnq/Hn332UoLiaD2TusVChWmr8vyqEoPig4ZptVxHY9LkzAUNWtfI4Cg
bciaYbc2NVFkpCF06K4dq3kVYbiQfBascLlYDiI7xEJAql6ag+hKEoPhmWDVxN5L2K+Gl8JvK0wQ
5qVpUlQ/6A3M/Xbo7Ncxr4eDUFixrWfTsUkObV1Om8hEK9+3tnMKaxYldgI6pyqawCQttV+cPmcL
5om3tWVlWnJf6gRrS7qh/WKYFi5JbXZbu4ouYjWRlfPD2oQxZQZkOH5U+Dxs9LHyXizZK1iCSWVr
eZ77orE0Oqg5i7q1WWD1gv8ai5z1YoPh4gkFw3k9GcLoePmh87Pug2EyuK/K8kldXjRpWe62npc/
rBcSS8yabupIRiK40F/7BmaerWhwofLY33uy7BHRMOWN68S2zk2u7oTAnUsZp+2RiwSGrc8HJ212
wulTuJ+R3Oe4hbxEw60s62znKQRDp8PieznYd0ACi+Kv1m0LWFmvStKDTqXqjy5KmN2nPHu1tHFi
nc8oR2hMylrccM6zRO6Mj2j62isjxRYvfMMOmgiOEfNnrzP3a6sqh/rFMY6MjnJrk2XpwAo6Obru
Id9KsKLOQ/HajCBZaUVJChmNftDyyAkENYEF5XOCHqbLVqZmtwPGWrAxl+V8dp86Iw9MPYsOnr7B
fNR9spc8mPWgpwfDVK5GXv/odIUoHrearrxpbDiKEbw6Ze+iGMgiY4rHQWSXSA11PARxzSp+tnn/
FIaV+kKS4cq48WvTC+8ZuFZSsVZXlYrPZ9JgFy2H9ZFY1hh2YT5GeZR+dWljKE+K0T/HTfq7tF3j
0BBjcREW/nATS9xzVmXvrL2b364pLv2YaZ/EbOwSr7HYLF2bafZZkOfUsNsWuoSV+B7myj+ihX8t
8tqPyMZ4NePmKCHy/tYyjOGUp5QYk2fdLs448+a7QgOnzZU437pDXFL0lj9Y9FX73kXIIFpP4E+f
tE9mX9QAAbb8XYufajTbe6/RFnZ+7m4mFYwwj0VBcLYLaKvCjLVn/TbHQ/4ydPGiLkzFaW2mFX6j
kCYeUN7bT2E3UYfqhgqthjE+ydpc9GVxs4MVHB+aCo8QS8kPxD0R4pDa9QHQr96ai6ycnbnxzNKf
Pz9Tg6RAsYEEtY0VCv0UtVI/1lsJeGP7pn4jdfA5mhmBDIbaXRTqBWnfOawvRStfdafFszbLbxa7
tdd+drVb2+i79RzWp965I0PbH+0/HYPzqykc756V2PMTkfHaW8ZEijYhzMu5ESM4sGZSTZeWit/i
c9WD3C+tnmLxc04S79rCD7h8brxkJ8LSem2LirDdPNuv5zrPUm9OWB++WqVZ3dphPppqomJroR+S
Kp0v2XJo1eE8x60OXEOr7Jp+17uKjZeRbl9GXXPY806ZD6KDZ8DaaSxnYos5Zpqyc6bX9kUdNM6G
UztvTSl7DGuX9npqPVDAJOapv6yNr5fKqsaiqFoAo2aDOAx9BizZCALTXKsWCIZwDlubxfIHKALY
PHuhPVO1gE5Ec2x1rp5ddT52Ynr5aq5ntLrsT9JKLlnav5tFXBwzEK9L31f/OuCA6WzJlauC/zox
qN74qPNWvq9tDUcz/GbUKh8COdYiy6vIFjBo1GMMA8wwuhqJO+5Ej5hSS9Xoyp2ESMDu5+lhyTBa
+9brXKKBrmvTrcwnFHegDMvzv/vnqsG+qLYVfBmjmqVcqG3EFAoUpxzyuM0hGCOxHNKSIvLSJ01G
T4yAIugcdvuSWflrGVbisrY8bwoXaiWJ5MvJoY2VvTLYMRvpvHtR7Vx/tMn9gDHSQnrhigpaKpvj
+9oQNTUm/Ornh7WptVA5EOOl+7VZTnl8DAcP5vDyTGw8s+s8yK8/vHbZ1hTIOo2e15aVDUCsA54o
a1OS/b61zQWIXp4ubKs8ocWw/bWZ6o71VCPBXVvr+2sj/ZDaWf20vvds4XmNVqyQp7m874VYNOla
uV2bJeHy/DRz0m7W92Zn2CDFGEEtrfXVZNg/pSUQL4VlSmuWlquBUjX1yaZYAJA8VYzVZtEcVJvK
UET456szFpMfR5HzEwLxueYRmXTcT401/wW3eJtAQj/KDrkIRXlxJ+ebqZ6loU9GZ3mBwZEeysIO
T60xi3MYKvJAHTI/FJh4XvUsfkuxZ/vTTs6zOZHX7rjlnzwrbCKXk/GklYQauzHsG7Af+edIIb4B
wWdjoEVufEnHPIaJE0VnSqT7eJxf7Dk3fOw4oW+Uqf3Yzl0x+1ml8fPmTu3T7LoeFNtOr6ChWGSH
Px0cHoM+QYHuDhX1tKjqIVxBPUdDp+Kx2aFi8drxDFl+PtZN9YvYTOVoadn0YnUVP7vxSSMP/o3c
td/57AYU6HHuLsOdsMVn1WXJVcYS39rUUXbI9NW30oo1Fq3tTnN1+1XYe0pi6Q9jnoedoch46yrp
OVK83yzX1ZNZy09TFr+6UZiUdyrnoMEYpcrmEpyF0dhYxykOTIgfPGEk/wwUidLJcqEiVRQrHW7s
pBq9jS4oL1UQAZ6LYg8iH1PyI/S8zWPCX3Anpkqg/ajmyDtYHpVPiO/pthLYY5oOZKUBLnzT9OGD
9Y+L6vsy5NqzoTYnhOiVTxUq2qkFiJiF3SXAywjeq7I2rx3jOo7/6CSeGLeitd3DlHXYH44QlOsA
nFE5aAp1NTRN1Q7tvI49SGicfkP1UC8pCNgGfyV7k9v5kiM7H5kesdi0o48qc+v7rDNp06VfHQr3
kLsdAWLKQTFH8TB68e8pJ3RxHPDOJWrx74wMpmx1jzTAqAmsXrQ3irfa3qoscYqsHFRelu4mylXj
Debnr8GKy78mLpjUgj5l11WIvwVgfVFiDjG0na9iUnckuW94VgtNPlWwVNbWeqisVtshnAccW65Y
D2Gpw3QZvXOIWOUZGxUN2l98gBuxjcliuPaaqd4nSqtbT6fWvTYtjBQvWYwX/HKyh114HwzE2KPd
P6xdBuqDvSPtatO4iXb3eqOF5QmBaGmtXZphYfjWpslpfcIy+xwNZmbWLvJQaOHi9ll29ymE0mrK
8ra2yKSKtqkbEqGznBzZ2VCvbk9ry9O17i6VFIaAgyX92qeTEXLsvdxGRcMT1gOLkh23BvGiyxMi
V5m2SZWosBG4glV1/NTpVB+Wk8pyGAeAPwXRwHG9Aqh7OIUFLlDfLxm56Qnz1eTrPWdyKALpTfcp
Bu6YLE2/NyHRaHktTmkmmOmKNv5rtza+0qydnh1hP6fDn5JM3BcwzWAyrJFoktx4Kcfyt0gwmljP
AdGqAeaU3gHGqPlia+QZKr03bNdrc0OPThUxNcF6dlCp9BC/bu1D84n5voQMU0/ZyROsIJCiyef1
gDlKsa2SsNgm/9unTzLzo8rDvNvW5fMUjbC8Qg/vb3OfCmnc3aIz7smsMOjDaTmuzVjxuqM2Qw9Z
L9EG27gzgU1OJr+uzxvKyCMurQd7eXoV1Tvo7iGG6GjbKqVzntdDEjeMds0wHp0odp5bvNEvY6wg
M9choBVmhDqaRJr9ejGIoLjhJceeJmzzANZvs+UDGrcQm//1enX3t8iUcIuyH2IUsSnPaOl0Iu6a
7qu59rVmvak15rO1RYhpsZ8rCHZfTT3kWXO2DyFuXNeu0Zgp53WxSqxHFd3XvmkOT1rOjbG26lbp
D61VF1zBH10PvT1dS8ghj19dqCBJtBo833By+eS43OYt3ln2pJs+tV0qxcYQPa8HTxV7tTDmy9oa
Q7e5yNrdF3oqk2BuFhS4rhx/PVtIZvnU0oHOmiTeffcZXvLpqSqTXl82N02iKvt0yBYdG/V5PfA7
wsGjp1r93Reaw2st1fEBRx/1uY/C+KHW7PfvCxL2KThvNM3+u88lrqwdv1606QcMK7ARCqzRnh50
GT+1o5ddmAOzCyX0U48I4rS2CMq0VX996KXiWWvN9vgffevTrKb4VbdhtNHKKoPkkzu39eDWoIQO
ggAU6vSVqgJJl1pMPWwSNKr3Og7Le5iUwGteLPdrXyZzsMoYirnIizKYqlD1+e2Hx/Vi0yCjtcCl
2DCh/5QqcVgpw+w26mR9r+fyuQUofMTvtb4XCSa35v8wdl5Ldupqu74iqsjhdOTcPTq57RPKnrbJ
OXP1/4PwXPTqPeeudaJCQsAYIIT06Q2+5K5l6KB4PXRnq9FbbgA7feBTGxZSQUopZvksD2X4UIX2
UewURfiMKQTvK+eoDF1+G/T+bJZ+y/PstNdK7/KT05cNqKDBS66ll2/TfCvJXb6pKqvcKIY3Ajxy
q50uada1jaBohK0bTfZjW3zcvlSam8GHby9u3l6N1kOx3WdNCl7CD7cJd4aP4EFkMNPJGAE4uVIc
+sD8OdopCLbyKLcezAnJB9Mtt+qmZgyyrhh9pA7+QmqyGkEJr/tAgkjq8jUXq33gY2DX62DQZak7
gZh4VUor2Ht8EAhwy0DSASm3rXqWR7TmakXSWFyAnWRL+7hX35h30dmAXtjkmnxLmviIGbV0KZoc
emzb2cekhQCnaa9h1YVM/2zmyaA9k9a3n8fEUE4DK9rEO2qCiVq2StKhhjO1knucdFEnZvl2wA3A
ydtoVY98I5kMX+X2rviV8ziJ8A2QGMyh0OE9etpFr0J5J2GMssqCt3EcX1gR2gS1ku8ys7bPbYIb
DIEANpdk6FCAN7XijGjZFxAWPS50dbvLLR8fV1V1b236k9P4J+RWtBW6z93a0jVWbjNJuSSMVROj
l+9azJm7IhnPBoKzng9IJJGwXIxUOHlDdKiUrjyVjVtusY/sNpVleZfYLseNXKtfvB7/ABBTzdYb
oWjIY343gH/cC1V/lcKgOCSoNV6QSQRXwjdlG1dWfcmzjCiJ2sHfGt21VwztBSDBoSkRZKzLaJ2W
+d5JeueYakOxiRk3MLXS/ZWGm9a6bJuDUUyIQK9RtnpnRjsAwj+Qavo+mYkedFbJ19ytdg0crlmj
zkYEj3ZjVhJwvaiuzwopOgnAtdCSYMbeaHztNRO2jfyjiNQBXp1enjuABkdpCnho1V2MqJVpWM0Q
hWbUsA4S+wizpBGSEUFXy69q8r01pVscw/NFHGUdh3fQy79HWytOrL/JfAmjEs01+TRkhfKkw/DQ
afYs95plF4G/sYq1lvrBpUkL7+T1jDAShfd38PHliZscub1uar15QsjKatGksIJXjHoZYEbEUM2i
LPe+Ofywddm+9HZUrwkF1j6h0BnsgLcaa0umdfRaH0cIDzKNkmJalpVTpOQLRIB03YXBzyrJcckO
9APf8jYCsYK8Vbnjhv4uYyxiesLwrD5gylEXxiOBEXUVgi7buGH17NgVHDO7wv1N1rKjX9IPhpK+
Hru2WucNMYEyfUTTVL60QaBc6imxdAwrLUiYcbryVc/d6g1IPV9RmaFIVkPfa1RbL4rsNaCsXZB5
PyVWHlBiCFAUIpTxV2t0+VuNrDkf7UOTYmNn2XCaVI81ELmHnuowPL56FUCe8c6MpF6z7lnk+g1b
82SFG8BrHMo+l7eMCUK9GSAXP/QOAfZSbQZWhb0nhFX4fNYFCCVXbsDh6+GlB3m5wjaLUQWTwiaS
4fDoNcHrMfZ2pjOpzxbtT892EwTKNOCNthoDYtBTgIfu3h+xalQhzK8aBSpT/auDNBgA+91WDnC+
0rSIOlsrPa3lNULT2VbOGhDKjYQBiyJLyEeiF+N5LgsLuf08FMNT75vVhVBjsh6bAVG0pH6AvfxE
pLlaGejJH51BBQWqusbRMu2T5LbOSYpc+2RMOJ0ibL5XtnPJA7pZvZLoxuKiOIwoLGGh+q0DiLov
muYb3gcanGDT20p5NFw7vIouFsHjbCIQe7H6HFv2GfzDwCi7d7mD3beeWTvRDQ/4UhhuVa1xV1UG
iSIJCwIVtaez6pYbh8IuspURmfUe6HoGKM4xAN3wMdhBZj5ZKYtSaobmFtKxz7nR2ER5MmUTheE+
H2p935aF8x47L3CZGrl2/xrNcgPnnW+pM0FkpL8CrV2nRuKd1N7DH7GQqw0zdefQAjzbG+BAwZ2w
JCW5TN4aCPeWkRH0kPUNY8ar0xvdY9yhUWSRQ0wm2ta695ImknlekqLLrDlrMvI/miUUMWy+bobL
2NHpDHCMdgLQs3Ccneu5ztp3UF9T6PrWTJlXquzxKrq6dh7LkGVTRh8/41Tdpl40nOQR+SaEou5K
6P0yJocoqDoXdItFY2R2xod4SibxHD3tlYusl/W9a+vhVodTz03Oyb36XgYMdYsy3ueeJfvr2OIx
ggk7SjXzj6aNGXkYwVsUq+gc6tmjofXmrk8D5t9T4trX0WngodVKuK2ae2xV0clnenCKXSvYaBkE
ANjYwdkw9bvqabA3nJ4Whd1jB+KK+F647aTyPmJQSWCPyVkzCZwpyUFgwMxpRRqqMLBE3Zi8rkBg
/ieRGtaLWrRNMwe7DM1HUsvNQWr0iVMTZsGvwUL2fFoIkEZ1q7rYumK4BUcCM1AHjrXXgsYavG5g
xulyLKGRC4LSRxpqdq704VH2xx5qh2tuelRp1sOURaZgWLc6D0uPbYBmlh/DK2mQnhwV0EWOnp1B
ZBy6AUYKcKVbozd3qcb/KdXDaKNiojmuBWbOnwj8BvizrdUNKZyC0b71saIwFGySB4eluVNYFW8j
cKNXvDZAG2bf/S6IX+UUlxin/mlnLo1bRAmsKVRQjioznZgGZTm2chXJwCcMgJUjbVxRGw1w7NVy
kUqAPV2QAkOZ6idxGlwrX4LSS49JmNNl9421wbAbeAhLCoDgsnGdoZgWWJnJe2Gudbq8a6dA6S0B
CuC/1u2iiushOeJeQwKsh2j033yk4BAf3Q1Yy20sq4fgPuGNAGhvIoWni/5vLK3jtvzNvKY+112y
L/uSzySowMjC0lqOIAnV8DjL8mj5X7M0174gIY8iZ/+kRp5xiDvpaSQIMNFb5X2hT8YD4Te50Q6h
0/us1m+ccHSOfmDcQpbS1rGKrFItpwj/aSDGzbOtq8NFicOXXmaW6hceMoo+lOHJpKlw0bWJKq4H
FOhtVoDwkrLZmSx4g+XKzVk4Ih5+N52lPAPbtZHGlgYmAjr9tDLh6tO4rTZZbDqPsACsB3l4GUHw
PWqAEczUq3ZFGH3JGRggXxkArcxZTBXZMVYTxnx5AkBTkvZRY/uMn7QY+IuxSb1GWxd51h5gR2Qv
jV5Whx62yFpk1ciqwBuXBn6hUnVluMz/qRtzo+bez8GUhn0WxuMZ4Y/HdgTsrdtm9OAh5fLgVUrJ
yjBSmFZrxVujNIt9Dg1c82BnSBEScwk/b2Jq2B1SwZbPImPmrayxT7bMoh804hz04pskeWh8wGLf
U/MF07L6mEyYmXzC1fkgLI669RBMuNFSG+QjwAh/QpKKZFCDN0nS3G34nyJRLqon02tXnnKP++rU
0OlWSRaTCqBnpYKcVsrC27i7AUfIg+G/hBVIAfe5r7x450HnNWsNblHXPyNUjrohnnezrobACAnc
UKIzYbBDCyXvSXBD7GjcGJJk/2OwK+8ELssYtwxW+SViU7zRRgGX7CA2o5EIEiws/l5XZqB97VpF
QSiX9sMEKWQsm5yyFri1V+H14K4iSZniCJR6YLG2rKp8taR0E8keDrk/9bYDxTzduGo6o9ha8Imm
EsnjVkAVRWE/JkNyEDUDq+bOIIvo/Tm+nk4iaim+PKxMK4k34ldGaE2zAIvw2eTqt/cqeS8URixn
Dcm9O4Lh/KuZnl+vB9YhRY1arAGLJBL3X2yGTJFZ0sL4TmSTpNj7uaTiPzP9phTcp4d3xkFcUvwM
nJf9oOgQJ2mLrZPnP8Vxce/BMZ8e4/yERaHAS6Uuqy7GRBpdyvpcbfZIreDJBOhjxv6K1gDtlhXq
foj7rayW3wUeWCQdMOqmhF9HPBXJkaToTMyICiumj7errVj0nnFevux9a2Eubp3K54maSIju6qh6
Fs/ejOyHjrjPbiw1unWjC9DbY+jO8lZ2ii2mf7WPZtvy0MAOq0CoK28jHpd4GmIrx+MzWolN0QoM
X3VZV25WTtamJ3wdHdBnYnNKICLQNqR9gdc7fUsXjQARgDljNYwR6IdNcbSFIwVIZFtLT/PmGLeg
oczgIK7XVxUx6moT1tGXsVdP4s7Ndwlq6Soz4mEj7rW4K1GdMf+vFcRXJgyAeCbiCLElyubmIPIi
0WIcQ6rGB6KJ6GPXPIkHPzdNcWuW1iD2lEQ+VwUY9o24FeJHqm3J/am9TF0TQWeUaxQ/6sk2BLnL
+f7qqdWOAK+0XcJogFb3rBRpDdPW36UjROdaHZ7UqesQn+0kNK396I0ggbHjW8nQOVHCrdATMqI0
+38u/OE3iE1sryC7q74615yfHmoyOJS2mroRXYD4vjfIjR9MAFn9UwyXd765M5ziw1vzAVTx+Q5q
LONlAazJsdppfqqM29D2v0lNIm+XO0wneFItG0r30rnI7WOCieVO/JbWLR5ic5R3aDS247pK/Evd
qRIwj6kfml5rcaTY+tcyp8lHhAP8aCNaQhvGO4YwTF2mhqD2SDvpcKyX5jNVMIuRCrq67pBgO4gW
3DdGdxhSg2lJsU2tDuMjewJX/ut1zSw+uj5YYSfVgCtMgJSl7Y3h1VYnAKOWmeUkb0P3NnXLoiWJ
7FKWEf2ZeiRDHa2taxUdmJX40fIk+khRXyTL2/qhic6bYv9YON3BqfS1aAnzIdgK7KW3umKBQPSF
TNirPQrdx+UNX9qyKBNZb2qFctvuKkB6e98KdmKfLhq7qLEc/7kJirx4amJrPkbk581P+0X2U9nc
bPPCNP90PdjKscAf60cPrtwqBh6TxYDcWhOE8/ThUB2Ipp7KRHVQd/hQsE7PuEA88c5UMQa1HtKx
vluMDZgfXlQiFqOc4bEd3VNAKV3ZnI0Jqzr2+T3t7Gan6yNDiUqVN7KXEbtpEZhZscC7E7yDIZ3s
IvWxKzdekD9YmBcvD15cVWTn12nJi8KlmXw6JOvi+tBiPygao0jKqbsWW2oEfUkP4TyJuy9OkoFn
HMCs0OxaF1r9WrwlsNopFZsfSjtbe08NRJTEvGXANXgLqe6rKbgUPjesCaX4SBwcakg44Rv6SH0N
WuDuyJhsxT0WiXjs4TQ8QSiXOfIQ/0gH9eSEWrKTx/4c6TkCZU5zEJ2MQq9dw9nNUc/d+Jk3fwG0
+iek/OQoTiievNiip68nNowZdD/HznnELM6eMctuZD67eJ7tUtEils5AVmTryHHL71PrXtm0A8T7
5S7miUVPGk2fmcROjI1rQBcSpBJ4Ae/gkjVG4g7yo6IKa2tQTjR0UXrF2M46ZmKwBV632A+2dRwA
5rCeu4ceiUZxYK4THMPm0dU8iwoUL2PNTVXmThgu9a3UIm0nzi9+l2sG/bFWH0YtrXeyrt3FU10e
rdhKm+avUBuCVZ9lKP1DIf8zQVs6Dkl8+0V+HtgxPc1xpGH6AMZ/qyRmCju/Trsrguz6AWhacRKs
nS5oihNt4XfuJ8n8fMWTWPqY5cHwgf4VQ8/UB6fcGBCkkcWwNBxOMl4Cmx58g0LgNueWiScjmrUn
E3s0gAe7Gb4h/+nMRYWlR1+e5Nygp/5+uQnLXrElqvz/T8VYrYe9dF26evFjRHYeiy95sTUXjgG2
HwxoEWYQA12pMQ8yHouiirjsPOQSmzhs8qrNm6xr/4HVzx9K8Ts/jDLmY/PUXgMLuLAgiD0GH3ox
fmVxhNC1eE3GDDmYtTfo39BaIZ7st9Ehq3xf3orq86Y7fUEDwCCNF8/jONFSxYhuSZayYUxYclBQ
ilSAiU2DMPF3lmRGSYr8h7Hs/OvzsYeJc+0zdN1ativg6TuTVapxjV5vxiLUD1v8EL08qbYqH8Ww
TAzqxJZI5lNPw0KRZSEIzWsPAshSWVRZsmJrSZbHuJQt1/h0bJC+Ngh10IfRZ4qOswEIkB5EXrx5
3PGIafy0f/7xY65kq0Dq5A/DSPEI55Y3fvcg2h9Fcw1Q0gU0PT0Dv2mQ3BAt5Z83xdFzVwUopzrY
ebz5TAXxYIosU7hPnBBB8BB7lx3LHFDsEMlST2Q7969OKdPj/OunljyTPZZ3Zh7PzI1ZlDpq2rB+
8p/3TmzNtcTm57w4aD7rh1qfL/D5KElhYaM2X5QRqVnRryyjB3HsP5UtVcTeeZwtNpdEPI8lK7bE
cf961g/TGVFbVPx0qX8q+3TWT1fypg4fo7my8WH0Ta84Hs6sVRTjPFcVL7xICKVAzoRGxOR9CrMt
yVI2JniCQr+jTlFrbM6VRHcrTr5U/bBHbLq6B0KIJfi5RYuXRbwny8uyvFT/WrYcJt47Ue+fyv7X
U7ljOpH7sxC0X7+xcWhjWDuNhcWHa0nmmeyS/xCr+Kfqn8rm+cR02vkK4jyf6sxX6CLnokjdb7lx
/LXoGsQcVGwt32jRhyxZsbUMyJbKn8o+ZUU9t0UwoP1LKZFEiDITIh8vJ2vvDG9FE543RanIj4Sy
mVYnRbJTnex56d4BU0EbX/LSONHIRV70/IyFPCJKRmLYc+jI9Yx6XIvugeg/kqwVysB/6Gpzp2HK
xBBE75LlIyRMxN82/9TdLk3BEpP+pc7SDJayT81FZMXe3qtiQhY2TK9OHvVNY6nxuBbz3wiAAeGi
qH/x6i7YzW+8uClLMnerS17crn/Nih3LqyuyHoGUP923yH86gygbkwjshBLxGi2d/TywnveL57Mc
WeFVwuQtORoERrQpQvJh5rhUE8eKRAwMlqzY+lRPdKJL2Yc/LvZ8OqRzCmk7aldQgY8lVApcA0QN
IuWaApJj+nDlOOLVz6LrcpMoSQ7izuRRmyaHUbZWVWIZB/GyL090fvc/BDM/DBWWqmJLPN4ga4no
zZXmIFdqIXqihQEyKSpa2d3o5CzHoOaiDDfxis5xStEC+lENq3fxIv+JapWyt8U6m6WTisXBNE2O
ERLBsMQhrYmkrFitXC151/Ak9M98Y5VPusPWaGBARoe8RD4MVfH2uuqeBWfbYAEgkNGuEXdVPJcy
gcqkFtlLHsIzEXxydXrAY43oTj3HMz/dfnFTPzyieeo633UxZxGb82sesDg5OvqwFXdZXHZJxA9Y
suLGfiqbZ3Viz2cy51JT7F7+kur76trEWm+FjSFWcV7qvjVZ2O81hAC3KoxZslDPECDNjvhMstdQ
WTvTLGR6pr2OA8xTjSK8m0rvOVCSvTKdQ47K5Jp7Zb0StcYm6Q/SmOsbuU0A6XVdtqoCXnWROImt
r00HgKcCpugSR/ZODnwj3SIZhOEyM/stUUlQw4N1rFSveoCTxVozorEQzxML96JQvsRu/zIh2p88
ZGCf4N+UG1TjelQ5yIqyBMGjJGJ5ouxRgQjNIn4KHQtlQb25DiFaCBawhZ3K2v7eMdzxMS6qv+A7
Hlpdyd/6VMdVK3a/pTlD8hIf+JPrySDFk+qldUbju0O0npVd12PBQalRx+m6lVeV5ZdyBNPLlDx/
VeXYXKOoA7wqQLZLziZbAJ1Q8pgaBfpNsrwpkAhGGSoHx40RY3Hrpz2EkjAT6HAU8CNlX2VmfhuH
qLiJLZEkWWahe5amCAsThDey0NvkBfJD7tB91Vk829fyJOWXyIWGHQlKHJspALyyXWZuYRaiei1D
+NRcjERlFAw3dZKBCXLqjvlwldknkBosrzkE22tUv4Z2CB67KYHoEjy6cvQNWU3pKIryBJNudBdR
5coQPtMMVmss77FCDftRZiX0MZYUZT30vccMgh2h6QCtik3uZYqlKB6yq6HrmpsSNc7DOCVlAmzP
pG3BrqbGssNXk3it5BauaB2rM/qA2Vzfq+jCuL+GKBhvcw40B8q/Fm1uOb4IDOcBlZlgXfj1Ct1T
bWsphr4ZhipF4w0wfaYp+sm0gDoDa1U2qqlG9QoreGQwcADPHT+/FFDtLtWULFna5z7KiKF2SBuZ
cNNy9ZSOeqytFV1TTiLJBu/vwqwtpPXgwHJ3/JhgM6IGL60LYNQ2+/Zr1KXvGkvp4MKh+/Nu6fCZ
QSaCVsgKVGLa8RfLnV/8NFK/DlUEWgFBnBevT4Bdo4P1MCqsJRtDZJwLO21PahvWhzgOsxuPQIHy
X8tPVS/RuJJYv8pa+1KiGnS1g+ihM4sK6qtUPoUtC0cWYo9bkRU7WAp9RX493Zb9qsW4YzVM1UMl
xpQvBMs1HccKNkWWBO2WPmPz4WAj/WbFo34WpyorXblZjn+AHIZTZ4Is2o4PTrFZfkHtRb99f4zm
85baWD9UTb1NZWRt1i4Wy62XPGNUOBK0zyrmyqZ+hmhRPcE9b2+Ejo8ih9Fu/YRpHWSopEesaaoh
yiwt/3xQZL/INnpcuAYC1Ib2Q8Ri2pRg0F3QT2svZUdYOY9ROxE7LJQsjshgRqDZuBWqLtV7xDaV
tciK25PE8vSpssCETffH7HuALsU00Av3Zv97/jtxlLp7MyvhnE33D9VpEHnJ4OBPT5vpOx3lFLEp
ksIbYbgvedHa+hoJyQ+FYrfY00Du2HQPAGdA4HndClwXlgp5Qaeklu9l6fmH1uw8NN794lue78T+
sPPLXayi2lSMkkXAWrJxCyceeKy8wLs0U9JF6J7Ymrv/sKNtY+xk3jzXDLdQGMJz3id4GE6J2BJl
OrNsLBtMFNVCJajwG/yXiuKQufZydNNjDvi/HBLbHfgKWdl/Pk3dZIjc3vtbLhMNXH/6daK2uMiQ
5Wp1ieuJR8Gyo27UMGBRpLwGU5IiMHEV2cF1USwM3A7yuhwSXJ925zLK5aulktjCQe/Mh69hHZmD
Q5uoip8XDp4YgySdrDcDKD7KUmLvp0NFVly4RnX0YCEEPh8qrvbhiETVt00OQOPzjulXDXkI2fE+
ZuZ7jD0pyKXRjs/1UMRnuw8AnCgobzYJ64wyqxXbKPOVZzn3u4utlj9SX5GfOzOTn1W/vDV0sDfW
pmG6IDrI16/V0P+yylo9m0BL3uyEU7GYk19j1AzegkL6Ah/ZexA79dy7ulloPop9IIW3MYS6p3Sq
2ZdvUafoL4obZK9KdBRV+OYkz3JVQb+8+WU8XFpPia/9lCDup3YrPSrZNKtxRZ8NGm/KijoQTVnI
ce1fctThXmoTu4S5FL8lTomOtqLVa5HV2qo7aLimbnLdQBF/ZRpN+4SNFdJFRq9uAwiVb1WLLYIM
X28/8SvfgILlGzNx9UOPZeZjbvYvQGiar0b+fbQr+4sh2fUpyQOkk0y1+VqNAClky0gfEdFBS9dv
f3uWWX8FsqVuxhAXcbNyXxTAZ2jY1h14T7ZCv96OWMPCF/67CFrkn52fylTDAhWbjJe8c8otfm05
CnNW9pJIhnmq4mZAc7vNXlQY009Yv6/ETgkY2wsIjC8weeWrKDLdivUFu8v3ItujJnFUnCFai2wZ
2vrjyCqdyIkzNp18ldF6U2FEn71hBJeQGb52LtGKgRZduqiwmemVoHvYbMDiIeuJtOy2cDvrJPa0
tetsdaUzaHe4nYwuPQ+CMcFbKxftGo5PcBJZK5BNYApBexZZEyMifCBV9yKyozR8t/nm30RuaJNH
+uv0UQvB97i9d/CDTrrHSS1fAxcase9iV9WlxSNAny2yE+09d+rXKKzlM2CF7q6qNa9KiKp8EdkX
UUGUo4u4y6UyuYkikeioHAUmBIayUTFczXCPTUzvLqqH0NEeU/1eVdnObuwCw8Jyi4x5fjYHKzsH
DWS5SSw4P0sySdUUNjKz8rAJnRbRcTOoHnzFwgp8MF5QCIu/ykbhbNHNzA8iC0cHSL2aveV6jySl
1oIlmKop7eCu0PQDVZP2uCvLNUDxIv4KijrZQ8e3diprH19NQzuntmQ8635iXfPIAGAxVasH+dcA
WvLIp025MqxTcCNiy56SUYndNRG8Cvzu32VLFbFlSPWvolWV/T8dr9YAYBozfCj7sbr1UgFcOrOR
vgPVpfMl+pXK7qved+ZbZfXoA6Vqdkl8zUTZuIhBxHXjl7aw76Jqr8WXMtCc97JK5Y1dhsY1zh0M
WMoStRR0YV+hI/0lIX61DbO1DWzoIue8VHYffm8UAGKGZlcPjt54J8m0on0Q+/IzqirlSpzeGt/l
3Kn+alg3Akakh+gwDtqBmG2O6m5u3B0TzXFedwthSyVdRUmZoYyLRtUlp0+9mLm/aV01PJWIk//Z
MdcRu/OlFB4J4Gdk/Dfy6MnhRuz3wT1exNlCy6bQLKATFpZ+nLNit+ooUb/j1Q7mmp6i3g09Mvay
2cHdXk5hWPrZBF5+snxD2sZKpmJL1VkHA7zvEa+b6qJourUzo2R4HPBx2bS1XL3yNspAf2zrG2Pn
O9o80u/KebG7iCFpnxm7+7NZZ/pfcBIRi9Tp52l9vLRJZEFS8cZtWRTlLVTr8qBrRXcK7NrA3dfN
sSVoLPSxAKvS8cHMVHNksdzW/Rp6/WsU6NIvCaTlfKEkVZCKy4yfQ9x99yXJelfMKkHtWBmffRNt
cIYo3gMUanufTKLisuTG5zYOjT3hgPjBhgoExrkyiJ/RkZnu6H+lA/4G+VD6qXr4IINOYoTNIDzy
bP1XgjKy2rQvHtYcVf3UNmCW0SmuXpyaOWHTFsoDuI0GeA4OS/CurA3BNdc9qKqGB1VvTZIGcoxb
nNIkZ7FlWSVLgEggXJsIWRf8a54Uq3Ne0th5V4ZQuuqt43APkO8t/bg8iWyjoTyXWmFzVMMWYSqF
cdmxyYG6ZZXtvHoQ0ldF58vXtsjd16Acv6qGp95EbpwQ4JZqPIiqjmKdA8VwH0XOb719Hefxk56p
7qs7spaYGdVzrlnWq7vv3cT6GvKp3Ne9XO+tuvO+Zeq+7ErzWw4iC8ucojx0Xpe9Y3O3bo3AfmIe
ecHkIbuVroR4vgd5o2l9ZTWXTTuCjBVnnHUnJku/R+xo4CVCeE0LtF/C7tBATM23vOZ1qVBppbYp
zMbYdVgK3popoWEMmwpv5I3Iih0s2Ga3asRtC8vqM2Anruw1BegGDEdXxO6ymzYlJlK8Z1vSrqlV
jE9EAd6bPBi+DcEE9Kjhc6ADheRerL6HYzd868vAWPdTeTCV/3d9G8mlpb5ru5wHeNq68mwE3/4+
/1L+b+f/7/riumrRwdx29K2eGuG6Y8J+z7uhvKuWru7NqQy5jPIudqRMfucyUQWhyOqeT2WfjuXL
iZyV5OxDlW+iSIyJbekUlbyjZSR/ymTso51U3y3VxM4+dJxVWcI38PIHKakNCJNwvnql7Lytxbu+
adGx2SS9kj2IpNd5Xln7pq6UqtiqfiRfvAIiHp2UyKDQLl/qKRFZU5Mg3c/5pNi0TNfQevx7ryhf
suIIUYa23TkNALQtRfOZlnxMpzf29kPO7freYv+BIpnzNYLPRKPK06PjwiVVe+tpMFvnu4YAHdFC
p3swbBvD0Qi9lSyWA1ZfYRNDPD5WubTTVGf8giJDt284qxA8fYOWdRTX8BPgfG1RG1ecsJ2b2ygs
dE3nxrziQeWuvYIbMXAd0LSdWtX9SS19NLsnwx3hqDOb6xh+BjmXyZfYIZIWre6tDcgKJnprHfVY
zxHXqd17YkXSHYHoZqMeHGzEonFE00VDOwYRcktfMQSBFxP25V4qknbP5A9ZfO13odffkBjpvgQh
TvBRU7cPQdUqBzmsk6Pbx/rN91Q8MaR8fIv9+Degw+Q3B/vYwZ8kXUcdC+vfO34ye61vvFuRVdU9
mxJNZnjoZ8glThU0daIiVUA2jDq/KTG8eCST5W3nZM1N1BfVMHjaYho5YICGOE00ebIDmcdLto3u
HmId+KpV8SOiQxhEGBijaY3c7/BBK2+G10T7AmrNNUogVWi9Pl4sG2Qx7HjzbCVdcMyQMj47emAc
CXtkJ2cYu1NS9P1RkoP8nGgZxj5uG1yiykXiqbPsS5QPeL2WBEmCJnJ3YV3LODDI5c52sh6iK6LL
CEC1j6xP5Ns4tJq7i9oTusFgB+lxQAMVbfs8Nlj9YO7cvwQG8siNvmobn6CUl8mvFWvQa7+Xtbfe
ttHyRvf0C94z7aoIhv7q4kOFBHUab4rBD1DCQj+ObxOEDzcef0SVvXXxI3tn9bpC1yaYuPZj8AyW
9HdgyuMPKdJ+EPiFXm54BMo9W90lNR9nt9P37XQGO8S/AxxYjsVDz4TKHBDpBGLyIwOXqDb6dwes
AVPApDujjdo/lhipT2r8I6Jr5dUxhgYpZN4AZkb5IakUhGQQ7+tvIWotDMr7Q6pLwYsrOdbNUmDT
CiN4X2+h3Blud2jjbnjXTeZOiuK92BlvijKkGbIBcv8eAADcennXHsRRahgdS61TTqmldBtiidkJ
RlDIVHVCBhsOhhxuvZqL9AFBRFFFbH0oNKc9ovDznqV6nwh9Qi6wnEeUFYUND40FvHWCY+DNyGus
HGupeWswsDz1rpwgX8EtSdDbJm7ZwfSYsijaOduhzvC5nLKqPkBa0o3sKLJuXCor2InhCpMHSHKm
xaRgStTUx+8p14f83DtRgYMFWyJZ6ogtUYbTOLUrFYhSl4LG+h+OGxGMyiGo/9e5RfbDpS18BI6M
hFYfypZDxPX7IB9PSfxeDb7/Qp/rrrLQMo6qC7eiTbVn2bHcvdb50npMecyWk4WPZpEdRE4cpGvO
c90kztUwpAPSRePNaSoohXVaf2l7q1hpneV9rz3pBUKR81NXlF1q0x2gA772lFQNqIAob5OEvwlm
PKAOEv4ogjLks1PV75Pd/ToymvxKnPssI+J+hShQXFOl8HfImY6rSJeL67JD7GWA9aeejiVPVltr
uXkDIoNz83QGcYiouGRbs7dWVleyZvmfi3w6tdRH8IVU9y0Go4pg5nSR5QQiG3fygcWv8LSxO8m6
NL2HARHWoTi+SK0PhUS1HnWUHB9jc+p9lQyEge7bcxlMXyyVYvtgESq4WjLGJaGM1P+cncpw6u6u
wZSIMiCYyhZfNFZBpr3LDlFPlBWlnOz0DlcAka1NLd0GyMJsmnAgvF+UPwKIC04ml18Vb4D+1ubD
m5UzaS+Hyn1Ox7TdABVr72oTooZp9cmDrSGqEiLidh2MtjtkoGpRcAzA7GNbdTRiB02QqRfvLDm4
pbFc7BLmuo8yWrtEDIhex0YpEVjPkld+nb8m5m1/iUwUUIxR17/hKfruVrH5f2ydR1fjXLRtf5HG
UDhKXUlO2BgoMh0NCgrlLB2FX/+mVPfd+hq342Fsg22hsM/ea831VZvhjUojM4KEg68pazNK6eeq
7i3wfTQZGGgMP9PsXsKyrL6MLv1UBF1qzpYI6FENmaYkDUuAWjBBehZLMT6H7djBNGcBsT072XF9
jgusgNuzJRGel1Aunbc9m+ZxQeYlTLnt2bm38muriI9s/UtMPMq7vG0et+dS4dBzArRETZ7c1b2q
XFOShLgfmUtyt93bbtQiel90tTn9e2i7RxpqHKTk+Pz9rX/PqnZhH1IGUd72mN3F4CadDt8pcFD/
3+v+vY86FredqKybcNF57ZKSSoUT6XHK3JoRUcjwRMu1s+sM2lnFR4VnPdEO+QIqZntiu5kcqEG+
sr6mVZS52f/7HS1Uvuqlhmz3v3/mPy8x7RQP2fbH//01SUyHL+25Dv7+3e3pME95i/+8crEUxScO
SwSG5WIEW/+8MrZYBHGw/ucXtyf+vuX2AeNCDfeuEC9/HzO2T/DvzWc3YxcM7UE9dXEf/J/f6d+r
/+fvat9FBLfh72dYt8J27z8fdv1wfz/T9szfNx3q4i4F7IpV/GD2jnqu1pdtLwhFS5tnu7s9s93M
2+bf7gpnAN0w/naZCN0qw7in2iBObepuuyxp/JYAiyjBahZ15adZdTMMPTSNUj1ZcbgcbHf4gyx3
DnLAimryJfWM6EhhkUfhwgdzx+EU5/13W4Tunprp7IAwTRo9CTRrXlG27pelEJGdDp7SciIHNCvA
4TsuPcaOdCunzV5YZx4x4T2LTrqe5LCD6zE/tWGDuHh41qKJP4bNDyJ2dpVqd7FT/JcNqicaOruc
7lYl9M+4Gi8KU8+5IhJxBsFQrwO/SmHokOH3PeIjZpnqZudE0R7aPlPu1ZQlb02e0X0TngW1CPFy
60PjJLFJ5dnt38c0Qly8pRqL07/fiujkBUULconcVOV+ewIP2me/4LhqeomVc3nsmscuF+P9SCHU
2y0s9JIl+bggGQFelvJBomelJmSFhBxiD5rBhuzQT96E1VS46A3N/Cq1iQSw9WbOw4d2xMdfVGc7
Gk1U/9xUdIt9PGbTXq9gjW2PlRAYDgspazRM//9jw0IhAdJUPzSk6FWOGd4V6w04Cre2m/veAteU
93BxJmqY+2W9SXKjPjqzPXvbj5xBjPsUGgWGoe7vQ/8e7yzxmpi9cbM95CiNDpdsWogL7ard9th2
Y+ihzpgIZuP2kv88ATHPmLu/b7w9bOoV8925Kk/bG2+PhfHoWW5vBP3cMrFeP+T2ZJKp5dm0ABCu
D5m01a+2rQRjFKcPVb2rMATf95qWPDAz/5mSJjyNmnELiDy/TIRV3W83zgLrH6yVuf/3WD7LkhA3
yPyZqqQKlsbQIPN6uMnMzLyn2W/+/d0hsXZLFZJ+FPcdKVoOi7YwJ2NoMWvn8PdnEpKafVvlwkfn
y/NxberntXhOO+ducakO5NIwK2oGce+6mXJnJudo/cFI0v+5mcz2faBreTOLfF0W4vch/Q9hxr/X
TRmUo3zh1Lv9IVutLLIrknsC74ZrXc3B3z1qqZMIrXHvQUXu7qq2iB4ETbIHPa0e6zCaztvLthtK
Mt0jFqg+bj9ur9WgrAdmg3J8+63tMRwVOZaE7JY13OS7auTe56Xh3sPlXm4MY/iIwhZKyPq4bheS
JKnUC1MH5//2MgiYJyb38e32Ciq/ezXRjHOysP9Vc9Iflci17jGL2vckiDU7LXbIMpgW+357QuuB
e6o1w5ntx+0JgCni2uQUjCRvKJBj455RsmH4MuH8m0nz8u+1Mb1Twsw6+5DrTbp3ZhQT4Czjhxo3
REA8S7YzbMhovt034d5wDcjh8FseQD0nD6Lv8IYaGf2DiX6oY+SECq1ZJtsNtctCWhZpnvoyUW3U
EXF4CmEh4UrqCwEP/8+99Uf4eq9lT5Yf2Rou+rs1WiUkHPpmu0dcc8H8+qZfXULDKmHc7m034yaU
XG9Y1CKc3B4EXTscXJ2J95QCfKnmp/iv8GrVeauU3e2bqi+0WXpWsavx4d8NNTJWh+3nYnM9SFG8
itV4NKxOmnb9CGQT4TyyNv+R2QB2gwZJUwDu7s12ozf9tBBw1K78jf+9q+fuV5LpMDC6Euzj9rSU
Cw7R7W4Kdgbkf5Yy5gCcz9AOyt7fLebMRJBkcEZSx2KEuG3Fv08DezmvXZkD7BPiDnCYYV8QO2U2
FCx2w595EN8htIi8ag4T8V+BqT1G5DreVIN8s9ms54Q4sH2viY94Fu5uWlW1GX+mcs+ccYrd9n3/
be3t3vYfYIYV70TEtlJISTurgx60WSSOPUFtN5ZR1SeLRULWpK2nqMNhFNZzzrc2zQmHPqYOlf8w
u4DWUpM7AOkXxQzSFhPzakorV8W1vf6ztnsF0IZdAxaE667UbjrIFlFjMegyakh8WT5d/rNhsCiz
3Sy3A6Foa76iFCH9fhpuTWx+iSJWdoZ5qcZ2uulia/x7Y4hkugn1dcsV80eh6c0Nlt/mxi0boOPb
3dJxpbbb7m7Rq9u97Sazwwa1kwsNY9XOV2scS200GHQoOv7PHat27fKUFIAAVo/o+jW3m+0L//tx
KAzIMhq5meHqYVpWjeK2OarNc7rd7RcaXmVhz8G//8y2n/77cbvnaiPxVhh4OXlXcAK5MVbZ378b
cxDxYRDmOVu199t+sN0k648jI479knSX7aE6NAl3iByqkS3WQG6JBpYi+f/KqvqVa11L+qhR4gFb
XWN/79qDPp4yIF+Y5NmmKx+iEcQYbDfbj2kChVhLlJ+WknI8EwzZe0tnS1JRlHQ6204VGMR09dU0
e1FBtG5MPnWgOg2rGF0ND/R+vt18etLqFaxLPUJubEXgHFb6mdH5Ti8kvtHstqia2INRxqB0qeOL
hRbmNgoHn3l7541zcS00LhGl25iBC2X1rDa9zymjZoROZ7FuhhO4gXVpu6gPuO/14zKSIGQ5ZNLa
r33bl3vBEAYV+yDJYumifdITRClKT5EF8xFkggEXXE4a6Z3QNcuftVnZhUpPLIzU97D/wdMtz4bI
T2Vd078jkijpxHszNmQWzvke/FKyMzH6Vf1wiaNW9bg44kyOqyroMGTEwwXwK3qSlJGuojJ6jVKa
KnipfKBsyX5s1ozo3kCFS4uC4bS/1PpIvrHTBTWIis6h1yinn85mwzjSJSqF31+ke4nmLPUTArbC
MlXhmhJRmmi0q6UK+NZIoeMTmtnInzTEka2ipPKnxXQOIawbpe6PvR6zEeDQJcJiS4sYr3g3CnQx
44vrrK1LgiCpx7pvm0v3em7RNNgxtnUqs4OhzBiBFfT+w6gcqCgWn/njB8VzvHNm/Pu1YmWwiZDp
OAu1p8Cb44BHQ77JF49Kdz5mzsMEAunIxFO9IKYlPcMhgUEt+UfXuHTxzA8RwGAnclSytgYBcwrX
U6z89CHZMu10u+5Bemr1t3m8/DF50i87LpQNi2zFDq+VPnw1BXQknUPU10ZJWNM8Mm+MbRJz1FQE
NEQvVdaRgGvhE8PBHeS0EwyBKXzJ1Ny3+hUpAmvZm/T+NeR6EUB59chlJh+0YITj8F5W4yYwIRbp
o8qZIXqZt0Oj7IuoCx9miOtL4/yuc1L1IjX6nKWy7x0WgqMmg7UAlJYRn9HK7U03/lbgsHrVRDax
Ni1vbkPDggakpvyxiUiEa2QkJ0Ojk+em6gPEBcc35jwIY/k0a86eIFzkIzFSLEWoTFtZISnZV9Zo
w35ppiGY47zeK85LrJSlZ6ZFuGvzkv6MLPempVSXJeYPjj2dwUTT7qIp7UFTzqdB/WTlH/vubMvd
0D52GVGtLXld9PN3llu/a70EzwIgyTEIPe7lC4pcA9hRGvukeBYe1aDmL/BXPZfAVK+fp8JL7fho
CkX1JMguKxUvgMQagUgSzFdOfdSoQZmSvuJADFW14agZkclz82vkys8walqgTtV3urwtegZ8LY+/
EOcWQac/E6H4LNFLMnWBljqeXZCp62yjnwYnoNc2zYNNywwRsBXqP7RvQJhY7+loXquJoX3uXoTO
ywptvDVUqn/O6elOkjrc190lXAYCZMv5QDyvRbpsGR/n3yRn069+ysrhQxsIlFf7+V6kVP7DsuJ6
KxqBRKMz6BOcoUsgkwOaYcCGEfuE31YDQLD0U7KRvLYmFFgxlFM9UWTFQmv8/sC2V4PcpuFPpMDZ
qPdtYYYPZBv2O0Y7qT819rM1FYFRDpwIFDC0ef5Gxn0eaC4D767tE6/rilf0opgce9bQU5aQl4R6
02oJEl5zYlFGT7tOyV+A+T+ATnO87lVaEOiaJMN3P56cRP+ulOy7SPSvrjEIC2wh86usoehwH8px
mPdOwbAg0dCyOzk6oniO3jS6oFMB7G+cq0c1ba7N2qgq53UQ+8fobKIXRj5wjFS2k8KDe9fuJsVa
7c71nYxTL6ksuiWrULeJplOlcVEo0AhZwPtgvXDWtCI/1U5tkdzZCDG8Oq+uRVb9FIZ9ahrrs0tY
eE3iPnbyIhBqfkSoQj8o7MlrGUN89c5405NmFoGqDhoU6LvBSCHyjDILLIU0el3pZ08xyykIDeXL
gWwUhxIhemLsBKFSem9bh3lqn4h5YwxdiANdgIO50MmMy+dyUveCVO+9E1voh9GsJCa7mVK9uWqV
3kg/ip2VIfZLGjG08fxlXvo8gD/zFLfLVzVZr3o1P0jL1wur2VvRdLuA5swsyHMd+ZOaZd1WYKyd
qoMzWOlM1ER3ysIQmbZ1GBMlcBKy7t/npP5wo/zJqofLZKFpVMeXuM+PHRqcbGKfSPtuD5INNI28
xIADEbQBRmtzM8hqVuBKGxgtxydUeTM/Nl010sSdYcbBhwYaQHZFZH7M/fRBNnXh2bny3DmAbPpE
f++K7GsEp2c00zv+sj/IdtHFGodFJqdBFE8zNnI/V6tf9QC8PIHDJDMU1WyPR0GI2KFiDIDmz6B3
1C0HBpDA1LpTNAwPZBqRIejQHx97+08nOtAUXGHJ2CbqvRQgfwEoe4oYibxUS7BN+UXvy4cMNI+n
LaO5E657mCz39F50APqgDZ2qyezh7WeI5WfkETE5mqSxnwnFqK74hpHw2WDTdY7IOqSzQ1e4N7/U
or9k6vg28KFY+r0miDAgfeYvbqucOfM9Ii6rvWGw2fTRVSOZvjL1Q5+Ox6kK992xG8t9x2bhJMHK
n9nh5DHbS6j/R1DAdn1N6FIde/LU1I5gscm9ZBWsz8HImKeU+zHh6B2d8E+eE6GcoU8rp/bVGvqL
7vb3g5P75Dk81H30YRasG7GQEd0w5u82nnr4pJX0Gc2Q8iCI/lzYN5gIgI0vKRtabaSimXaOoSIw
Hg6CdcbJZbVcFVeiR1vqgESlV8XhMrxaPU3lJXcmDw7PXZ5OndfYEAFVgeDIKKKnysr/1P3UekWf
j0HjDiRGYjpsY/UkVfeXbVBEzjHk7DKSZ6Ojyq6H8GPoOe6WQd9bwLztTt4adO8gp2QBiDtLyZmG
NiEoUbRTIHdfYRAidIpooRn0DltpsJFtNiORJwsndK0IBt12Mfw7jifTsQiKx66AESUzRd3rBsyG
rk1+EQDfh7DtucBRST643+o0DBcNEBmrMfPohP2TImawm+7wIXpI47OSoHsZPtrO3UcSpGiXkFHs
Zm6Q0yJoGXDkCOODUlU4eCjCGpH6TURHYFDVgo51diwW6ZwImXy1E+A9XMEHWX9rPbXxPHJ4VvB1
0uQilIqEuRGGYsru0iS/NE4/Ae4kVE3k9yxJc4mS6oeQ0dgT2sBYyXgOO4egkvK3BrnOWVpcEhqJ
YGHikM9Z3g5Rc7YoFqO+vEqXoSH5IqCubjEQvVBrvzgMLXwzWrMi9OlrNlkBZI6cro7Lpcaag8wZ
1oRBruYWAVJpB0e1ec30hqNj9K12Ue9MWUwU43nmCYcazMrRbUTJj6Sf3Z/NaiVkmRO8t2l8Nqtx
p+nmRGFFaEZiw3awhntlnOpTomT3RkRBTiZtqZvlwaAz1TTLSEEbywMmbaOzioCG0LMVR7/hW8FO
zdDsxVrDEcBOo/zQ9PtMquwUWsZEMnDPtPJa1GDMQNwLL0dte1zMqA06iJjumPrpYt62g4s2dfhj
KjdELV8SgllLmtAAH9HeZfUOK+N9KoXYq2XzDmThZigXiM/Vimj+aATB1ZOrYdav4uda2FRCaKAc
mgReo0bUnVUCZhIJeukcEC2ZREPao59amHusGVeI+ZkOICDlOJPZbul7YcxPumpdmpQjMGYLZ4JQ
CaaSf0w7lEHeQxwudrFmHRJr+limG5QzzzmKVI9ckGZXaGwnosSvODGQjSys1y28Sv28tuDNVwUy
36pt86GHvOndWdH2FoFHnmsqj6ISewngdj1JVR4cVKxQMwLqw0qXI/0j48SmGGfQge8yNn7rljLv
Q10CS8ZCCtGQ5Wmeg7ejIjRd9v5KwTtAYUJsYox/hRq/T2IYSZnxY1h96VkT7X4TahLnTVqIJnhB
XX1IHFWHKmcHGSmnnuKyl9im/knD5Q8ZyvVZZkytdQb3M1FFma79AthXBEhlMFAaWqBmlbn+wi6h
RxzoOoN9JzsIEy6tNk1HW5MOdUBa+6DmOugp/VuqNeCo+7OSsLdVrfC6vH5O8xI7knUDGDNYKurn
sXdJ9aVJ4Vl5fBhJHIfauVwtJOy1+J4196suljRAyFazmw4Pdjm+2934BUn0uMyzb+naRzUlJrTk
EUQv5otwak34JGPpMwdRa/EoM/th6BxsGWlxK52BAUqjMsh231OzJ9G+MJ7C/tcgVFDdMERJECNx
R7XDYIrL29wUF6FZHLpRT54Tc4xWte9qVh2yKscgTtR7AkeedUkqpjuU+yief8WhKdEC2g8MVAhw
SUOYzcub4/5yLAWRiL6y+Ip+8vs+pcCmwARfFwWpXgUzFFtizj3ZDswb4oNSl7dl/gw2z2XYGR7Z
J/22jo3dlGqsxKTGS/Wk3Cm6ZfjOTRcB7KTph3aBbHB3QHNS2ruxUd+UPGfUMuiHcIK5N4WE4eVg
0Bp78CPZf8UN0nvTOFFfdGVOgTHanklVyeprvFOzE5W0CXU4J6UqcX2tkhZvQx5C7ip+iDa3bAzN
d5z0e7bjt5g55TwPha9I2ICpq88ne36tRJLvQv2QCwbSJT5UPKjRziIHphLDW1ZGa4ealX+Y8l9z
rdbngsCspNXotJJXpxxSTKSzlT1PE1dvk1TvfT1SckirZ0zYMR6OCYl2bReG8ncdkpGRxfW1j+K9
QZDI3p2nc53pv3MFw26cQn5feUNN/4Ui6ZmBeLVX0Kh4DUf8zlVs1oYuh9I4dtdy3rtQgOeZdjt6
riYIswg6W4UtsMGJkDPVSju8f3lILyRJvqswv6i2AtQ8rUkWCk1GT0l3jAFseIiWbK+t9O/RADuV
P2uWXR6iSvuwNeVoLxP9Exc1j1F/VxWoU3jd3/BmPqmox32jx9cF5DBk3yzzSYOFQrDctTERrvcT
V1MORQyH5SeSGKTf8od8y2voErGccI7SCDovpP3iatN5boGRwJkjS95o72QrPkv+WSBRHpLM1Q/K
Grkc1/MlN1Wo70k57JOEdZpK7V/X4wvHKDIQRPXr6dDatdF84PeYgg8R4Nv4RKzQc6bpSkAC1uEF
I2nojU2IeujbnV4bx3ilt/1kFwPVJsJUc0FxRnQ11olznrksUzlFhQYFL8cmIlt6vU2LvOZdtfSP
RkNLVaCZoGH7q2LjeeVoPCh5RstQGG+SuaUWjTIg/WflqbjRJTbFU7RYRy2nQBcRoXycnagAIO2x
hnV02K3NYCA0hiRMw+rejaOH+g8n3pDJz4izcorlQy5YqVktfpp0JBZFqG9xS1DDrFfkQY1PAEjz
PRqu+9SWF8YKGP2U/CryqA9YBF7Gldw6G4/aZ1Q6n/bQvXQqO2ZmvpB98ahbZSAicgqJAIYCTpDs
fNO1HC3YulCIHztDfRt687diS/rKKN06g+y6VKUZk3L9t5fEwDEhT81wzRo44JwAkMGt8GbtPVwX
r44SXRZIhSC1L5luLTTuuq+6mfaNrbzkRBJ7dmyM/lhReKsmaoaQvYUqZigrF6u4UD1T5DdV2P8u
BRaKeFiAUiJ/aodHOxdno7A6X1cGaqoS+b0KoHpKFSUQaz7v4Go7rOBE0afVV1zER8AVN20S79XM
/I6dlj5VyxSQJFWiFJODPtfXzCJQtG3yUy2JTB3Ueocq/DPTOuSiOgndZrJLMwbPaY/+LSwBB5s7
PsJ5iO/spEQkPF5KRYPvZGmxh+kxHI1fYY+FIgx/llJ50okSmqwqflKyD5iJpbnovhKpqLFG/TrD
HguMXvuyh/6ku8ljNTJZxwH43Yfrxo7zj1mTr1mJr5q0BehXFd85Ga9zNt5WKfK8MPqkhPgkWDX2
7EruzXr+GOrVl6dyIVcKF0XgUsEe11HbUZuvncrpwBQvDoyZ1qya6ATA63QT4g/XJJEi68pLkROn
VJm/CmcUTNCV9yUaL2oDQtotb3VO4cJ2Dn1VOX4xArkr+10yJm9J3gr/pzHrL9PIf4d1jdZSrx4K
aI29XXBysVrSlswePN55KcddSH48Kie82lp9xmf0qCsScTrOX1wWx3kESxiTDZqmKk29oZTsjWjO
F2EEKjNVGFwRXpBy9FW/X6aUpMQk2y+RfcZB+WmJ5iNfljsJ54uxmnXLEfJqZdDalCFwywoNphMd
9Db17XFAcKyQFpUuV8xLN1Brl0NjGjsTvAHXH408ytx3dI4uuajySKYDFH1k4JMzAFnnS9WG+2uy
ad7Y9FM8g4qOvbi8NfKXQWQBAar3bdy/xZIR+LoLLjMRUwhL1H1ksaPgn7gueXigI/4W2v2Vzu1d
CCifVQI+tLzRdqQQnXNRPPax/l5MlmChF1PW4qdyXChPoufCWCaPm1QgUmnK0Dyuj6zGHgnVfqv7
9IvV7xMu0P4ENp9M5SUM8L28mfWlrcN3ygP0GDElSkij/qIwyGk1wlaG2cx2TqEfURnR1ktng5Kh
iciHVC6VXStX1pqvU0FvdxnsPXnZZVCZ1siafnL3xQKKZhF5dizb27JSGBDwB3ZOpnyx7vVmvBAi
CZ3jtCj4JguQlYRkRZMT3chkZNEIOYHZvuLXqUls8Wwe5q7QbpScCVaDE4FJhM1CzYlV7BnaYZ7d
5oQ9LvHamQymSTOKX8rcAY23s+6w/fj3MTD0Kcdll4eBjYUDEH+tc63qCRu3i4osgzX9aXpzRAKM
mwALy55mv3HnU2VjScfk9GHRR9YE+lPbGJQj32e/aBSqgwjp9AGxZ2nzsuRtd5BU6O3INUy2NCCT
/pF84c+hz1dnF1efRRlPQpPuwQ5/bDI7/TnXPtGRca3pkLulqojIOc7flQGgamVQ2luj9icsHQ4a
KuwiDH8bqRh8WkROADZAuAYQZ7XkO1mclpzmJhnXki1WzrGNhi+0v2JX/5Id8u2Zk3A4hCdIzADS
6Vj1rv7qZkC/zX09K7fN+nbJOoExLORTI+R713mBnwf2sCRZYil9OaeXRbV+FfVdnQrppfn4WEZM
n3PHObW1oKVp32U6bnLb+W4nE4h/1NzPZv6QrqMDVyloG07tWajR6HetwRHhkgKPq+yGfIwyaKJm
YobfBxTXI4e1cSqlIFDHZPV2NKJYAJtA2aFaEAk0u4aJmhk2hMao3aVmfdem8m0q1qDFKZWH0Ch+
xmTpbntIGxHtbdVkpWxELhfY2WA+YBg7N1bfktm+daMfvTOYybbkoTksOOvEKTk9po/F+BIaCXQh
hzVaHBmRh8Xam3pYDlM1+Y6bsna2zdFjpnpIE1V7zVzO1rBjWd3SYpkK8qG05CwGui+WFFfW2E+W
Wrx2hZPvlFYkCC2iNxgjWNgd/YCbSfURenAaXEWHNrFDdA5pUg3+2vbcSR2zus7/WF+nrYtCMKSZ
ZQeCTPkt/WwwC9urjvW54OQvRlqVoWS4AkIFizsT97GfWMMp5C45Ze74mWVpOJrkk5YDBFQNkC+y
qpFV0bAy6+8sbWC/lOMxn+kza7npnnRx6ot+8OaIwVS30Hyy7exzoMnH1aZSvBLRQ5dX8SlK5VpA
6+8mFhePbmUE7mRq79WiYLCim7+rdfQUfjR0WHwtU6hd+0tHzxKZbHsTYQ0cKEYeQou9sqxodg4q
vhN5lfjrfDQq9c4tTSjpM2MPa02sGRo6fskyjMzL2GEgI2SHNoZSQXnnTW02PDRkpgcd8UYrkP9M
X/42Mhs/H+jbTBA1tJG2JrVUfUplA/GDK0LciNBvhkS97Ud1X1BTerONczpZSCwX6p1bC+Mg1KHZ
Q4g8LU1qe1ZW7mKdwJYl4uIQRaI7j/TbMweBe5pNL1aJyFTtn5ma8f8vF6Q/dGTDpEtv8oq2OutW
OLWpRfSK3MNigCLRlMmlt5mfNi1N+9qYFEyx8CBzt9gtvcHFeOzeQPTsSnOtPyuscYs8mRln0jyp
XkprMY62XqFmFtV8I7p1JtQipyF+Aw2fnbXUtTl54ng3diJmt1BGgQG7oxHIgcYyyzJfirwtfFsr
Qx/kSomWE9drnfpEtpUAoNZD8i6feIts5hA28tb0hRBrnkJzMUX62lts21DrrWOaZAiYOOyx+by0
Ft+4MXlL/ER0YiKL0xojGcuRr6ZrIizOiguoz+kcVQ8qLRT2qNIL+a/s4qwD9921LPd4b62e9wSN
SKbOVFk2s56d5dSVn0byKFi4Ey9cELE6iPLAsNiAEbN35W0VE96CV/ZTtUT/q9DDnUznV2PEdSlt
+dyFeD2RAbWHkiAaTtH93ZQsvEj5EaQE0daJfteGNQS2M9xEzFBpHLo6YJRopm1u1d/wm9lEc3ov
1UEhfNrBASMdYjdKjAlNjZ5Wp0OnEzYykLBZsiebIbg1DiRc//WtmHtON1OpnwCVVAtlhck+J2rt
e4rMT1X/kdPyDXqGcAtA4WZzv3SWChknpA8dfgLf4reFbu3VHAcFI0PoNR0mE/oeyiivIzNmixSf
NJa7Llbe3VY4u0FrCVxLsuqWyZ+9yxeHdDzBTIexl69qVDqsczD3UrGyrj0A9hE+TIws4LJ9So1w
vrFCldkGSx9RIsmxo2raK7Dg0SE/9kqu7lvnHsYFhaE6v8hJOy6dSld4ap97yUTEGntfj8rOn0ZX
o1DMFz59dBt3/XtuMSIzfnSZ3Dus9lkEc1WUckJqxHJgmBhAx65CzX5s8Y3fReSRKBVh1oQ7BWOn
fLeVfDcicr3y8DYb0FaK4Xt0aOjXKS141JVPPU0B8t5cuL+lRfPDeJYhy8MUesMOg86nsrrXYns+
TzbRBUWaPiiihp5vzuxyS115FVKUQJOs+eyVid/V5R/VGH/3UqViscajxrnnsEK3xyr/jXaD9Ero
p8x7WRnrdvuLb5SyV8Up7RczP8QgcBEbBpmSHguVQOc2NO6bzk1vqo5922iCiI3szbWLPJAhuNa4
5i7ux/FaOzsD9WzgTIK0jeFznqs7rrApVbDhiRr7XFuV6EDq/Zyuht2edQehbQjkl/o7xWTFUiF9
1FU39OOG1mtcmQn3aJzkUTXclRbOXOWLXvv4oURHpq8qaCdxlR1jtmUqv2x7ZbMIlkZth7BO8l/R
1OUQuUt3l6w3Jt23AiXtzfaQlTdEGdF5qDOLb9utETThdCyQP6LJ1TmXEqzuKC4U/1bOQd1wHg5r
7SkdkpT9QH3twEsEmq7bfmQcHcsyA7G4r1ESC1xu9LSrrhh3bchCphjxQaReO1XNqZm6J2nXy0FP
jWQn2/w6IRljdsx0zmjz5sDBQ7CxM2RwhCdmtUziKOE4x+LSB1NBd3hntN1wlbXzKy/ZoOWSe0Wt
tdfe7WsyvPcOF32nhsnSM96AOnbXhjNNftqMfTz9HgcNirjNWD4dtBfDQllYdx91A8kFRxelULFz
W/uuYCIW1IvofIrWXYh1UDJihZmzBm2Mf9J2DkJL9sQX3mTtMO0Bf6NcDK/uEt1GFmsVlmX7TK9j
f1Qy+jHaeKORP0CRM/3hlAs8ynbuNaN9aIaMNowVveQz80/BdSmCIN0q889EfnAaGto1MQ0Z9GUR
7ZWcZIRGc35sE41m0b9MvQw9AQbZt2fVt7uZ87OxfIvJObYGMdnpj22xgy5F/tVMeGtVu6f2Uwgx
KufoPBr1c5shpujZufTuCR/H2W1R+ERhvAuTForHoHu2K75WxwmFOHSSztUNP9Tti47yOmf+spOR
dXKR/NxgVHzW1pjxqFaYtldsgP/H2HktN45k6/pVJvr6YDa82bF7LugpkhIpW1U3CKkkwZuEB57+
fEhVl7pq5uw4F0IwDZIUCSQy1/qNY77WKWRLeEQFwdfN4LuI2sTpvWeTp9YdPIrQArmyi/GmM8ge
WKb/NTyDQGFWWfr9tG51oPtddRrbJN0Cy9iPnX+DXQjUF2IRiTYA1XEYMxjHpyy33qppOJlme8Mq
Fdni8JD49ODqVAAE1ZvEbLm659UZeZQbOw5NlrN1RuTE2Amr2WsDPujZcKeMk3ZqwQLp4IA3RbTL
Kpa4jWe86YnRLnK7flKKZiLOlfAw4HvTYWYKQE+VGx4acmnE3J51s2mOGmaxceiOG6VpvFU9FUvP
DLlaokuKMsMyYK4vqi2ySnswkzzKE1WH319+S23sxPzBwHFaeQus9jkxk5emCieufn3bC34XM8K8
EL/1jT3V3wKDIGQcz3T6mAyagceTXrjB0kSijAgDGVuLr7mrug3AJ2bYq7iJH/j9b52Xqqy8VUC8
gDAtQf/aUxdKz7bKCt6GeritdeetTJsnd6zvyEL4Sz1W0Ml3MM7yUJQSPtsBU5vRO+RRFVyDbRNI
NpYH7qLNJsGWXyXr7PjGAaG0F83v3aXIwYnN2ay8gZ7PTi1dYbuz7wYb8Yer0Ri3DndQHhTbjInb
t5UvRhu9I26WE3kWw7ZQgbVBfw+rt9ypn/CZIhqdFzfC3Gg+T07mdNSVvV1mdqgf5y964oJNH9at
GwGpU80SXwZ4p+VsP6OMAOx87dXR30houutw8k4DkLRVriGNAPQ6EiqYXi+8GqxJW8RReCoLBddK
IzvasNWSXGTbZrTUNbA5i9VFv2xze6v1Q4DaWCmwYBG3OgOjsMbtn5hXFZvSAEYn7o4hxGtPNMzw
27GM38JCzKJTzd7IFf5vXDlNmygOy1s2YbMH2tg/alPoHYhsLIca73HXirT14OT3YVmdjRYjCGSq
+RjRqs/AurpEy+F7Wyc7YSskSJcvo1HFuMpIjmjqXYB/I/o3lGSsBpIYA+ZOIKe2olHKdV/eNJOq
HfKs2/S5EqxEwqKsrHdFrrFuJSYc5RG/3pCv3XA6RRkTkB+KfK2WzVXgYtweqNgugDjSPKVee6kC
Xbn7kg7VuupqlgBNcFY0Fv19XrwGJPREjBmlFyjRShn1Z7sRN6ba7DIvHdeNxno3bRKbeJABWShF
kcXvz01gvJTmITCYNfEJdEiHvXtgHArTgubeeW94pDwT/DKF+0gGZTtgAwen5WCwKQ0DlhFDoN9A
WLkJe/Um6lvQHtq+DNJsoxEesDP7POjeDOVhOVoKjBRHsK5lpT/VQ3QPwpLlKDpUVtNB1Mjt63wy
7nwjvjWZUzau026Tatp6pXbl8ySHLLpsCxJkWFOu45hoJI6dcVQtdDEYK2CUlNyAxU4JLqbOiJrD
5Y6KcDt22sZpGlYlBBs9PAsWpZIezaF69ePuNanJVcTTQhO3qWhbbhoof37xRQ/t12iw3tquQK9f
XxlqWm4RvydfNiKsINi12+ELIVkS9mVeETxTboxiug8t5zF2hp2qG3sRslRVGv2I/A50DxOMTssD
0arddnF810xlLdSSBwbSEJ1nbizBE1btX6oc2cDkxTRMfNiSPUHdi+0QiUub4mnyvVU1TuY2bLQH
Dx9WIbyvYTsj4qPwqPQAKQDa4QKRDUcrw/e00AlwZ+6Diopb6xc3CB51IK+6O9ERi2kCyLCFY58g
jmFo55e3GUSGhTeNx7z1VtFk4aJEFzImRwOdFNKs7sZyq1vDyp6rGq8yRXXQ2geQpnb3nkl42fCg
FVjuXd9oLNisFVMuGWg0EoDhmg8JBp3QTZAXs4zqOVfblQJKVeAaOkT6ja05eIaiGxgTc29Lfzc/
8sgLPE15Yi3MMIebDtXHF9ZFGPW1VQ3uklwj225M6xaKMM5pa9frHExP74J8HJqD3pINDkinVMp3
lByweiS2uugrFCTBpeoOP21PvjxNNfalzp4QPHNjpJU816Ztq7WPmUoIDFWkmZG+VSB2157NooSF
Yg9bZU4DoicVITuhBiPBAVa/fv1NuNqmrcxj6zjooZQ4QybM2QhaOAUBzbY59aXZnLQiak8EICbS
er2yAz7SL2qlHPZZbZa3sakkt2yr59eyoqjhP6JTxGPT9tGC9MNAW1aWWm9/NNNRGbo1tobiRlYB
ByAPYZlfPweJ+yBmHneHtTXV5S1xGHELXOyuVBHvkFUG9q7XwlN3Hx3mXikGphs+bbj6HIhAOiz9
Xlf2sh9g6+EyCOzr51HlAW7JLoRQSdqaTybrartuliDsLGRc/qpLI3epIepzI3ug3TWCdokJaFtJ
f2MO3Y8De7uLa+b91W/1JmsDpHR6Elp/9deEjYqFeSRPql9/VqdYq10HIIzkoLI+LUasp0LrzF5k
U+rCP8d4et4LH+BUUfbNlSzaXpHMHnDTOhri9t6rgvSgC2KJedC3PDka94IHwjKFftMsc2c49SqT
rzx1rLx6GQDW28tinHrxFmKDufoYOPD7I16FBM3mt61SVOcS7aOrfCvXK5/Iupgn+U59hGXj5LsB
AQm6963IdmynlaUsRjBPT72nP2RC4XOo6o0htPpOjqNxJqGMShzlQFYOqE/knr+RrU1sLUcwvbBq
0uIiD1Yqqk1ScWshlRWGy9Yu0Lros3opm0E0FxfeMNpVeDAzi899smgKQV2R1PocJ6nHgf1AviVI
oW+axohuCLGHm6If0jMp+Bk5UJYXJOqcVRFE3W2CpOaqRlXhbqyEvfRh39yz9qqWQW+njw3RN+47
q38KJ/TsnNRyvuSDlS9SpS2+mVX5hqksdMkqf3K7OPs+lDm0wdh4zSeA7KlbvDcDK4qMnAoZjmLZ
qSUTx6Se/YEVzaI6Eq0CkpuhQmPaMfADrIlZ7nT0noptSC7kjUTEwWgm8ZpWzsUB4f8S9fFXNw+r
Z5U9Aau32vuqk7tdJHE6bqIywBrF08QFM3l0NVOHKWg2XJZ1QVJCqZwUFj+dEBfZoAWawyThl2tZ
lA1VRHAoDlKF5Q5DffQrg2FtAzFbyWIzD1A4urvuBhdFvZ/vgddzAXyaPJrViyJcTpWjbhRDQ4V4
7iPH98gJbgdhdR8fVTbktd9u85qcluwixx8UFZx/F5LvLwR4Nhjpu6lLsIskBXqDW1C2a4UVYwla
hiduM2XdKEN8h4hBtKw0q/mWpcq1bpV9QI74Mrl++C4y6xmAt/fU27qLBXIDbbZ3UqIqnjgoeWEc
HL13N2xeO+7/TCcvbnRfer/7YhVIuYTWGvYAP9CUTJfcKe2vg60XyyDop1tPi4qNZ2fI7WR1dwW6
393i2uzfYGtarwyRqI8gCmMEk8KzUJPbfNL1a6PMEFow7J7UBLnANgnFNRcOiaKgSK4Ttk5bA62F
U5KY6bYVqKSkOQmuLOnHU2IZzdbIQRXkJsn/1tSyk9aO+hZlm+Ckebq95UZxjkkCEaBgwuUuu8oB
nWxLqP07w4rDC6sRlnSaY38P0it0JezXhn34om6C8VZ2jaxJISrzV9ehq3/rakBzvlXx+N52jcXs
2yZ3oKfiI95n295H2xS1ZcIZso6A57YTZR+ue+xCV2WlkvXz+0um1zgrx/601qOpv8gD9rLO0kBO
YiOL2txP62DiBkZpbUumNoy7Y2LZqPoEez0Sw8d5YUxQ2dX96ook+OuEmx9CVUT6wfqfm9JD9gae
ErtBd1fgogLGsocMDC/hYqAqvAK0M6xlXV+4/oXVPRh9FDfJCdFP1jm9sepH5JlkqQ/97BqJsp0s
yYHgp3m7GPc84MyMIQ+WafkYN3MPfdaB56xI5dr6vv3Zj/zHSkfa7kZWlZ6bI+lW7YoKC/UhTZuV
qvegKwigNBslNvntsIMM17AR4WMqU0IsS69vHB4LAAHmSmKTyfKjXIsKAT7iuB89ZRHhfEJN8+Fz
CNlQWEFzY5NSR3PaRQamr280f1R3MnCfKykfggvz/1EZWLa6UzRC/PJE2VEeZAM8VNLB88nTVAIf
Tzx7H8wbUBFWxnVH/OcmyASwFlQDvxE1rEnyWMVZLxGqsCb4OEVLwtFw8rdcL7xLFEC88QTxdFmf
Od4dch/qnTcvd4WAFqOELf3z4lCUqEJZI27T/piLtaxvQ3ZEfVs+kcVxECcasFeNSV1mFpazWtgr
h9rhalrIl82Ic2k+dEiZW8pBVlVxQqssf7yUtZ/tnQdxLc2U99/qZfG3Okt3tX0mknXvEkPF92o8
hPr446Cq9SVq+V8nE7x4FjrWFy2GfKCWSfmNpN2rZZb2s+Lkj42mNXvTNsytq8Xh2ssMVD/QgH80
C430GQyPXHeZTwMNXaYqjZ5wvMTUmAkTVIayro3x4KKy5Y+xsQIVzvyXD9ejENnbWCLq2db6l8Cq
VRCkhcuOvVeu+qedrnXIiqqk7hdqbwQ7P8vZWjdQu1w9ey497Sv+5MotgtnFIdeRGYycCUDC0G5E
VqZPnUoSbVRSbaNA4fpm+0sGyNbtU1cF5ZUmqnSjQhDbF22QPbrjuCcYmT9rvVHAevL9QxZ28a1v
Bu/y7Sbd5RcUQ3HjFFl37QdkGYb5hPlzgKAkpxWDDcztwNwiJ/kSI0l6kgcjH9qTMFvgtZaLxIHC
Ll0AkDwZemQOC9kHLuf8Epg2HDjz8KP4cwjZPSvLpyxLi93n0KkBLNhUumbdCqgBwzDt0W3xrmUp
TyCgOR2y97IYV6BYgKfue7e+dkgINvuaCAjoMDVaFkKpnsaOvGqcm+KrM5G3joa0fi7S7AmYR/8d
i+ZTy3r0re5sKFl5gIN9MS0KF5rAQmEjP4ejvQB+SzaAkHEDc6bbZ/DEG3jKs7hc4QgU5nStXERY
S29l8bMhSZUMH2Rwlh3h7pvoUemwETcQpD66dii8TV0C8e0Hu96HRnslS/Igu1hzP1kUM7vI7APi
ZY1ziQZV2ecuvK4Mljq79A4RBR3y1Sqam2WfSvHVZZoSE60siz48Vr+zpVeuPk7RtXRZ6YF189GZ
3+law1nCqiznAmGIQX6+x8f5vZ9VXFm8Rw2k4DCUTb9ZNuCwb4Mky2/9ecsRqRVYnZ91bt02q4QQ
GNAdJOFgrujnSnXdo9Dj6giX5Yk9sXWvQqtCb8w+l7WDpGwMntzhQjzKRgtV+xU4kHKnluAEm84o
t7kD3jVtjOAh8gtnXXaII+jxAI8KeifmOR1UtyGz76cUlI1XBMrbhvya/5Z3LEmNqrHuM8ZaA5BN
joNlhKsyTiEQgRS4I5q5HhjrbFiGdTdVPoFTR2eHCcmOvTmi7obZxAvZ6hhkOsfG8Y+k5xEYjaL0
uqzt6toBsUYKvYpehJNdVXlsPVZG6cCpCJADmbLoqVQIIMwdnF/PJJdaE1R3wxfwIh9n2sxYy3Ks
9TO5JSLujkjv+xSGEgKe0SX2fXSjtKYgRZI623609UPMMwI4TNaS0Y6LI/Nbsx0z1bk2+X7WTpIY
lyLF/i5SFed+mCWL0ONdCGG627r1p3GRzR4MrTNqJ1KdKYFLVLfmqhwE/6mcDx/9msos8LZQfpwh
W5pxxCG5N30sCCG3k+Neg0hsb22jDe9KG82KCKG3tSzKAx1Mx25vWdnPLCCEhz47yDo6aCbhQCIg
/d73WhNn2i442Hlanfqwz9ZJljaPehR/lz+1ZrxHVh++xlyrBNNHjC7mc1ykig7mfE7qEFOoYrN+
nIw5fdD7b2b+cU7updpCd7Mf5wgbXEqS5gcoVd5Ba0bvQMqT/Favk5AQcR5sEp4NFW7YNOWy6feX
LIKNldJGm3QQWYtJgQmPD1fdRc1/j8ozPupjgAjDwlJdjvlc8Xlo0ggDYFCv9xNE2nU74LheR4Nx
LHI9WUdWrDxBkr/puQpfrag7m3VvPMFbyEmL1//W1c/aG7l0NcPhXHrRj66/jWpOKh7rhUgIIz7r
VW48qH5V3gfd3wpR96x1tv7Ronl/a/n9nNIr+21d+YBQJtHhLF6rA89YGP8kRFVzLV8mGoIA0Xwo
vRiFSfdGRbfrUCXzfk2+zNGgVfBU/bVWllGGr64mg5C1NypXuRUcoIyY25RU8RVZeeVK1kN8J3gq
K7VscNFFnnuT9PPyhezV2lpr7WSHWtbKl/IgXItcmdPGixLljB/9ZcuoBd9arwoPI/P8OeDW2KUD
gTktE/nZz7X8LF+xCn1sSKZefdYPfqDtXIPEvTz1176gTX/0bdDuXaBx0CI77AYnebAQ+uQ6ysy1
IzK0S5oW7rd8+dmnHkl3/N5HNtuqhVhLh7FMBMwwuFcQfz/keaMSn55f6gqIL/lKHuqAZxfwpHDx
Wdfp7ihOn+XEnpJNnKFjJk+G4ohS02/jEK4kSVPXNtOVS47sb2OwcHKW+Tio4GtKuFrI9XVedEbI
ID8HapifRTo6cMR9Y+WNevb3hl3TIeD3WVsahrMi02qs5InygLRyfq531dxTVtQ9+DCbJccWnkaG
08zTRLrxhBmCWMgiVKZiWxsoLcmibkIZVeBqHmUxsqMVD0j9vvR0/Zxk5r2s7iO0WxsTD7l4zMen
WiPVyxbC2ctWxVJvcNKcLhhlm3d1Pn0M7aVme+jjtkRPiZPIeIxrdIXYj84fS0tREywsxbju8VV6
0n2cSf7905rzp2UZFm7IJA1Pn59WDpnwabMagWYBS38rldAzHhebpgjARc9i6R/q6LOe+mdR1CFM
NA8IjWyVDdOQMrPLcqrmX1MtzXeyNGbiwFQJxSfV1l7MWhdaYBSd0XYbVjXx7PVQOyNQpjBb+ggV
XBcshbBO8i3SDxXyWbL3x4mOEYKdFu7s6xGdLaWOzuDNArYW/SXB/+KIgPyhVQb3SdV5+9EbYB15
3ll0yUM9V+cePJsqIZ3etIn7NDRGvCQQHx1la2PHeGKMyWOggZ5uTCx2hl5xnypIY5u8ioeNPEvX
e8KRbRxfe0rqPU7xUb6lq3TqEaVXMoDzW/lxTCK3ypWtLI7J+HXCdxYNq7q8rwN/Ld/Sa8iNaRPO
122X6o8mrLEkck9NapDxUFXIxRhZnXDKdk69sMi9xJrtgws178YxNZEb+tk8KGAYPk+ZpmlkEkVi
3+LRaliwTsLuLgjb7g6jJUKHKeBQP6CI5A0GMv34/NlDa/2HPjbSk+yP60m9NTqIlrJYzQPOWdx5
LHlOX2XWEk0Rb+sZ1rZpx+pmyOHbswAAal8p3K0qIpmtYQev4aUNu+IVD6cMnGAwew2YsG2nxoXo
38cPll2/eIaSvya+DvzFFl8M3RLrBmXCI9FI+1ROmsADyXO+xYpYya7CJc+n96p7O6V4w41qxJPE
qvrbqfS6hXw/G5Ji2tni2S+BKipiYDGmJNahhlS5LiLbfQI4cJJdm1j/2rkqHETd1vhQRHTk/1D4
vVg67KP++h8S9lAf/0ORsaaS/0MFa+ghysUL8N1u44vE3KRqMu0AB2QrHWGPB1nsqiRf6aGqP5hN
/aN18gLjb0U10cWOpFG2ge1MnsRQ4kcVn/SVOqrVNWD4fi+0pN4hm4yOqBKlKwfdvC/j2D0BgTbf
3fpQp8r01gimCUTIYwjlnD15fnVdE88sWgQXeiN/7jMRbtHLypC/S/vySGQOy6j51W/FFpFnbIbN
Zsk+gN5C9CPsCGyg/Sazr1PNWPuDEh1JG7nLlLjrWtYLVwcLBNE5PxpWsS6aHsuIoOUMw4swfvEG
92OAfm84Jq5a2myv5zjq0TTBgs4lEQegeIpq/GjsqlBbV1WHIsHcILvIVq/TiwMJBFT0YxJUKIFt
0iqwTibxzZM9H2QxTHv7MGEuKUuyXvbQMvJHJH0clKnzGOr7fG5f4HEUWtkmxPVmKQXYYbo+lAj9
30UBgMlaA2chhdCdqX6wPTe5I50eftSXqbNsNb3+htoGbPPuFbVxnmHAXy5Bafq7AOmgrRum+V3S
k+RoFLV7NXp1iQB0+6yi2rRCxlG7RjoVB7Q2jTaDUOrHStUegirpkdTBKGvMvScrxkMl1pzk2Jai
xwPEGFHtH4MzewzI2HlwgVbeHw29sS/WfDB1cItWcRnjyJ4VxdoTEMwD/D+wlpWZVHt9Ylnx2b+t
62ijNmzZZJ08rQtB4Y9Rm21lUTaoUfWGbL119dnNAUnl1EV2A3nTvqTCr2/cTll+dkBZhqVZPH7/
HKY2HLFtJkh98iTZ0LbRsErS0IdywUCyTmvyAbPrKNvLYlf49iaPStAQKt44XmA9uWzpDr0HCEAW
63EM1yjVqDtZdJLioSHddYZM5d/BUN/UTWs9lWMAgc271YbYPJG6QII/UN+BYanbuCrZ0sg6eYii
vD7CuYK2TF91KoyNP1Xlvunyr2CBoZ57vr7SVDe+7cfcOpv6S0tsAeIMdhV7ZMygvM6NRVUkt6oZ
qSuV7NBa1n00+OVXY9S1gywhpWidvfxFdpc1kaWpexatfx8nTgsVVESjrCun6yCSNvXXAA7Vxxhs
LoBri+kr5Bd3WXlkpmNS/9o8AUXovd59lnz/oyTnqgGVi8+27pfSz/PkJPezpzyPnFN/p/fkqucJ
8GfPj/eb22bBnf9wnjcEoB+Dfh/0Y3KC2ZicrMS/bbOx2yHHkpw+6+WrjzoxkDDrQTbQ/bM6r5jp
F7JcT933NACYjz/Dyc+s4iRfyUMtRjRV9LTFQOyvBl9To+FvZdOJdoUaZFdxjw/lxzCfI3S1Mq61
eNbum8eXBzkWi4Ju8cc//utf//N9+O/grTgX6RgU+T9gK54L9LTqP/+wtT/+UX5U71///MMB3ejZ
nunqhqpCIrU0m/bvz7dRHtBb+z+52oR+PJTedzXWLfvb4A/wFeatV7eqRKM+WOC6H0YIaLyWmzXi
Yt5wo9sJTHGgF1/9eckczsvobF5QQzO79wj9XSVyrZ3rXccDBnit7CIPbibcZV6B9xULJeo9FiqY
BKSbIE7M62qyjI9DNmnXJlPrFblhvmvUksxrUPnlVtGCdvHZTzaQc8NAs4iQTC4jgqJWvhO525+s
PBtO8pXx89XcA+WUnGUcuNOQrcnJ17V9E7XFpYyA0vrm+LeSl6t7K/TGzf/+zVve79+8Yxq2bbqe
ZbiObrjur998ZI3g+ILIea2wcT3ZelZc962aXuNuMb+GvV2T35hrxNoacSYDtjEgHTIfflTHlYds
oKj9k0Jyc5WZqoXgzVBfvMipkFCgbvBtCzip2oWw+v4ql231XaRVi/tM+CiA699EZMMfVf0xTZr2
wYA0dZuA5Za1btvEJ82HYiiLqUZSZTAUxPPncyy4B+sgrSvI+631CNYiXU5Onh5ka14kfxt/KP82
vmKo+76tIFr6Gq6nvt8g1lF3J6LP//sX7Rn/9kXbmsp17piuBuXLNH/9ols3d1mwBvkbEZEevRi+
P/kNB5nHl2ohZQGxD7U8+R1/NvcFsqh1nl999AvrFqYwOqJXoTlVR8I68GETLrjMHltMM+fKzp3x
w/Kl75vzS0f/0au07LdOsO4SQent0awy1p3bTM9Nsxhr4uETBjEbNdPbfZuZ7r3la2fZnrHLIWKu
lzA5ffu6Qt54WXfu9OzXyf1AjPmeOeC3AVPgB7eqZwA0XA4puqWTNZw7xwmPbV+eZAmRwPH8o747
4/OMAl9X5v6iM1B+BOZirHzzswunNmb+caqumNVqYn2yK2JQHiHSIUjYR8Ot6ov7cdA0DN46Yklu
M/8vgfLFcdZja6lfVdT/d4CF7I+iPUbXORzWO8PFJCgqrAzDVM7+T6POp1cGWgjy0vivX6a/Wk6H
34tyrKIgbH4r/ut0t7n/n/mMnz1+7f+v3fp2/b922L4V18/ZW/17p18G5W1/fKzVc/P8S2GdN1Ez
Xtq3arx9q9u0+Wv+nnv+/zb+402Ocj+Wb3/+8YxwFvFVXFmj780fP5o+5nuPaebnA2J+gx+t83/w
5x/ApvK37030vf0Pp709182ffwBF/afjeipkct2wDRJh3G/920eT8U9HtxxVNRzX1ByeLH/8I0f7
LPzzD1P/p2ohCeaQ7dIdx5jvwhqaztyk/tNzefa4hmUBvHI97Y+/voEfT7CP3+w/P9Fcx/rlfrdM
1zEMT1d1bnfHUlVd/fV+h/Zve3YRdbuKNRoisOBrA3E0wcJANQbZYTXNl0Z5Tyrj1lU7gm7su9b5
7FuSxDCJcjeFDQCyf9m5+VNZmDdq4967nZtcQcnwD514H9qUe92sif/a+Dyl8PyifaoqJBbizlui
y8pDPSCSB7tnIOFjwspBUDO3SVDm0wOuxzHKOew7QuVSeoAkMKJ6rofkwfH0C7sghJCCHqnuCv2r
s7rGPgSFkRK4v0CULMAIbMFm69j3G2Duz7GW43Fe4KI2PCAYES/Jj1288RYtivsKKo0y5ffVFL6H
lX1tW/FL23s3hMlOfeUfhya/SpiUcBXrQJaSzmxbW12WXfVlCsv70C9ukar6WqfVFquTdc3yfZX5
zqNphOfWSd47tubQPcsvoLLfi6AxMEjja3Zs/WKX1qGymFtzvqck4DMHTvXFLNYldHcjQ3jDr9fY
XMI/gBCskSK1YGV48Ze087dz+ARXH1KbQf5qiJi9mkv2h6/Nr2FuGfNWZdaR6DwfuksGwSFFy9ge
T3qC4pVt86uayc41TTQvYBiogs+ALgXKAHG6U818FUBdHkLbXQOA25uD/Q1m83e/4ryomwDoxwDv
e/Rzc+ISoa9DjZBXilJDc52+aahbxMCOsD5NsYobgr0t7GjZJeZlwvWXn1PfzQPHpg+bdv61fVg9
ZvkUjHwPZWo0a0GAJ27nOH08sJkt0ksdAKMTJHoQ/4/snm0km6o94J1V3yGEZYK3j+r+ukW6FLAE
EywoAkxXZvfwKXhIao8VpoMooVfk7zU+ntCnctwmAkx8uHT42zZubYHKrTXUHZwnCAvdAUm/7z52
MIum8u5jB6hSBBHDwLmc54YTguqo0eRahllMerAheKo541nptO969V1LIuVWr8Fq4GEBmqZUkYhH
jIuUMVYUhPmTTQXpfecNV71bGTDg+Ky95ew739mHHUYd883ie94A7L1DgANs0qS+lyRfV9poXDKI
rMtK9e7FEDyhIY0TGr8v8ieZal26qNKXuhZcRJNHm2T0Ubpjn0pyj3+TnXIMQ230AVXq6fcBGSKc
r7oVeq+3HpKxi+BW7VvAcnj1IMmOqgoWPm3qvfnNOoyy21I31rMsY2qq7za0Tmhu840nMGcNhwBE
gnUNkewdbxhjoet8K0hhPFn9Dio9joAJd4L6hAXQFdfo7B2NW7lZHc2eS8SBs7rMMn6rgBUwkmmo
GuJQt2oKu+Myrb0lsOAvfWwjNsfGhTxCl3KLIXPsoCUB9h7HDYPLITLwlgFGT0xth6DW1ZS8JLDO
Exd2luC7htj/rmrBu4kJH4sec4ruIwT1MWs+Iwtb4knHTVN12LKEWbXA9GgvTISzwmx21HQS7Glp
t934xdCcGsYaoBA0S76QJhl3LT+hYzr3egWm3DXbNS1IdHkR+v5iSFapzXxq5DhnBGGPFm2fokJT
f3GQn8FQUhgL5tptSPrIZfZMbAfHt/Kcl8xAWQ2AFsZUhdFB9qIwkS3jRuyzkokldzBmB8eW6rW1
LgPUAHQV7SAVc9Iq1W5bF/ZEHIgWayZEl/QSJfa+grbu6fM9S0xjMUbONcEmcpxV9Qxg5R2jxGSp
1CkREoEynIBSlwCfKkzl4BJb3YKTP89C71Vo6GtD8A954WNdMx0lToGIVG8A8UYkMG9R4RU1HBnc
EjcABnIeBgn6CgC4QGMjP3wgnx8tyIjdKeTnhkYxly7kLoDTxUqNk3ejyKCvAXvbdKF13Sv8gp1p
obofQDrtcJBF/xIwNwmkwtXCJagYcVJBUoHyiouFmrX1ynMKpresh+sfYDkF0x7UFw7O8LHXnYZT
aAevF5SSB31qFv/C1I6fAkGJo17630FH4y6koQZRxlBz0js8jEqMhL4g4JotJieZNgV8ly2b25eS
DMICZdx7uIL60jZCbr3URddSD5bYadZyLglq/TJiQbMKvOYWQdU7tWpfh3Z4qOwUIlnTMFnYwdlB
A3S+ygdv1yCCilxcB6tq25s9wNJ6hELsgGowYKdlPdNtbgJ9N9AFlA8sK+QnmRQ+aKHUECxrMvu+
B7M1tqIXws03AzwGp83fQzPbxlP7tRBcBpqWvqoK9yKwXW8Z6Nk2M3Wywp2592sVVypPQXRHDQ+g
x8RhqP2tNVho7kBA9Nu9EqDG5+v2NWIfp544mx+rzMBQ15eCuFKL+gqLIyb8SX0Dg/MI/QBwRzpe
JgMG84SwW9ROcOcCHkbIsjCVDxp55JkSM3VVxcMJE7na4//KIeQ5cfaMhORTVYJjBWwQDTwnobWU
qvpmmZAvXX/41viA/YElBks7eAbZ1y278mj1X8OmSFewWBDo00BxVUOjLnubycZLYJ61nO3gor5h
177DTUFdYfazVNKASSrQgMaU/Cy9o9zX3cRU4c5b8Fa/dG0Fy3wYUJVggrRhQyy6miexClOC+DhO
5f5CBDArfHJsy/9L3Zlsx6m0a/qKOAsCCGBSg+yV6qwu3UxYciP6nqC7+vME3lW/rb3Le52a1cC5
UpIlMskg+Jr3e95RMf6fxtitzw4wXuvO9vhcc7NnQD23N+vtkIuH4i4RR66jrxTXz8mwjkzYDmSs
xvMy95+mbMnOE1MUlA3YbF3nwTRAS1lmfAgUd8rYvnX7SsdvhA2GWz8ZjJlv4+DW7qyQ3Q0qL/iQ
koIqAj0jpjacvSWANbyuMzaesO7mxfy0rpzA1gAb8ibfmM9xaci9NxkV4+d5cHBKme2zxWk3rUFP
fAgZzClOsJBAwN4FzAaxkBxQMJMHFSIOP4hljHd9igQ7NkPaLnVM6XqGTV7+8EcL/oULeLYxw1fq
hQxcDPE+VgzVepuq8S5FRaiUGYRZUrOcQ0Y40YXIekgPCMMfOeXlSUiaVb1g3GF9aOaqv27HgVmo
uS0JmfZyGoKzbXVHv6+tExH457jBhgFhyq7rijU4Hs9tC5SIKd+PuTlBw+70X3t0Y+818lxMI+pa
MA7fLpicdjz8/NrslnxXDqmE7bCEZ5wP79PUmXbKNp98H7OCera7s1UW3bny9Ihbukcxh0eM06qz
q0x1ptCizuuX64PSPwgPc9Sps3S+jlbWnz3D684ST5ytZIh7q6goXGeFf+9QwDxknezPgd8y+ZNa
cmvYjGCK1mdeUFN4xWkBWzZ1zp1FM/toJrBIUSbEOxoCqbVNMxUcC2Q3ndPbmPfp14Jtbn+eivzF
bYP80Kw/wGgCSnhCe9Zqov689FZ0ps6UNEyPplYUcSWF+BB2YEIV81FxCfeoN/eliMRG0ru/we78
plax2rZ52BC0d9FNSJ/XqIR5tPF3PvtMrpwD6AOxdKaTpJTbluVT6P6QUxk+dYtNABYM35AgwNL1
zOFmechjeVc3IN/s3HfPHAVI5Zfaj6SGF2G0OORXeZ/m+6ZlwfhaDkH32YBGp59mniDEkTnNHb5K
akiaQBGZg1rSJzrs4xmG1nRen+UI/Esvuva0QR++o+owCe9zaSxqh9EjgnIlP3mmxIxRWPYZ53Gc
IUw7gBf+f74WDIrtZRl/L/pZnKmBegWgBv3UyZzt7GXEjiHHMdpanC0jBGucM6aHwU4C8gwoRzL5
y7EqxE1TDZAkUvwGIpc5ef2VGBM9swRrGf/vod5RfDGu14dO//jnl2N9sSkeHySmdnsSFfrdWL9d
M/Ns7cWIVYHpyeG6MAdyQ48gICuT8UaGMQNJwgUe0EZ3xWK61xZlvOumKOXPZ9hTeTunB164fm/9
L0A9zowgnS344/v1O7b+JVlSVfHaGr51Z95atnsbjunAaKhxXU9m+zlrw3Lnu6aEcgB8dgjUcD2i
A72lWXSDeHnrLc74lPSdcdcX7nU5CoZHsQC8pslkPRtdGexEJaPj+qW7xHd2Edd7tNGwiUZTPOdJ
at10CwKLccgr7AiK+pAHfrTrE3v8Anjh6E1e9pC5AjJPNn0ulFdcasX0c14SIGQldhAmo0+24mzH
nnz+pb7wDwVoS2fj/ylAuzpbRyHmUwplsfiBLX7P1gEmisWpWnVCrF8ekc3pXDXJZh8Cuf+sWqIa
G+JyArWE0V3uXv8vx3csYJ/SNz3K4L8fP5gdMTMBr06dN724S3PXegSTJIKgJYBXbESHUlPJ+BzC
5P7zsXWF929v3ZMIyx0Lur3/7tAE/4YD9F3BrCFP1AljpwKKesjaImeGTmWezLiLtutR/6ou/XXK
31W53n35v/4/KlkJ03WoMP3fa1a3r133+i1W3Q/mcH8tdv31m3+VrWTwXwxaUAEGAyVdKaga/adq
xeUlQR95tsCTQ1fi/1O18gEJe770gVbZjs2P/nfVyvovivZBYHqs3cACZP0/qVp575cCtSqyTdu1
uCIsM3h3FQT2DGatNlChtuNd5Zi7ED4sdos2xA1MDoCxjf/S+fmnIwrTdGx2OJsd+d0RMQsonWWy
6tO479hrN4tfvwikwowxbMaQW9Yvn8k/XOe6j/TbWucNcqCA+rsnEGToot0vfaaoN3RPM6sBTx4c
ytZbw5sv9ZK9yma5/I8P5du+oNnBAU2O9vuhBi+3GJFd6hPegG9Znr2hbXiDsO9n0dc/H+lvlUbd
UNCeS5bHGvjbp9bLeOlid6pPMGuCfeA3zQbbIYzVpuTfzp+uqr4/gb60aNV5gev51vtGXQSEzqli
3pWdUfkYbPPi47lc+/J6MhV+VY05ICu/svDtg0sG33zw7uyo2S+ivP3zu/69ccX65F1LIQBWwDmm
gfXu/HpD4Rt9MNanIDAAV6JsU/PjHE0Xy5gvUw36wPF+hMBh/3zY9R2+W0IQwiU3Cl/IIHDftSoN
y61sz4JNZWl1swmQ0kM/W42PTT89tgpsehndpOVySf0GIKuRMM3XwoujbZw4ZNSTL59Tmf3bDewf
VrYvHRTZAc1UKd9furKtlECrUp96h0pDlON07nG0ngbexvT77wqtc8udtE9D+A7AeUnLHuasAB6L
/AkiD8QxdRjJ3f58vv7xY3KZ/LO5s5psL79fBotK1ZzA7zxBd25PNcKWXauwW5pHLnCHK8Lrt0SD
n2tm+v5lb7F+7yr/tUR+Obb++S9Xu+8HDqJ5RPXI3+9HKogbFVEriygxiXa6TCZdQjOdTqNkjjJ5
KcFi/8tq+cdP5ZdX8G57G7Mixn+LV7DEQhNToJlN6euCd+Y2ZUv486kWpvX3sx34XBmsS7guQnjv
FmdFg97Hdragr884QuNdyyp7G80lA9kLicCBdoEH75AnL6onTJ9jQC25Pz66rX3qcXzfKJNhH35n
zufrIGTt2CCuQUsd6s681GTlQTbcRaZ6dGz1WKWHya0+TmxwQZK+SosUuhsmwI4H4KE31HqVLIot
Dp+Q8vn/SiIoH+ytGKtjNdtI/6iIVmLZdv5NVC7IK3Wol/Gf3B4Rua2AMqBW9VxcGzCBqEKSSn1B
MZb96DjyahByG2NAmlsJUEcqLnyi5a1H7XRrOFa1a+bXsZs+JI1DDm+fw2q6qgJeY2nK7ZKVH3pv
omdCfk0tVFFojDOmraLTHNqHLl0ufaNZgt8zlb7mnnmd2YBKhgDQMHT3esR3K0jfMDh5q0T6pteT
CFjClg5Xk/LBdrtvvt6K9ZlhwlhgCNOBxq433iS+gQ0OkXzHb1DFjzSqbruuY7aY92VN8jROw3Pe
q73rdruW87luHr2cruO2R6yAcAfDn+KVHOnitJwgwY43Bi1/APsqK/H5sNXraPDmfNIkkfYbNYDl
Cj3WAWD3ntmLKdsUHh8LsLT9XFRnFbKB6dMfuunbmGV7URnPLoSGrVEVb6SMB/Tfb70X3QqKJxtn
hkmYxuZ1ONTfAjAkzsRbBTxDoXUxL0My3KXBj8mnvOT64wVCx8WnEAHWhX2xDs5NbN3XFXX90OGV
0C96mGyfBbvg0TU8BsFyKsgy4mzg94Mu2D9kHbhFWUevgcspKEOcJ5LvzTBBxsyB5Y+Xchkf41Ev
NFJEfbxkbr50KXZ+Rv5qL+a1q8+ULrVPtbzzmL41MDA3HDpwVfZqUeEaPCwu7enSNAhs9BRUFT3Y
FR2aubUeU7/FaqdnTUXAzdGbPmQFFhWB3dEvDlifTocdUl7dDCXwxACQkAOjaxcSXiy8om2JQSaK
D2NL3fY1zTRRaW7uZTT88BMOJ2w+LNRD87HJ7qofhbW3PrgeuJ6+hDliAazQr97LeH+TNTzq+y6C
i2qTvArYKkvToH7kGpmdm6DHMGxCtbx1hE0ea170Uh71zdkmuzPg1aFJhu9q8dkk3GOPTsNAdThc
7DatD11bdVf4Q75YSUmzAGcxOhLgM5AQ6xiG1uFaLJpYH7bYRHZ6vy7Hxo3eUn3hMmBLhcHIUbtG
D15fii3dIEAyeivxk/xtlNMF/7yLqCDewprqxovNmCdG6+zFTYii0lhAMFRUoGQQv/YDcYSTkX3J
IDvOM7UIYsJ120IicbFiBcsRF1AqmdSYJ4h3aT9fLP1BbWl/fIPYNzDlZaLqpuWkHrdMVL95FfVX
+qTcA1ugxjUNzzZ7NRrn1CT9Fzc5Q219GwdOuBVlr75RY5ZnTkepuGUFIyHw5MNmHAEdHNf/EKhj
pEEc4DcvgG00yYCXNUleOqwa/gpHCbkP7Vo07iBnaVcwWTZTk2EEj6pH62G2sbQTMFXsjTB5vAXo
CS98MfC0hIQRDPup9cSutJPpMObs2wazegyxTbe+q3AnmMRF5vrqklC79I4p0S5vmSnr0WwgR2+t
PtzUvRVgIh/uqoYuVXiLL4h7Q58y3zCNwPQnGNfKGc+15jSZ8Xi27ebK69lFu1rfJpkT3xgmh5Wm
8cy1lRxTaRyoDkCi7LvbZjbANsclwHqsHeKBKQkDPdc+r9OXKcIsi2EV2GyATqi/mvvU0NDmmHMl
x/li5qO/WxfkGrxIlb7p24FZ5G9uJE+Gyalhi6NMTPukN783ofmU4vkzmNYDbmHXs0oP+Tho2JSP
68D6Ec39RxUUx6mIzuviV8VY7fwzcmYfuRcLqoTJT6sBjVte5RvYa4e5wZzCZVnHE9ydalY/FOXj
vVvJJ3AVzF6G6ZUV2OUhoa4CEL6Wm0mF3cGO2pcGYvsxQlrqN8VNj1MBujXrq1Sdi9dPZqJJzKh2
9pDGIEiKnTmy5u3IODZIBPgA1bB1BXaquh+W1LDPa13Sbu3o7I1cPnCu2GFC0NoR9WqVLhUmivVO
YLbJONbE8uzmHWQ5bPnK4Cop0SnHPXWkgjo3F7IAdlzdljX1E38gbPfnH43f38FLYnPjnkmV/AeE
3XLPdHxFh0bp5jDYDX+CBO9ysIHNvEltiFU4V+FB0//87Kqca2hY+rfSuXStup+YFN31BUUplBGv
Gc0i5oUTYzOAZKQqik1FzsfuedYrv3gnHGZzSm88OVi8YgNOTORgyIMLAElSkAa7GcYYvc1+W+dL
ivAavK8bk1/ETNw7BUxwpWPZULcQ1I/JLKYtdDL4VuMmdapHrH4v5cQlEIfqCZD6g9B7uUvLBJw+
GCQu0Wi0P3kl2qd1C3IV3KaUqbkYWL/yxDbh3lZ37mXy/B/MtaH09c0Xb/TM3cKwI93vGn1zEgxb
NOZwwFOK0VAPbxrSg4NTM9hY85nbToSGIBoZuVA3kS/cXR+Vz72sk70XomOQadHuHe6Lu2WW1WmB
O0YrgCucwEBxLe/KZnJvVAn7rHwSNMufSsgkjqi6WwFrdC7AIHj++DWN/G2cyXNEN+NLtFemhwLY
GJ/TyrkZBkDnJN/JLgVA73eDeQ27coRhjhVrAlTdrtJrZr2PcD+SW5DSJqakSb3tReTQVIsxQ4ur
b0mAPxTE3uxYGnscpC+BJrzPGI/QwXxJuJXuzOTgTUtzNTd0lQMzP5pQyPcs6ESTxpIjCOdq07Sa
GpI0sNnFvK/oAtHZvDU78VSOkibUlzUnd1j2Y5kx3+Id/S604KZM7Ta3b8qEfmbrig/uhE7Aqqr7
TPbJEaz5qYbIFsyovmIax/tk9i8WNudXfVbvmgyZPMrDD6Y18J/hjQOZYFRSD/WgmT8wF5ezbc7D
vqQqSQO//26MEplDCjtc9Aeafzir1TghB07DRZE9BjmriNnzMSo2tQ4Z2ok7ambCEK5DTJLiSu6L
cPB3UCreXO9bP3H7MNWIE/KYMcRR3SMluwk9ejWY0VVQiHZwCortMDmfHAMsE5BuQqooI9DC22/b
2LSfleT6nwPnNIBhQOUSHz2bAwaNG2yW2sVrjfGhwyAUhmsAubcpqv103rtgvlhfgX/0GPJEJqR2
yO7NnYJHSs7nFrQvTBcvlPYwenNzE+PrUM2R4o40HdTcDUeaUfcZBoJbOHgzvqAY9fWZt2fiCVLw
MHzuEq60ZRkHBC74GNlAAUs/yY4B80uejyYD3V97GocU9U6GMd1Yb4OoTY6jbiYbUN5a7jA7VMDz
TtamszEQgyQRkR/1+K9Dh9NswEndOvrosu+Pvdske1fGb3brnbkG8+N6p8MwhiTTSba9RF8CV8e5
WtolO0bUCdjOmBQqy0fROOK44PWd0E48qQDWJHeF4wQlL5q0TTrdbjuMXmiWFId56L7mjaGbQkW8
K0T2pcqZnrbzT5hywzYQwyGzOoKiPomODmxFv5fPvgfJlOxNHkKmceTcvQQ+ZOS5GDAUTpg+AdYK
uoPYYFH+yZ8iAsSSMN3CmAfncFImHVL6lsCEUwXXsKVoVgfWhXFYCLgMRWwMwmSX0jl8r/xV3zB/
VpegWkYgzhLiH9xA2a+7AQdK5yOs2POsaWxSBwWZB7Qd1ud1hfPVrhPEWRLaH0IzWA0Zm2ASB8c1
bM3wNIpq0PpW9zHvZ+6wZDPp0Gu/zhF7G0xGTC9ACz3xSm0+oNHYZMR42/WcLLb/XJXVB/akj+As
79ZQt9eYc1/0iImS9CJ8gjc6gY/4hFbiRz/zvluzeQ3qo46Uq1BccDPdQCymr1yaOD+aLQ1o4zP6
OmJQkiZGTMv9Yrsn/Y/mG+ijNn1bWlhNmG2WqILDewPHAuh7fKseK39XNMACCe2YWX+LCjfbMYqX
nIyd7bftTexjgjmHhzpptzQT4+2AtmSxiS58RX5XhPgox+hfvA7+nNXsmZBtNqlOtpSutSh9FvBQ
8Xcq8XCqS78ulXlx09aAVJO9CofzPy4dGSd5miFBEzd8YnTKGNkjIzmKkpNb5R+8YbpbPPep8CXj
eclb7SCfSnvkus1dFepLzF0uLvdpoLTNrkqxzJxV8+TqNGScsuca97aT0eRYOfvYSErtsjqUN4bH
IFbUQGALk/Lz7Ny5gvzSw6AnC8n1SFcin9QUig/hXsbDz5AKk0lEAJu6JPmaGwYka5QOwcINVael
sg++iP5EG4HP1LF+rtBIgRtnJuM6LfKdX6NAbAs+a/2ylS8B/1nRdrDIFgYcTBkMuJca3iF90hcJ
5nIjpPeU5MEpq7lTW8XwaBfBCOfEOkX2+GiP83XSEhwrjxNPZE+CdiiS5A3k9LRP1fAI8w7/hzxC
OF3dykqRmXbDNZCly/oZqASrYDw+TrHSr0Hvq2WlcwudH5vx/JH+7qsqVLWp22Te+2FggdCdsR/W
WbKdL7gwGnemS6iFKG9k980ZFs9ZXPpFiI4JM53alrK41cEU54lAXCerdbpcK/fFY9AJc5aZjq+4
kQx2bjp3fmiM8gabCyyX+ntBGQJ55hl8MnCNkv+h/7Suf7jR8HWsXhzcuGqFVzLO9HclWsiAkp4t
5AnwzZd6wDSotqYbi0ke+ATJK24VmFRgBmWGH9fy2/riLX3PqR3WqygoVKTcpKxEvPX4H40Vv2lk
UK9oB15Redb5rqa6s+CzRN6FBbUUjKv8wnqYrAQRtj3d2il3TMO9N4Zix5l/0RuGKpFmmpAX2W28
ycIH0W5ZpJweoyHR8fPuhkCDIJhcT0FqsZuntZqMuwWaD/eL4UuKZ5pGkDnztb4vCzjv/VL+aAeu
aZ3UDxUhu7LoVnhVwMAdvF/Zx9s+rGaEIP6eECPY92TCrGB+IwJfXURHy6Qfqq9aHGuQfJn597rv
AUbqNMK3m+v654V28Kdzqbov2UQCojfa+iNe2d/bZnjUW4n+VONFnSSOSFMeI4X9lmIwEiE0BE1S
ss0Y97Mtbs2gmndLwtvWJYih4+qJpunR9Z4zFX9rrMMCEoFQXdAMta9CxZax6HMyhA/TMn3Sb1Ma
uqbMplj38s4Fk7xqf9fCpeoE2aTQN5IXwdXRSAoVo+Nke+Yo4t3aG7B7xnnCHmxoGNrN1rCWC2N4
b1OdPzZBdVjGaRfEXP4TgfoGv4qrqamMrW5g4PIWbdpOnCHFvBVD+WmWWFk6OXmHLvi4UfyGrwQ2
PSOvOgZtT6sHFw/r4umlvT4kCM8xxkuKCgcDM+k25hyfZI4fx8QS7BoaTDQs9nKcPngSbOxaWIif
cxdYfIjHPTRwFl6UkID3ASzAmgVuzfT9ga/qSEApyyIyo86eUfXAfuFnxQMtwGvZghzPxWGgdiJd
nVuzKsVUHDsDX8mO4ty0ls/SYxIgaYj98HbskTN37OoBJyeFnq/f4tSOXykeImoY97miT64sAj/8
bD71g8UIFtdDH2J/zWj9psK+cT8bPjP48rvLXPAua2aOnPWHaNpFLpO6UpwYvmCJr5df5z3bCLh2
a6odJvBt7fxsUWMcKnK2GdzXVrCgdXrP/X5oojeJNmbj5oxnj6RF0s+u2lE95uMEjxjtqEHxH4E3
DjkxWs1aR9QuVdg104p0qSyHzj6XyA/6vvDxN+FaouGyWWukBVO1Dtaim9K9WZWAacxuIKECb8vA
QdsVUZyK+UCANaK1WgQbKZW7Ip6JcGqorBQpQ2ukWz7Fx0YhTGsDCEnNnDwxpx8c06vRjstDCzpo
Z5Egm3b1ECOpgSo9GAiV7/Tkq9uwvQ7pSx9V3QYHWrnJ3fx72Q4W0/XknpiB7JPUj3dM/nBuvOKl
7eebETu4DSo5zDz6Alyy6716VkHEcBfZzp0zFW9rlcYweNPgrnZNLYn9Td8/uokJMY1bW0lpcr3Z
ESpm+0YDlVxS48AVAfhfwtPZ++7FSOMCXZIrUNsyvOn/8LVgoC3g7WIGuV0r2XWtXd9szl0W5JSd
iJHx8PlQpYV30FvJrPPeOqCHFFvlRzTgb2pyKCBiVwKoepfY8VtafyhmbiHpQkVpqT5hInNfG7z9
sMJhb87B7CXc3uxoRiFkJ9drzlxCRwUJwJafScLo3pM/ms5AqkmxetGlKbwI+XDtzCNivKfKsKFZ
jZtLp3ZtFBzQo6b8l5R7lgK2izAF0mmM78Ltei3jjEOOWi/3azS3vlFCL4wGUM+TpFYbKrMFU8y8
854/6hh4/IrkIQJ03Pn114AG4zFvbq3Z/By6hNs1TQBgSF+8pEZxEdshJQfrZ01AOkTXY4PdW4Tp
BKt+yh6bDPWh4edclSitu3L+bITEKrWX3C3Bw4hykA8g7LFLIw/tpSjP6hZMD8XAsBUn5PTnlLd2
dqYr069JCtr5e2h7Hw0HiBPp+dGNFJtbMCtMrbAGa0Bi1wUj2Lwtn6XllvmhwGktbr4hoJGH2L0P
h+rKMGss4DBPmD1y3bDvbjonqq/KzDM2bJfDzp3z61Ek4nYyB/U0m8VLgauGUbjTKcup1xnBgRmp
R1hQxt6jfMfwr4Fd7IxfpcLq69Ith2VyMf1Df1ItdnODI056H1Ywx6g9ALhRB3No7oaMURA8wLSF
wQC8ElEyUmXlbpsGin5uETakarrvEkywBXSteIgxDcH0fFeH4XCK0vG5Vba8KpJuOxJukx69Yujo
7EL/xXXQARZIQrva+ILYUddIo/S01H7AEEP2EVqdcxyVC6AKVtbRccsPJUgXdF+u+SiBDx9WhRus
jv68iufcxW2uUoQukZgwt9APocUDMtkSF7NVnvbzwa28c5+iKeSGb1DoKG0PE6GaQexcntcHqWVs
LlfOGEUVbA1Q5m5e3ucYNOxnSHaZb/NmLKSabUy9WMbsNKukbjTZ7UJcNneyMrtDl+ffOtMQZ1WY
n8uahkKegmYq4jLeVKMFFlk/JFmIBQyev8Ju3PPEbP0vD+v30prII26yrwkePDO43yvOpnPui9E5
r8/efWnHyj5GbntOqqa8dhwFYjVALGaUqXn+zwMAU+zetYXN0ISUcJop6a7SsiUwqEHigx+yjQxl
eNyMDaM77AI2nuKR/VSMsX8YAyR09jTtzTi5WWVw64PSyjnm+riuKPjv//ODNORAeUZFw4Lbij6O
B8r9WinHMwVnC2W2fuqNujbJQBRXa9J8CAwmeKrafOwyy3ysIBwgnKY0GIfyKkZLjutl8mJLqMAO
sxAkjklxMnIzOvMpPVZ9hEuOWT+Zsr3hx9Md3CLUX1meXgX5ACcIfP0WIVe59cvWfnAtQzxAzwZb
m8Y4xQZ4i/SYxxwcIgI2nTnQ8im/Z0HpLym0Nx9GjrF+NY34JlHhN3Ygc/yjUrwcBqxrTK+L+nF2
0Az7FXWK9Xt6iqXHj/iDY9xPmVk9oNWiKDYfsPz87JhIUJMdcP8No+lcWFT3cSFyuBEhN+yUoaWF
+qmLGtFaZYleZ5MCIF2U+hlA07+e/fyeibBxiJxP/rjE22wMMWZG/WiYXn9g7KMB9YU0snARrmvU
lH5YnwHxe6JwBri15g7uaZFlhNoy1bLLlUK1fmt9MOFWnNdntVZqenmNZjMo8itBn0FQkzy7MXxI
6yEbWOWiwqXFzZ27+SHow4FuEw/gF79xO8L4xVvCJ4Cz1dg+uYhIw7aaGX+y9yJGZOrpqxOEmAma
Nr1ptAoVu6y9bwDeoOJ+42qpaqFFq1xP5r6f7jwtZ3VtyuF2ixg60VrXWKtecSGYtQoWFmSPfRPK
WNnXEM5xk7tykodCK2mHDKXdttB62lzvNlVYYYiL4tZexbeR1uHWgPaZVkCbm0/Aun1MobRqN+wP
WEFC80DOi1BXEtANAabN/CnJeCEQKP9epT064Nxatky0wHIGo0wQUX5rGo49Hx2tLh4c5MSVfjGR
yIgx1qemD7u701pkShHTlgEV5+wtpnNen60P6Dr/+jJxa3EoAp87J+YpXs0wUNkMZ2S6HGSM/3q2
fs+NXsYIHTDVY9ytAZhsVYysjyWQVMD1/X4vDLSkndVhlsppTTxu0fPwoY6TT3mMgbWNfUpct/PJ
ivoXkXl88szlALrbZyxmCg8jsuHEPwtlT1usROqbOtBKXxldOaQ8ZZ4ihq/Nr6EPhsG77lKU3dX0
JWjqy+L2H7OJiJGBqtNIXErmK9LzLAjho9l+cdOR/lyipw+M+N4sqWF0hkHdw/liipY6wdB9bwjK
+zZXxzwS9f7Nro1NYrlcs6PvXsWzkHvLQ0bG8IiPVHhXaQyrHvhJ3eJrJ/2vJCYbV48RuSr6OjXh
6+wwl+x1j2Xksq0vLv2Q6RAZ8ZV+A3B1j8RlPpfEFNvHJSPWS2eCW+XXBEbCe+4xUKLIsoXPDR0w
p4KKbj1ssOG2vbs8Zrdr5Zcktz+3C39Ey0n9idvcqJJtAqJ4Z7nFx6iOKnoa/rMIoq+213+1S4u6
F4bPTHvlERGc65J+LwXDWEZ2s9jnpRE04wT9Xgmo0l1Q9ZozJg9FlXxiF7rNzLi9MpjlyL2mPgql
Pgimtbb+pObTwvB8gUvp3h7CjvowN7ilSrb04oZN+zCV7rgnmm1vFkkFnFbUWyoGPbZNnuoYaldW
5vU6wakTgTx9HjwGQxEkElHna78uDHqxTatTEbYPljlcKY/0aa3opdhF6lIQjjQkVCYVFh8cbC/C
szHAT0rd8dIGjPO4WNGlyC3MPiSBtLcuiY4wyFucFFBf57Ufsmbc2zJ7TQLzySZYpHZIzuwXPZ5A
WAUN1AXctYSElEBRFsI84FU0vrE5ORjz/llv42iJ2W9SsMAkK0DWBDxBwCx/py/qliVykFPnJ7ty
T+VMrlIzDLK34DhP9Ei8uvhKpIcFX8NUTAG9di13BTTUFNMMQZy6+46omwJFYmHUTWawnsqIMqPj
73IbYIimjRDy6LJwx9iYpMvsklwq2OWEhShG5jfJkBs9QWJCE5/FiimYkWoPhogwYJrPEiL9BEFx
azAft6nyw8J2TcgPE04ZNxIZy59PivU3JbU+KWhILc8BKSHWk/aL6MqLRDT7lERObWFdFHIi+BbU
nXhJyOgxkb1exlOE5d80MSX652OLfzi2ZSIKdFAye4hitdT5l2N3zuCCWanzU6073kVIxYgDWfHF
pcxgCCxQxPzIYMaFEf8LOIyrAFqhzsJoiz7ihMBYDMbaxBG0lPvbNg+uJoeSz59fpfybKIyxddPD
rMSHfmDTNPz9VZbtVGaOzFg2Pq8y7kkQ/a4bN2zDJJOzLq+VFl6fUkEUDtBVIRlrxuxNizmShE+x
wEobRYZ/APhFuCZebZ3L+TnqTw9X57QtXnNKhayJgyMIyqI0/lIxzCChtmkJIo6P5Na6HNg3zl3z
KZ09bzPBif2p0yBNeKMRLPH+jTdiIJEXGf4zjJqco2W6xlCWg0EKhwBBKw6OMpZLzgkOOYas7vA4
F/GPBHDN50Dmjzpho87zKqGYYfc7bJ3po9BFxkRiRQwhFZFHtdB6bO35KZ/i05/PNYMLf79GLdcS
tis9lP1/E6zisFBh1ayyUwIrZhvA4kSjSvar9Sat3smcTquiihonETQQWTkXuzSX4s4anIOczIrb
ARVlHxdzcqq6uwaAMJ66AYNGfeeeR+o5GLTBsY0j6idtMDw6IQ3gGl/3pQuKw2Aub8ViDGxuAAll
Mx/WYnMUU7HAoXdbxK9RZyCEs6hXJ3x0uqFYJhTJ0pG9vyVHMdGobOyCqEvo2nMqTrVH9Y0yAzOk
1Ny4he7T/sMY05jKrBGz+Cr/5C1kxPS0XwuB0SI2r9saT9ldG3pf8t4jKtQ/j3Me1n6rMn7kKcON
1BwMq6/34NC+FfjaUq4vCkGkYO/zMTky0PmqBO3IwjbhfWEjZpjFvowGPHhtT7dGkgjDKfOFQI96
FRUfh9JcJjDMpsiFhoF37QY9ZgLU2mujunO87CqujR+VYPmUZWTtqtD9bA2Ee6Gz0BjJSLBMdGVd
1CFkqfD76sajUQgJmrapD7RLQFin9VX9Kux0Po/IprZZDhKGH9IhOEfV+JU5zpbg7BA6gLtr76rW
IgGZ0GpoA3myW+NLVHCd65faXEVV/MMYp0eVVcP9LHGithQW2YOaLow2IdbAKSkb+xb32e7lX5br
P9xRLI3jM5kEcAP3PY0nUmhMHKPLTrZ+y/puwBgtw1d18N3or0uGlCV8SaaccxxVKt280w2zSivp
HC2javr8X/S7f1d8B3bATcJl04K0wRz577tVP8tR1omVnHI3+lwX6QfC5ytd+s6h5hntfBVqxVk1
DhctvcKj+TU0m4+27/7LufmHzd0O0FsLRiQ0u+O99FwlaghliZ0fRpBMZyquKgVJoau3KFswQcW2
uyVVGxb3m2zpv0RIzjtd35BaP4aeYtvNSwk4wn82VfIsnHjeUwkLt0k9/YsS9x3sB+Vx4JjsOSjk
A8ti2vidDpcAG8/FfIxPU5aGO4MuOsqKnTl0elZW6GY2af2SS2//39ydx5LjyLZlvwjPoMWUmqAK
rSawiMwsaOmAQ3x9LyCyX1ZVW79rPe0JjMEgQRIkHO7n7L22xdd2KlTA/kHvO6rZbHWeSIH6PKZx
j5PXzbfoJ5y1Plej4jxj6CUCmzorPmuBMK/svJeVoCW5VfucxSMp8qsKLvKxT4fnHDQ2YAZUsXre
hJQ45mxGy3vxWAvp6oPePCpphkNzrokTk8LVp5kOpCRuqPR5W9lTWMteK6tND1lddNuqi6MdpwVE
9CR8tnN9Z+fe1Y7G6eLJaUUwuHFUjJ6U1cr2k4bTxqirAkCCNu1iT3ltKmzuMfJdfsHq25gh1lUM
AsEARM1S0YKaGr7np4gGrso1ItKjO2kzIE+4Eb2ZBUBY3LjJIXUTcX5XdOFfVql2e9s4BElGLIZw
KWiXQ7Kr7YaQ66k+115FgtRYsDglLW+fj+1waOL4V9vH5ffs4/9XR5NleajH/++GpjVzhL/KpogZ
ML6pPjO65/tZv81Mmmb+l2bMfBtiQsDmmLh7fruZNN38L6wv9KRI78G47jBs/HEzqZqre56m6riW
dBWPyW83k6H/l8WEyHRc5tUY1P/fGDz6v9TwKm9L0zVMUxjqDFM357nB36aDtFZQenbdcKV6iZKk
VHdVOyCHIndpH1aRfC7NoTh2Zuxu6thCetpYBHu0cbWP0YzJoMyfcjX7QRvzLAcvoh5QXGMbuEi0
ScCA3nIKkX5gjh+x4lb7qMnkcUCbI7zquSfk7AYKcrh5rWvv/vZF3H2vMP6Oy7P+dZmYP5iJz8fB
6qGaLteLf34wsyDVzaPfcg11I9+Tu8eV1vyBJxwND/Xrc4naZqPlXbIvCEhYdx0C+6YftGsVmb9a
7Dsnb5C30q6GCwkJxQFVZLtzdWlfmrRiHGm6O2eOAvbMPj1Qp2J9SCjnJXCDnzLt44M6FA/lbPx0
wJWuwYLKbZBU8oTkqN3bavFXW0b9qeGyspDglaJmKSOL5AT6LDmlLQGSrLwdBL1puLUHjVCrqL8L
EJNuRCCN54X0AUktOkVbi/TKI+Ai5dGeKuNQmNA0QqRD/+GY2v9yoi3H1HYoGeo4m6h2/2tWDpgp
chFgt9cQr/9OUjwh8BzpR4jo/UmGNIYqSMQLDtyIFZSLVUIBvP/pmqGgbVjrJ4FyIwtS9SZlh52i
RMFf2FJnnrJv5tSFxM7SBy1smFNDNvQwaq2awHojMVj6MrMRnVeyOIWDug1Nl8pND7+goN35lJaM
3ZGdPNJdLuiBpWG8z6IKQcKM6DNZ4OxriwwHTjq6MqWb3STxQiqi/wRVqBOuRr3XngwuNoU3QV6x
85cxtDbSyftNa1XRJSXhY5Sd71RxSsbo1JLrYz0AcEZfGrX5i95egTbXZ8PIHuPZn/1nsxQdR6Cl
/8E5828rC98HeDfEQ5hYOIexRP7zN+4Qy9MrVSauhfWVhlN5ckFlcegS5dBAKFglgR6fwJPYl0Ga
MWmd0dYmEaDGnt/WTeLrhXXtWlM9x22xNSJl77Ubr67Vl//5XJyv5H+rAagOhkIN9zA+NGzlmB/+
+TYtdeBiRxblVdUV4RMueEHyYXFZ7+NNBwLsP7zcMt369+t50MQcc/bhMcH45+tV/P6nmoXLlYAS
Lbop2q+6TZmIsbrdao3GGqFNiy0ZVd5jzQmF+EtsgEaXJ09toSOZ6oPzYIxe+NIaan5UacISZv2V
1B2F6Vh5KaNMUrcNqn0ZqMVWeKNzKak/7Sp9Liergf0fbHzLWPXPD8S5plu6iQHbnq8m//xAQNpi
qIg5WU6m8cGKMzo58NFWaOwbhquwXod2qm4daH5bwVr0bDASUYfq9F1i1w9xrIcbSdGlncEkxsho
KCrtbtmkpvdLK2DTGzGnIO0/uE9Aqk7DVLRrEZElg6/7LDU+nYN9ZNd3BJ0Hde/XbpOT1077aWls
qBiIMEY42VV1AqQTU+K8ejkQoCgCfBBEVy3pHNhVmQuWrF0vAe1SVmIXVr2LoSYdLii71lrrAWXQ
9MGnUGlA/On+aoUaXZVGpZXLBRXFWKydXZcw9WqcWdt2Jk4BjF16921x/Z9/t9Y8b//Xccf0TWcB
r6DJhWS+eP7t4qjanVVYFqmNo4uqYNBp71j9vWtRaowUBl6ZYK1o3B689/gz1dzkl5FrmInK/rNO
HbI/qWHcIiVRj0QVyX2rO8FDMsI9i+fHEg0DnXP82XXp1UyN46DbyUdSwufJ3TG6oQ0fCTzIqc9Y
GSNRYZufphY4qC0eyPu1NtQKPHp2E/PeerxLqrw/k7HXbSzTU45hoT32Okhy1sPmIZpcuZ4AqxyI
H6h3hTmYtHjtraIA8RymuCaHuciu+Hbm9u+7TIfqlhlV82I6982cJeAKq72o2vZ/PsC658w/3X8c
YqzajAi48XBmc1VhovP3Q2w3LmrFqDUubQ4iqNYy7eS5nXZSxaDOShbaDtRaD8s/ls3gEqO5Zu6t
nRpFwT775zlaoPyopqr5211/e4jlJBpWs/mJf/YmBQw36YwVs+t5v8u/gyz53ze/HznZCpnMsWtC
QvJYQc7vUumb/KjoJL7/eeLyj++XXN5glKvBzjPNl+/7jOUd/Hnx0UPutcP8ox4hf8/rif/zM/15
9O/9ajOGafS/38N/f5h/fazv97Q85vtFuyq/JdpGQwy2t1pXPZXzZ1geQCfFVb6P/PKfZYOsh8O/
3DQ5ZdP6GnGN32tSm7YBXSnFCE6xpnsHaxOXortIjaFPegNFFqWaw5m6bt0zj32R1vQXRXWcI+3z
qPQIdUzt2KXGOTGnv9ShtTdyjJ8gSn1mQzttonT4qqDGbZAnQhtz3BTL0qnz1Oo56JxrIrCI0qoK
91NTvOox09XSmi5Fp27jRsNLWeQnLvgIArRM7kBbbw0kgivoiDbmHtriYc00gbiBq47BEsHQPT1V
ZGh0VWLkXG1v0z0MYphObYBKlwzh0DUzArXQSLjq8EjVJtp25AJgC3PKtZr8YnY2rWtlMrZ57NNq
XKOUsl+Fq19tzHeJRGngJJeY5RhfW7tL7eZOk/qtCz3yPZKemPUWzlmOrH7jdMo+5zTYIK/H8WiU
DwSBcUGyJQVp+WFmHy4xhygkiIqJpYsNR5j72gSqRarhSpYeVDc6L+yMmE6lARaXVucyre2tQKy8
8kztbQI3zuLYT+m/hKGITkqr0m4lZNe1vO6AKGsrIL2eLWSF3J2+pUQnRQJNu5YNPxN4TTr9uk1p
6w9J2FxIdndJGcgfKPJzgEW1rz3iNzNJJz54CghqQS1O+JraQ+2UP5xhQExUpPtWy2CrlbVxM8yP
FBVZUFbGvh0po6KPRJFN10mxiz2oHO1UqoyMlLyyMT42eKRr+9RENpY/rzulnUIsVwQrfzYfWinx
1hKq5ZQMP+I6e8idQrmAMd2OpWlQEKR3pSkqTcJabBQ6TevCBWsctGc0rMRfS+s4kJq+oqYWN2F7
0BKqryJihWyNe3uUwbGrQSw2acGRbonHAgOvr8gqDTd4uJndkJVOU/BZq6ELTjrh26DkcvLg14hd
u60zkXDiGugpG6kfG0fRV3mvQA/Rh7/wmfpY/kwr+YkOd1cODSYiM6HxVjZn13L8Uk1HKki1u6v7
bkvXiV5YdM4UKoJK/NBynV/JVDsXdfoo1ZWL1pkEuCJdaf2or8wM7oF2Ig32ZUii+tbTCK6iDnif
kHcNhQBcBfJ5UsvHyKh0hDS2vQ2b6qpYerctk1jCs9T6i4PoSdZm6HuBtpVJ8WRIItfdmOCCsmrQ
NZhYm2IUXCONshUJOAlZCdnPyZQu9Km2B6e3xhAUrqvCsZh1y2uXU1A3e/UcGhMiYgU3zIhoU1eb
ne14K+LPdORjLv40VIxF4nxJJbwxYGW+K9KXsVNSVnbVeCh0wx8JqMR4pfp5qFtr0yHTFFHLvVkG
JKR1yTYKPnOwTRuMKfwOCKJgtd76Kgx4l+rwVT45SXYDprelwIQ9uC8CzBouLTW367fWkFw7YaKW
7qCKJZZ4Ivax3WmThly8xO6I54mGFiZ25pcYMUkaoJ6TJN4zuIBkV+B61VSRH3G3vfMbQolWuC6A
CNgCVo5cou4njQu09Y5iC1UjvYptVaXQ/8qYXkaHvH9IyQksm62T5RowQfMRGE5IObYoDlLV47Wu
1Mom8dxfPTJR2oWi2Cixc2I59GVl+RqYEpAmy562pqu8KLHB6GeHr9IhXpay7bqaQOyZE/K+5DLU
br+WoaPOikpMEhELpXE0Txa5OLRcrc2UmMl95sZbqY/iTqjJJmnMYwdPkS/AaPa2TYAMscbYllsP
wRae9KHF3NG16UcqKW1xIIU9S3/b10ikxyHtgMU5JqKjIW02XtdeST4gs1E/DoGgq1wRGt9Pg7aJ
7PuWpMqtMbJobHPv1IxVt8Lqvx7VjISSTDX2ptahpq0BS4F+c6nLV2vHa63HGLMVEcH1OmrScG0G
MHT1Jn8sAsrX8BcpHerRgeTgYq9ZZHnJs94FyKkL44mQ0bMT8A1PbXR0ZeQCLPXSjYinR70mQH5A
LkzgsjbspPHJCSb3WRc/pwyc6xFBMLKIeh8xq57SmGZ4b2qbIQ33OfLBgZbuZmy6it44fzZO9UI8
48NMOn4nwGhlpSWwDA8SmmLYb009XCOGziqf9l2AlM1xcNWUAFQ7oAY05bJ01yOBQZWq7IcEDm2g
DCOJA26BG81DTqoxgzaMRw23BwWckhFAV6INOLqnTjEUZjbk7ORK7ewQop7QL1h7ChN3TjI8JnI6
lGV0oVn7qyvSX1onIvIHBlLop5zoFsTXpJyR+YoEPjZRl8ZVZK2SgWjQNsQY3mMTmCWDrVW82k3F
ID035CSRorMSGDhLfcQyIrxmxwATV4b5o4+9Ay4T7U1HsLWlLdWfZOgp10KU9BrmRyyb5c+U2JOb
akfDKbAmuV2eNj9f48D8cENeW06T8tDCtQSwQT5imIbJU9yq0AXZkSAbWill90r2YbQzc1X3e89B
kq5gEp/mfRTuvSRd8MtO0nhTWlp0HdpSnLMOHSaQY+Vd4lFc9uVM4CMdruH3ujKUR5Zi+X521p6w
46oAOrNPR6man3qunexYtG9gGIjT1ZXyTNmlvyhqhMJc7fIPBQDg8lAOPdKPNKQ8EsmR1VtPP2ia
mvsGmufqe2/ykkCn/6E7Sr/OVLLlVVj6vhuRTKRRankOKu/Nml8Xl/sFrG/0Nnaq2A5qGJ0B7FoX
ks7FpkLQ+TGF2bbX7PrnQKDpCsdM98iUZ3Zjp9D/pXeQUtPu1S4wV8vD8E4ZZmV+jQI5m4En/gZi
RvMt0dY7tJHxC+STl+WR1mRekzzSX7sQdw3qGlSZigiv0SZFV7rRPKl8FHmJ/dpqfrph3KxU20ge
PTp4e0J99YPT2sq9Wesadl8+C1xNnFCF+BpK9NbN5Ea3Dm+Db49BSlOxaVnBu0/LAdKy+o7LVf2a
WcLYch70pzqtm6vl9MmmREHzWZYQ3Oa9VnZM3kJZWg9VGmRYFkx5KLq4foAGzTc7P8RjtutGbvCp
WHg7XU0xrx6Si5OiZMq2dkvrJfCix+WhYRc+9MlcNqhVPBZEY55yfnfXxkCUkdud+dlm3u8D6SI+
Lgi4fdCCSRzcMIKg07fqQ1BK+f3CvcSJ0rkelBb2YYnc3qCvJ74JcPa1HYdxHal5+aM3X5Up0z8J
i1M3tWzUc5mV2ImpDn4/oIDRZ5jZVxLjr1UUAONSAbeJb8ldB6NRkKDJ+rLXvnIbw6hp9uVlNHvj
Ikst2iwvka8HyQ+OfnKyyZDoXwLUeZcemskGkY3z5dKbWN4KLjMGfse7uEDwL1oFATdH1bVxhJGd
0dIuj2LKN9tRoupaDoqBVIcHqF7ifo7Kw/J+bIivRAPG6jXNzPbsCYvIjWkSn5Jo+e83FMElJksp
uI6VlpzV2vEwYVruh8OXtTyCOgS4UEJNbgyeoDNGPSGJZGw/xCC+P7Xl9bjzY027ZSyngQ861TZi
xHuP+FUu+xANgBcOUHQXulaOrpChaV7cv9txyUM59tgYSLjxAnGHntT1p0zVtyMO4fdi7HbLZwno
/K1AAR7iRCFPwagnX8aFt+XHNL4lgGOX/bSKpa1qx07vgYTWPpzsZGfbSvImw4Kgab6jiAQRNPXN
cC90ArpHd6p3xM7rr0wPiOvmEbgGu1XMKYEEszKPeq4OO6Ig1p3ulC+zu8zCNfMZu6m3sdQxPtVW
qT9YtfoDKdXwycmjUg+wg5sbMdtXI0oaeJeHT1XPztQlredMN4KDihVoF0R6/6GJ0/JERPHDFjN3
6nM9z7YGbDxYn8Xz8s+qdCMKqNh7eguH/VARJ7HsNUmnBzi93VPSCPuIIMjE+RyPn3bP5AboEpEy
+a5ToxJ5q1o/6xT4lrcPqalfU9aag5uC4aZlMWTl+W1KCXLXctLHThgGgmG0i8v9RQQ3XrT9ezWW
zE5wlYKTsfSXyUGiMX/w0hjDTR+O2jmBvXiHraX93qOdujFzvcy9jxPydeXIWL3s0g6AO2Zd9OYO
rYb5u5n2hPikb2psbpZdyiEaN+4UUzhQm+C+HQso0zaLNMUV3h3NdjLWRK3dVUjOz1PbAz+ZP/tQ
RUfKPNNLSWzXoUH1vUsGb3pHR07LfZzuaHNgSzADLExVo/txYuaPnau8f7+rOdM7iMv+psaWeYGU
K78PtYimaxo6xbOcbOKrvJQ17tClny0xcfMB6Kbe2pILimowA+FSkih9jvXy4fvoEGK9RlYqGMsD
54oZJPrea6N1zz2F0UdH6zMfaw5xe/OHAKCpc6H/cIF+7wykWDRHSvvZbWKWp/xf0Wbo6fwT68I+
uC0/u5EW7oeeIDKMoMJz6Q61dIC/qjdbgylBG7jQdyuym1rgVccmsT9I6K4OuWHVlzIivFsrDLm3
zdK5VKlt7VxnnBgJJVfV7oHOaHlMHKNd9eS0+ajWgIiYwCS8Llsz83NvSTs9jG1jXjD6bBcDRMEK
lkvMlz2myh2882lr9DZRiKKnXzzYmExc5cNx8WYIPF2s7NzyuXQhTST9gMyqNvxBuoemYA0Iz8u5
OFBT16GJcRMcO3o4XT4qmflBGeOQJa710ulRuNZ1Qpk6u9V3kcM5Ckt42EYSxSw2l/oU1PBel02Y
6+iSqSfNX1rhO26MemW5OaCO9LEWnZqB6D83DnL/z/3/ftzy4GVjaHnhf//ZmdF+IU/Ne152sNwP
A5vXWG7+uZNhHPS7g4YW/bLC2gkujZ9C5FiZJLFLBQHe5Irxwlsoob8oSGbT4qVwTOovMSsgWFtQ
ZN32JY7ecjpcTIhxxiItrnzRmZVfz5u0U5nrVkTFjkTA+1oger9vYw6uqmwsd7LQODb4EexPp1XH
o+JpKJsbhJ3QS6ut7LKOi8CQbF15c8zO/n6AhAfsp2Xb+vm8WW6lJ5Xi1MEY9EfsIvAwIuG36q9S
IVNudnCV/rIZcXhMFsEKdGP0ndeD7SW2bAt7+C0WYXkCK53qAfwUR/RbGNS33DHOTtgIoMYcHs4y
sdVTKPglhNmVrbBgSGr5vHw4qqOVn8PiVau55FhOfmt+ETVdnhRWKrvCiZ81iTtNiPZJTaJhLVKe
0PYNxwoFzQSVXzvHWqnslvuW/xaCKbptVHhWxnRTYN+OHOSH+A02TBTCqjXWyxuLDAAjZcUqrsxI
xlxNiRLype2Zjj2JlLvBKtyRQyC3pS6vZoLiomNp6XhzJEMu/D946RIlF9QRkO2B3QV+kEbphuqV
9f37+N671bQci/mA5LHmrZPB6laR2R61IDkIWoaHSetwqjNU0WKBYD7Rtd7YFiWHJM6QLU8OKi+Z
iLVsm/vOLLo9hJ7klHTZsNeFc7aVES1uTILyii40DRHiXAAB9S+xCZGjrN1DGXqez2LRbOEbRWrS
4CxUG7+RA0VIKOdryx201UJcrmbPgIblcavNsn1lCH70QvxMnACd4qzIb2vjasqi2jelfcumOtzo
Q/+CPa/wUcfnvlDq37caOmeU+JW+2LWRCWQotSe4T8bLFHv2JcjOtts5d0pZRxizUb0USeUeO3Zy
Eb2EqyI8ggxqhXV6YplbGObJBiVStw+c5iA6u0fRAgJOl+m4tzRQPYbUuqsST8kxnOQLibHTqSX+
9VQIEzfHWCNQH0P7YtmEGyazUX/siJClCYkXrwwMX3YYMYKhXXkgecA+ByyNuTSsCdFGA26UxY10
sR2Et+AUpsysK4yB6vgUmn1wl5ZeAhYiK7eWmk0PSkGVkdep/KajZpuS7ehrIx2OxIKCn/Wadqjy
TCfGy7uMbeXs7ClgOHGsiOVQXWZ7YaSnhCUyVrX5dzMYd55QNZaz+hn8VOFHCcPdn02qaMW6L7FJ
qI7yI0zjZ1C/qKIJjPCVsnux8ZSJdKDZQEHEIePDVxVOeUd+YCPWdjCk7iJDr7GCkGuRu8khMljo
bGtm/pzXMl4taG2pa80en/7fjEOLUwj0M+zWBii0kpdfiJE83PRjsSbb5vv994IzYJCzQ6iSGC9m
U8SyoeTU+bHz4pVy+LZstW1yi4vM2mU6hovFxbV4xpZbRPOgw3CsF+BYgqriMGZEERmCXHU2+miA
pnGGtzClJ0615i7XYpUzMaw2+HUhGGQiyvLv37mDq4TRUIEY41uKsW7DiSw4LJwnKx/OaVJ60D0C
JkcOl9E687rvzfInJg4nw17Af1TK53bZl8d+/iTLBoES2KcCReFAOIQ/zZsKIvo2J/qUlEy8ocVU
XkupPnkNozzUE5wc8wY29O9bwX/fYmdIo2p6+WnS9n5ra72/3DIHJGN//lxuqZWzyRO7OoSQpfxl
Qzot15U6fw5NPdlFmtf4yybHgoP4mVHgz31uqtBZn81xSi0aPzAkF4MkF6vIdSr8/fZzF6L5DSZj
XLnzU1OdoSQypnJt5fUAdtEZjpNkJalV1Unz3AylXh7mG7pulEZdxnZd7SlD0wLV8ZuXL6acKNSY
6n3Qop/Pg6o89Rq643ZkvAjnHqzSgvfJmrlRyrFaNjaz9VWpxvn3IenyFNtF5lGlnH8Vy8dJG86h
gOW6qhwKw8XzFqefRJckJ0uGkCG1/tDN49QybIGQovBBzZBGSHBHea0jCR3PC8kxg2+ZJg6pvAzo
BvQFThFP9ZMkD4+pEGuWSAzaucOpphdq/vvvOWspDDpMVASzgPWBU2/mxjpHjeYTpb3NjIBrcaS3
ftvpGMUyJyx2cKqe8LaU/jifK8twsNz6132hzQ/Ra0mV1fldQPDBeIna4JJMOT69CN0bQMMCtlzl
CYrM5UqJiAaa1HDYO7na0t1lMaaX5lNapPVOHUhdHmx9hzlu+qQHk29yz7Rmm/rEtxH0x75Wznhv
tEuHO58ScMj9RnjA65WeDVQ8flCLXTxE9YeX65eYFutTbgGzcyXhrEQIW97wAJDeuxZoDEpDkX4C
MBKTL70luFcqnnKiIcY4HG99XY04iwgqCkD/UiD07HorCMRGpywjarG6dQa/O8fGR3c5cFWX2Xve
bqI8pKSM/waGvHVF8QLsiwrvFrMugTNZ3987lsUySlODQ2SPO31SyAltCqrEtnEXuDUSRY/WTQNk
y6H48gYAGatMPY/WyYBgOZX4WdGJwRsw0HDrWXrGBzjRnXH1jcxD7ymTyc9GDarL8he1eKaAJYNK
lnjpWniW+ToUZA0Qa/fRmeR5GKaG+kLP49fBrMEEcL9TSboIeqQdbeDKL03e7MsysR68vnxvxlDf
4OumplS39gEtKFb9yYLyYjWvyE+1IxJdLMBhIV5LbbI2A/ZYwr/4r5uq69rKhpVRecUcAz6aIPgi
5aiWswpcjs2rYwc+03nvqzZxDtnGtAVume5VtY0o5YC7Qw3dkpGUCFhbbAw8ZYgnBu+ILQelRFVq
n63SIB7IrSdU8B0LAyYewsrGu452O2uPl7pV3BdjFPGBzOALjZRuq5SRfhfOt0aydIm8GspDYxac
OghOfQHr4z7K0Lfrlj2uxwn6ENqvlkNNBvuQJSNkABWZ2xz94UyMQFk3Nkcy4fWDKLJfOfLTFeSR
6gWuLb2NWFBsMydloxuIzlzXlDvmDaAduVZ+yfARsC3p5oA1Bzf2ScGL1okd1k8OcLNjMaBHR8FF
PVm9ktZi8SYIkcAaiD8KAwGyv6G9RFmGYTfNAtxRmAWJYRL3TZ13J7B4wS8jbXG1CaREW010x77B
F9fQ4OhIXbuZU4LoazCutlc80JnSn+LIaJ+gKGZOAu9obNFcD524FXwK2xnzQ2u0xXk502PbNYiI
2zkjra6R5/CtcakrHrIiQ+6uN5flL81BtKcAZNslDlyx2XpgBFN0O4CANF+dIds3U5l/9R51tkAm
IcCM4b0eqvFMW5Tat2U4R8e19Htr3kxyOlsJdfScEA1WLIju9ZofmZdk7R3ap3WHtGKlNU2/iQN7
vMdHUB1lRLctMNJNUCIWwTCVn/SAuWcgC+NNp1gJeVFdO5UWfbmCqQQOPvra3Tu6KxtTrbB8PDrl
k+dRtrBr9yOcSwmUKiuiU+tuTTSXvatSC3ZQgyXVzeytO0XTu+eBhItBwm1C1+gw7ZVip5hj+9jm
2Cm6eop/DGEMowhGgpKQHbZTJFlBTM9cv6xALhkUuBBAhrvcjXK/71TvvhvxKlrD65L9XFtqTAOR
C4EeqfqzFdS//1z+S4eTJim8shVQpfqRSJVzNYzmm2mICeJeiGRl/rNuhjfZaCju9P4vYanTVQI8
DKWX3UbEACeXUFuGDSrAlp2nN6qW+dpuQnql8UjdhPKuav/wFpV3lkRPJokme7ok4yFUXedh0rDW
NcnsLDOm/gnEgRWaf6mt/CppJr8WxQiTWxnyWxYyS4o90GY5QaYIptPkrY+bHdrE5NmMh3c1JfqQ
88P91IV7X7t6/au3S1ozQRBBbDhQ/AngQMGVsCqLYbnMKJESd71KidXxR8e2nwIyJ7YJM4K94kz6
JnQUbWugCr/FmfaexeF0NCfRXszJ2RBjUr1UjOx5Yj5L2+4fc875wjDbW6yE8PtHV8OqHJt8G265
bdQ033Sia/3RtK1TJdvHss6eNOB528SYPjK9jAzoY6xrRBs/CEVom6aTCvn1lXzlOW9pQ2pmW3Ni
NLSK1zWWZphQ1LdGr2KJRqbA61QOOFnEmmRk+82gw5/PoBxVuxm1wJ0aqbvaDDoKphHWkrCa8/hA
Bdq9eSigA8/X1xI2S2ptIzwIkOYycaMrzIJR6sPaTEn/KwvdeWxG01uJsgBuAHp6bS78g7QLj1SP
pr2RWZcEt+d7RGA1VgLlK9IUenQJeKGZBLIZGZF/iOGnOfT0YHujuhiKWRJdBTxFJN3LoOigl8rc
OiegjZpGax6zsKp8ANCMYm5jfbrvQwnDW7SW9tRrenbywKk8FFw8IVGJjJlvYTxPk/OZVNpGicqW
yEtb304EgR01nUAckSTJXkwU5tyybo8SvyDRah6rs9bN9rRFuIip4XhGKjMnHpbOnu5XeTE7j8Q6
U7kkiLS39Iurh6oxmp3bAjX4/Q22erYxQv3JzsWwcb1UfEKT26FGVvZWH2VHt5yPimo81mlsHFX8
azPMyTxqGmmV0hoeomlQrlor98tflj27yrNEXETRIgGZID3Q3NpYTmz8TKfyJxmi5o5gLXcL5BVv
rnA+eySxxGMyFVs7RVRf25ZGRl1Pz2JAeKG5sfnuyeciSkZslu6IoFIoF0M189M4kjmqVOpJAJL9
vWnKvaN0v+hk3PVJgLBQMZha4C0/AQk7Z5GWPMdQZ04K8rlVVCTebcTMfuOsHBF/k95IzmD+a7Dg
bCVEPx9oUyWPWX5sGuH6zWjD1lCVR2GE/AqFoEJq69O1LNJLYbEUE0NBlFLQ4u7osmmnRzUu/Hkx
LfKuPQWZfiTKzHvMNGxvMo7vuhzZw2B74soQ5ZTuNetZVlXzJ0T/pFyIYrwDJkuy6nOujt2F4oV7
FQB6WFdI66WJon3ujZgHAw3nVm9Wmwmc9TYueC5oR89nd8+p2r/iV+xe9GGOfeuL7RDU1fvcefyM
Izj2ZtKT4ixGZmg5DQQ+TXYxq57sPuoLvtKP7Z6Ash9UeG9tFuv3fRq6hFMOyabCnb4HNYZbuLcT
EDHCL8xavBAd5ceAHtf5fJpIUWCdJ03yPh2tL7XK7XkJ398jsc9PJlP7dRBpMbGpYt9KCrypETyH
YNa4aGfRj2CeUSrEaWGG2JaESJbuPVBlh8BLKb9cLiwYPKMt9aIMeZAW301y7t8HYFT1qXtWgmSb
izLmUhdQUZpKaBWMf7uoSJOzJYxH06HLYsfKdNOVONvAfk8w1g4BhJeQPFNOibynCdQ1+V/UaOiq
aQ5pvS6zJd2OH2oXQ1JmYte2XNmvFxDQZFvZycxBpnVG6MCz+V/cncdy41CWpt9l9qiAN4vZwBF0
ohPlNggppQThvX36/qCq7q7oiF7MdjYMipmiSJh7z/nPb7IyaE1J4tj30MUWYUTjI09KoD5UtzII
a9MKEYgFvL7oSAQHzLW+RDYLcs7zW2UkpwZnCVcddItod6XbVMZj2M+kwe5zKdI3Usk8Ve6ZZenD
e17WEcPbPNtPBiJ4q2MPi6M3LTJGPnAI61twS6lqj3GCFFFEcWLXOBqe5QTbUz4C8ycMriu+Nh9K
uUfd0sFviC5VkkoeHz3Db5flK68T8coN3JDe2DEZVVUaP7U5/FLF8+LReELcpq6+DBLryiPcPCpc
J9k/oEX1crNX6q7ZVzG7fIn2LYKAv6HiCG3JkjNPLLKGuMqy2Tfm1OzplZ8EHU5W2I33VSdLkpuy
pTYp3EJFx78kD2VPmcXu1r5j2Jycp16r92IqHDPyIp7MNOvY4dTHEeQrx4BdfBzSLNtgftzupRiN
vJgL5zBaJHsauJUz0LDXJmVGWfQvHbYEWZw/dUSSPgn1Im077XH+fSlHJHpYEJfKVTY/VXL6jKua
8TyIHSZ4kvU6xI1+ievXYdpMQCfXJC4BgPVa3gxT2XoVnnJkRMx7Q0KLV3LDVIs7KE2xiQRKnVzb
yIwrPhSdiW9Sah8YPNXXpGK1b/Nc/xJryVHKKLqlM3Z1SoeMJoo/kp5ohVrTi6CLuum1g5eUYN+M
bF7NtoKgtrdU44Jl/BGYVtTq+EFHQH85NnZqWNw4GoBSZIDvYcLgKfHV9Wu7q3xMkYRv5hSGwbjg
dBLH6WEeqHPKBqMmapnms4NWPIhpAcXOkPf9Y1oQfnAkkrmfXhGeLHYCn4IBkzGtJhYQKcPm2hNN
jydpeqGHwCmxaCxPL/Um0AAwVuwgOv4+xBOOQ1ohDa4VdU6jdsbz70MKtDvLDSYM+fQ65pCh8MfB
fQ7X7SjSLSQ4grgLH312bEO2Y7WAASNNqwyve4i7FGslN8/b6gOk6twp4ZugCfhRtgOlFUtB0tO+
mr2ZPRUf8sxyl/TEf6q6WfrkM+sQUjIB2hamuTM+0JzZOX3uiGqWLDqBoRZsdinpKawQGOuCSq8e
58+ClZZ7EbQ2iaBudzQ0VirMu7hvyS2ummovC3gHxZEIh3xUlW0Haa/oJOk4t7SZJXYU1CZCsoFk
q3FN0rdNY3bpdbU7JoN1iPTpQUtJrM6SM3AWILUYBtzsrqrznQjwbbXcaORB7NQ0pro2mVEBYlpX
s8XxPYs+WsWwXvrSqHYZ5cgqLQ5fMMsq/Bea/AJ1C0ZQEEy8wZDHwwPnxzI6RXgz3bVH7A6SOB5r
eZ0G5q10aiLV2NZm8SY15FTAY1lF3/VW6fXibhTSrpjqhIFMHeExPVWAFUn8Nc27LtmMphw+1+M8
PsuoyuUm/WaE1R0FLWqJiBZy5ntW6E4h5jh5XpaIfZL6aIwMXsV2JE5A6xlBiJ3hFC2R1WmJ3yiL
RxZ0xJNTYPCgtyngmDLtUQblBw2v24AaSNpPE2Z+eakxHh5F7fnRdaeoUPNPSzYVyF8QUproVikL
HmoIm3G1ihjgGNqPwphdL6yKQlSjitcsAmLMZJdrpXQEphKPOaOWI3S8boeDyqEraq8AlnonQnr2
6u4R78sofO3AhAMmeMB9tO9gzue4QcZUK/lz2Mn9RcF1X8sLpvTUobnYiJ84Lq+Ot8yMewk/2Ymp
6XZ17oCOnSsvoknYbjwLwP9EAr7IOnSBaTay25hLQPVm+00S992ooOkMfbzQvq4mcUAbPrheI8kh
IauDecuN6vhIcw/QCnOuEpBsxt8m1ljpbEAPqjecQH0ZVOc0DVhPtV37ilOuevp96fFoTa8ohyrQ
qhLMkF0zi8XQY1tNna4aQTWhWR5wsfmjAmk5ZS/gf7ZMu7CvR5wWouksaVXkW0gAmdz0kIiYJiea
udoNidkLHd8TUqXabWL8CZjHGDbeh13A9F0B+Yj0QyLXJwMKRGfK0XFErnXtwDNQNAp3Ayu1pdVU
7KHExFcExSAAK95DcK6wuORmKoTSlQWMUGUrYygyA04WgKqBKWHujLZRdoWsvMtLxs235OcaZYqn
qhZrrCnddXwmgihKKRikEi7DXAVMxSAjNnHoleESHTPV+tdDbDXWLi0WDE7wz/vMc0Hf/z4Q4goZ
Al0gkItF1kqHw4tU1jfI/tLF6Ms0EGO8O6sowxaroQ+FAIEEeZlM9TKT9q433SVZH3AxqwUVBpJR
627HVNWVpD0ZL+m7VEBtnGdp8PR5kXYd1QpQt5LA4hQSODd9ZCs5AfTMoiUvM2vNaaZKPsUNMd2o
/bpgEIAN51EYN+08GV4DkoqApzB3xeqVJsX1rdcNcw+kbe6t6JG4pKnUnqCXmJ6RSXOIhWK5tckz
0eaZG5G9sxnysXmGGkIj33bkAHftd65DM1Hnx+JW41ThSQdZQzfbPIClvrOqlQVTfGLcHB3n4ZcM
OvenMebGDMW7MvTdMcQl00trWcDaJ7rOi2A8kUOsP88d93uMUOyfffWAENthIg1GDQeua/BeGpb3
SacH1UIl8X9/hCBy0MsFjjgQgS2WxWMnT5J6qpS5hl66kG6sVW9K2ynncfweR6k/L22ElKGEDdQD
wR7pJfE8N0rkVPNqvWfVrgm7hCTo8DVRJwzRR1HcynF/5kZjki+Lgxv28EV1zCc22MYZx0dZ2Ux3
lt041K0XDusAG7+H/fT7MD2B+tS7jtFqiQjcKAP4tjs9lcWnfIw7txmLl1weaweisfJOdF+QL4p+
qXWEA2W5LUtF/1ajCF5xn0zX0agPVAdWgD0YdNsyTe6MA62neKWTm0qz0xpqa1O11GsRWjC1wfRS
5bHLgaOahNTUMIELqVT9ppgnZvxy8R1jKfyUxe0TlhmYdUaPYSsBqOyMfrAVVbau8KYTR0ofavD7
I2SvwTWQ5p4XUzpMVQFnbWhwCDW5VxRBPMJmJmd5qnRnmDPxWIqDeMxGmRU9WZPmlKi9Tf17Thb9
VTba9lZSIguR/F7ooniPdQ5FJGC68fvs9zVhMMn5yZWN0QnQJxFd3ZTMOgKjDO/LDMRVzQPEJqlx
igkPDAyBWDIkOEiIUXtGiNH8ATBK/noz3WLs+oHRUwQAOoTlfsybk9bK+MRni+Is7aDdVROy5lzq
3RtficFYnJSffWfemyi6xNzqm4e2gC+K3blfkJ8wZqFt70J9wW51Mr9WlaycGDC0HxG5wSKcJ7GA
vAMaFz6rLdxp+YGB3CObnhQRsdkjblflQJltEdk2O1mUwl3qZ4o6HpJsIMi268mz1hK48ZX+NiSa
4Zed/j0aIL9Sn8F8kSFg1WQAXYGQK0dcivQd4iKGXMNjXyy8xUg3vtU76AmlJUQX1k/o9ikyvgy6
ERglo4Ksnh633wdhxuAxWixjJ4957S4GcR4jbqSH3wcyp9tN/VA+fxHcBzxLScDJrur7H5klcltH
547VKyCMpw8S8Ffm6YPphTpjZkUQvJJJG/RqYnOMuE5gs0vk2nToveowZ6g7dAPzrFSgwVMBtjuj
24iJAP6kCtpGZ/YVaMC+TtowxqsfFi0Qk8nAxJqqti4YQhO/lpn5hnFA67GkKU6pAShLyl5b4eFa
HeV/GiD9/2qUIKnGaoryvzslbL8/H+W/myT86zf+yyVB+oeIupWRDoJmXV9twv7TJUEyiG9VJI01
AWd7/An+0yPB+gc8ZnZ8cw3ys+RVHd2Wfff4v/9Hlf6BC4qlizLFxSpVV/6fEl8lec0g/HeV4voW
q9+MZcIMRoD7P4TvqRTWvWaE+pM0J0OQFqUzYuKz7WUoGXaFgx3zyXVU+ftQxd3g69Hjqq+x6ATv
tURr/yakrw8JVbjdYkXm9LCcd78POPq1u2l9+P0Rd46RrPPsQWKTDP+oEerd7wNzEIxPVwrCv70m
FPkmCpt9kTIlscGmyKtfH36fod3kRQQtaKwQ5jrSBDOoSgxqit+nYS3nzjgYBrEhrwtKIPshNLlX
R022NzQT8vPjHKqYOwHhPU0W7kbWSlxgNITSzah4G8qhCi3Wmt5j5sdHSwm1utZLVk7JRUSh27PY
4mVibMmP+rIKvXX/hz+jAJ3cr+X2jPdiv2u6ot+pwho0F9VYi0bK4NMy516UmPd+tjBvxMu5xnRK
kWnq05aWV9PMajchRMPlfH3aNi1P5QwqlCJNbkp4TPD7OYWKif/vsxgoFVseH9u5BdICD9ICQU4c
Y8rctgxiiuBopY+kxBnQ0hJBEcbBJA/EdSHIk/St2X0mMVHy2BOLXWts5Wok1WastlE02hyfaatG
6i3PiZ5grLXr1kl6vxKApFGBOzChe1Yys9j990O0slj++8cZK56dW4zJBaF376fr3Pv3QSwK2Arr
jyDv/3pNNgk1yMAPrJX48vvJfx9w9S52v68Ji049kSPUS4aVN7l+ni5JBj9KN7IQZDeaeAkRmWNg
uBglTn1RDiDBEhjSXdZuBiQoxrcu0P8Mxw+TYhGZpz0IvuQOhF35wEAOjPYKF+zPrgtq4VbLhd33
V54R/2Yx238ZCnRxbqv7s3jq0AGNrR/q+9bYp9Kx5pJ/S/9KLiqg1/KIRS3efxgcog+CDVMyY26X
kzLd1Oq7hM+ZMgeFsZn25KTiZO1C8nsM9ujU+2l0WsaauU0mRjAP2+VLvMP4Xe2qkUBdQeKMwbYA
iEVICXuwJ2A5UfdxNkZMyMTeUEnadLF6UPFe+0nO6CqRtMvsJapNRCTUp+JW3KgV9RfkogwxOWzw
lbSUHHCnn9Dd7bJxw3QRuZD3sIIaKI1myLQhgtYGzNmnyvqqvnMPLHw4Dc/xRX8R0GdGXnfobnC6
OBKGG7X20hM8SG/ipfKqQKeRo5O8VAzLEYA71ftkG94nAbt2tReeiPZSVbt670uPAIqMEpW0usmV
ZztRHfxJiXbiZt2BCpFDM8cQjR0A/Pmn10HF/2Bijt6Ov6mn27J2lj/oANLuiv6Jo9vJNr+WW474
uYqtYCpnHk6Lj01DoCAhCPIOnWN/XRvus3xXXnP8TqAPw8tP7ARx4EUR7Qhqyw2ez3ZogAA9phxp
hHecm14rMwAPwqEsptTOsR/wspt+wJOqey2+jHvxQkLeKcGLbPSMfm8171ZsG8FcOvjFWT2I/KbE
7NGgvsZs7w9wmZXezU18zGZHPM/ImToEta75rByEN9Ld+DJctkjpf6ZniOLRXt/BgN6aizPEkD5c
0gWyb6afcDiScJP8QaEnEjiHF+QRkWGdBepLuh/X1CmbgMvyNhzql+kso80NmrcGDpjlcLHh+Fs9
cVL7v3q2Q0+KSAwiMReUBtN6caA4ETyLT7CpO9FHs/fiLZEJ5TrMxunQcKihe5gUuSd53UV9uMtf
awcq0dqyb7ae4aQ7/a/15/Gs7Nsf9VvZaZ/xt3Vh3WFqot8itIO2hrp0uaNfmQZbHklM2FfnVqEo
cqTX0M1qhyHp7CF30PGfOxVBuMXJrYDX5ow6Ocd2+yl/5kT8ZYHJ9ZD7hLE9vqGxjFCR3O/h2Cvu
cISOrL+qB3zDiIEajoDUnpy7rcf8Gu5X+IZ4EcLNkSQr3bDrPW3Jc33sln1ssWZgcheYf4vFJ91w
8YrOU7q3Vnln7QhhTmXMTr7V3M2Mq/bweNIcxGQrf9K+AadyS7Hl8nYTCqXFa94hZShB8t1FG92R
INwG5RWlCse8/VyeE1/6Kn8sllDo9sGs+4R4DCxRmLy/zXftEK1CSnvcRJ66HX3QP8Zx2j1+X2pn
9EvEfPb4MST+sq3OaAUkrH7CDefy0bph+EQfVz2H0JA3RRdkZwF74/X8joLHqefeK56nh8sfRKPJ
35kO/QsOxFPjgujMI1ZjPjlg8OPExm4zW5j2QPVyGpBRyA0ZSrvsOeGibNxI8KJP5KgPZLGNR9PH
rEBMgjT09Au39yU/Jl+k/Fl/omsX7jSozSwgyo8ppz72qQ9or9NbOdzB0lJpY93Q+U2Cz9uEyMfB
B4SDIXy0M+jD5KNra/5It+4tPK6JPvMZ8xQIYRERqZu8fNF0skRxEkNgrvplvumkl5n+QLy008kQ
/2JaSI4n1AkWjzj36Fh1WH2QTZKAJleRbPkyvWHthgqEr23clls4fMjtD4N/zHocMu9kw1e4hVaR
hmUnRWXr+Zn3UBnQiJPHFIPFgoBdHiMY/EDXzIAtzoybhR+P4VUdoPdBUbXLvzRKW8xasJabPL4Y
67+4oTbbPf5EsyPZz4KnXqLsLVWP8hNi6Rh98nHcOuFbA/UM1IBrFocG6MVlEUzRnwG4icz4fMsA
FMf7gkObB4voyyU84DMjDSH2pO44jBs+Htwpkl/ifCuVRyb9y4kPi0N159aIt+x7zUC8RIzjCK7a
Xox0sqVqn75bO2WXXPX9HKhPymk5hXdzxxWd29C/34yOWBUublIaMI5/4yMg8WzakxBj2e8XylOF
d1yWeFIYDPFTId9ky1W1HazX8Iqm77n0NVfxMf/PthIRnZVXxC8xrKXpMKpH4KR5X3ip/9KVOKe6
2rf0+IMaMpSDCbhbwULRxQ7abCi/kJgCHSzxXod6hTh8H0Kg+uoIOxTgG8CCBGrXINkFDLdrycMr
GQXsmDwvpd9rR2kIBtU1s6MeOvx/rKqj7EKOYdTbJPmRSVNdWYju61uRHHPCl9KkurWtbfVTggTe
hbNab7Ach0uT6A5niZSZ5CdOL3Li8PQx2cW8QaxYyXuZeIba03Cw0DeCCnDq1TUsB/I/XkjVlGVY
6XBj7fiP+lodrXfYcsWFV+dmE+4fe8bfJpWGY77WlctHuiL5IXTwMG3ML/UV18BDdp1bd16X0+7v
Gmj6FFlb3W82qOqGDXS0jeIVH92FbI/L4kVngTSAbXsa98p7HVzgUhLP9AHCuXjmqeI9Fo9Q5KDY
6KjNepIoj7A338QgDp9JPxQRyew5RjVBCWRA4u19G0qnDV2CgmOLXmFbmOgpXpQz4aM4gveyV4A/
FXazEb+sd/G1b1+hzzX3IXWHCzAGCubbvKdW4lNsqNlxOQBbF+nadxkWTU5yUffZZX4dX5s7x58/
Fvf76kLkaPPExjFMnkOExPP4rGMgucdDZan8bnIWZio740W6Lz+PyVPiIC+Oy73BF94eKxcZOoK4
6E9/rj6Brlu2VluXuYYY6eLMYRtp8Lj22+gmPBtoQPnw0l3sXi3oIS8S8D9Jrp1DE6GLr+ZyQ7QO
aDt8kkwpvWS8WWXXXdAM1/GxgQWpYa64NxQfQUGa+uFgH4gtSEhjZIW3w+IjuXQqEIGPO0MW9JiJ
9J6YXmPd69EOYUGf+2Pud7qvfOImgEOm9Om19an8Zp+2MnvOfeUFq7LHpvxePGHTYaa1Hcj6DO90
VfWpu4tfGDNab6YfiyQ7+NhTGEg02iNsk3Dx85Hq9jxcm2sjH6XYGa5KubHSLTgLgW2wK/b1mcF9
z9Dvlv7hy9eKN574AzP2DBm6oV19ljGanLDIZiSLj82TLKL63/Wm3Z4W4oAo1HWvkoLiipIiY2SS
eaYIBmsnHzOSx6f0FDIXcPqZcLbYQUI9lBuAnQRnA0TIfwmHCIUd36VSL+kI9/NmVF9THvTfdeGX
49s6yVVcXPcZB+406TRuV+YpBhqHcVFa1JcKNeeD9Am7URbVpS0zd/iVEzE8zvWu6rdJKUF+Xx+M
RwEdQUhoLZuPUIE0Pjygky99/69nv6/9PkQq/4ocnArDxIklQ4e9r3qdMWmYuMjtcWNQ0ppqn3b5
nwqd32ejNNH7ra/lvwKeZBXwZGqbbNJs2CPEj0Xv958nDd5g8L/+tlpVeCzpQD6dFhiJ6dSpADMt
GjzYzWSx44XhCiV9Zr/+QdmkPY4VDrUVt5tcIswOJDdQlxkbv6LZWUXNtv/7VKno8+csR+541llu
O7crX6Of8ieW9ym3/5EWDX9f3Ocip2s2WrPJI6cc3NiwewwW+KvcycXapYw/5rbYNwCr28HYmZVd
fOlEDh7oeEjQJJKPToLMy3fs0EJHNg6l7LeJi2KXZvI4iCTeOwJQuL7hTVX9CXsfIlLkm35TjrPk
E4QrmL4GkxwWoeHlP8XrfBa8jloUxwL+BvXnq/mwwwOT2mP/Lr/TIC17vv1TQnS5LThdQGrxZX64
BMO9YxDwsUrhRg9/JfB/xhu56VGPVYU9vNaJq79HO/Esfei37kuY3eing5GKKfU7dKDRl1OXc0/s
bqahorLln+Eb/12yvLKr9mW62mWi0VqC9HHViBywp6/CL7YUHhLRBYfuoM5USU5LHKEDMBvMP0C8
Hwl137txUV0yGAtA26fkm6KYTm+EiPne/pQf5MELLeIqpFMbiRwHt/6huHzwaxHYBypLJMAvDf6Y
7sSGtEYt2NpB+ZLZ/y7thjPSUQ8fiaGcqWIfPqebBPX5PCd2EWgXspSO42grT7MEVOQVBlIr9jRb
/Ib/CW/ewjSFWKlgQmJjw82pse0rvbnw+SXearnWbvsW+hXxYziyyMzMKqfMHOjAox8duCpxCSq+
ksfaUw2viFvJixteBe/P5EysY/EhfDac2Em3+nYR7fQY+s3swWDfKUFD7itd/ab7AnlXv3nXGnx7
duAk7K3Wsb4K7BVvHek4/H7AC1fhSi5BCunIBvhKhSv9s4Ie1JP2EgvLLTlFDCglR1vcEj4DrMF3
IuKMqzg6XCswiNXvKshem5AOn5rK5n9ABcjYyLEmtSVX3RFR7EWXYk1tp4avrw9KQyajGLCrNi/p
sNo3CjwCxbGOzFww3Qj6e3LSCFp8rXfS3pw22an8eNxSbFngHHyjermgasNJOrrjfRyNDufF8oYv
ZOIKZ/l1Bns/67EnfyNcrOioiFFbxZw2CrOckvqGvU8AaWG0643lV6cQQOhdVu30XhGRdKR76dci
MIg/1Mq3aARS1uDSF5StdKU4v1SwoCOX016hwifUj7jFgMxZBllFGuAewpOu9acZ4e+Vccq6cSKr
oHuQLvhuhbfy4SWfTJDwgjL/TqoDY0xrtig2LHT9XI62vqm2K1iGj0JP0BNWjC7zkRUxACNA3/4i
/gXuHg70kdj1jB8LQv3PB8o51cEcq2j5EBu9xlSGa52e0+8/ta88gLqGweACOpn4huyF0a3InrVX
H774tjqRdAx3U5SCCXKeiLwaQhWWOTYsOeW1eCe8LcLVBN8YssNrb/qSKlfaQ8Rf8ZbWaT/Wq+jD
/AFFUAFguDBSJK6RAwDECe8voALCG8239sVF8niD2US8S/2hLK721c6XPHt6JGRU2clb/8MS93iv
aldHoAaxrN8P55bsA2oqd3it5CBBlv3E5wKc2OqXkcGe4Cfn8cOClbOKMRxwrFl7TVcreGRHnviD
QTSZMZXfc9AYoXMU2L6J4yUT7m8L/pX5qEDzD3MnPpC5bARgnyjejUdmaa7htgTC+BhxqUelt/MX
RBOb5GR05HzYy2v+YV1n7SlPvbFnqEtc5iVLn0NWpldScR+pMzRkNx/baYVZWEL15GnCQ4zpvUcY
jeDLN5FYs8S+4gu/Ng6ADuAE+LPUh+V1OJe7ISCRyIWiyX9YLsBazgTvrnaab4aueIQrN0Nj4zwu
CmkMfj5viIW2Yp8VWnHbu+zRvYCkBXVrz/f8Ij1Y2KrxBdSLnSjUzg+LUgFTJbv5MjzjCQQt3iuv
3LuIzedjddLPONRYtv6AGO8Uh5ZiAbXYTvEVPK3xk7HJeqmunEcMcuf7ulIw975x5rnlhNf++CvG
X8WzuF7Z1Re7RjtvkoTlRkK7yMq7L+/pcTwbH3jfWA7ST/FnUgMkfj3j8q9ec1MFNl4wM87ECwok
NPYnw15NnaxzSBVjIF6mXtyWOPCvx5sTo3riZWARMN9dUXRW02y4Vnv67HBTnaBZaJITTw6LD3or
gyKEwJfSaWRPovnEbLSe8Z3aAGGZP2y1mC3F80bI3vRkzw7FKsqFFY9H3BbS3O6exyuhz5zmG7eb
rjs56S6DD3aXoNOQfez2ZfypJNA/V8Ickv2VGwUJMSGTT+UWNTT5TZigo8wpPldffCYBby0X49v8
MR6501iwRbCunnfFl/KYJXdR25OZnG2breJWZJoaXE7llg6VYyUod6qF0fCWgLuW/MqEeIMrVpbW
VVkjsKmz96V6a8eA+0IvD0ytq73yoU2eUbjZ6tO+RYaQmpt68s381HM1fsce7bGvpb4UoarxdOlZ
nz3kqyRdKq3XMGsdXVaQ2/qdWVlqD6yTy9HmEnvwQ6B9ZdQp6nrCw+GIaUpknNN4N3dcCnSVbNuQ
L4mmwMa+dFT8caD66JiQIXoETvG77NKxwBBI1o9Hto2m9mL65JAwbd96Yvm1R09/GVi1qKHkfWb5
3Hfjj9TeLNPH1lnrn+Ag4EXMmk6X9F1e2mhbbhI/1s6cFOVVvUeX6K5+a5T/T8N+6IA2ifZ2qNqi
wDqRRWWRdfQnOUf7dnJISczTDfeoygZLBvQGXCQkgusO1X5KgOL47fGH2qsmm4ThEPkPHHwSTJuT
9DUPHsDk8jVxKCjnLt2zhnPhC2r00V0iN7y0LCQrHJ3SLeKBULn+eG3v+i7/TK+ip3+Ql6A/fJr7
5hfQ78et9Kr541+rgf/vSD7kHF8ptsL0p4LNtIFp+Mnyq3JZ3tkkF9UXbxxYQti4d9sfanFc9ggc
alAAVEfhky0d2ZKj7swjEjLJjv7qyPgbDA7vXQcVUnFMEfo0+F1kOAysAcJ4SV2BVeazFuq4v/kT
PT+mLkzcqPZksjgrt8a28T560UvOHUCBN7LxET8ZSJqT7wvZ1v8+WIEtm0iIVUTggQODY1qFLe+m
g/yXVRdGZExcyCnac5V1t+Jb9YgMKojG4Uqwq8N86Qwv/HnwBrjmV04FDpTsFoYf44/izrvkXF+j
gKv1Dx8yrP22OwCWVtWJk1zvwq1K6bbR0qNM2/5hvtRPqjft0Wz6RW+3i63IXJ6AOiQ2QA1ggv4s
48dna3t8fRknHKSTtpzn2eFf8VhyKc6vrFGNEsiSj9MlPKaJgM0RwHAfmYdHRd/jd5Ijlgdau+HL
+uLmhKo4vHKxyN9y53L8bOx6XsJdceLube/T65y43FAuh+/7I3teDs2tvbMoJuAn4DeorTwq7K36
vnxZrwtyxDsuavkH+5KmnqBPPeY/bDSU/+FB+QhrrNr25h+qE+FBZsmmSbaPa0758Kxd8Ao0b6nM
R8Zj0tUP8jP0x+wVp4sfxM80Zaf0OF3EN424xm2GlvJA0qMBs53ZCQFxuAijeWLeYsvbyrOO0Rmb
KmIkPPVUou+mq0leZJ88TxvukacEll+crf0UQHN5kza4vLMk0SzhAr1WDt0JSJxBxcNfFbSI5Smk
PKqLB2zSL43y5MYa2a7rhp19wQWZh4DyPcI1esWczTV0xaEhkagmK6+pN1zhauHEB21jbYAJxmcx
hsfpihheEttKhPDimyC8vVNO+9lv4CxZm9zckjpl3mCPFXuTCOECroqdKo4xuBnGMqfFMYPe2BED
V7GwYtqwog27nhJZDjIU6JpTeeMfadfsuo/xeWh9DU/iNyLoXE46FTNO0Ei+ihNdH4XpFQKD9KF5
+haLkl26ZyCwpbEw7jUr0THDUhp+CYF+qNXXVqN9F0FaWfSjoKTJxaj2E6bw2/RX5OvB5D3Wb1gh
9n+6lxC3xjHIoHE6fYGe39ZezL34BXCFM7X6KuwaafO4Ti9j42mdD3RRfmOKjgpkRfN1GjIRzR6y
Xh9Xd7gzAPHgQ2XsVTpwiIckumWMV9jV5MiHTqTBB0750B4O5jTs0Ld5OSiesTFv9VsEosQIimLc
mL0cMAaY5KqmHwPfKN6Ob/F4gxdooZnk0gGbP4Ck/wlaAcyru3LaSJByhgzgjRgx28RSAIicZSRY
QDi/O8f4q7ww9AijNSFdY8QmBfFZWY7oS1suCyfCTNC8t/0Gh2ucFh60wZhbJwFOHQZG5KkrbLAa
SmHw2Bn+f4xWN+YfFN9O9JaBj6nOAjItr8c/btwUg8GrNJOcR6WBHIS2kxZvPmVPHRRvbpiz+Wds
kB2vDQImiEbmpUdW7Yxuh37ve/ZVbmpmi+f6KdobkV15so+rCDcPpTIbSXTEz8CHjfSifXWHZIB3
60afIlBysy6/6d8SS+q/3buJdjHC4ZP2od21+8eRGWv0V3lONtZzu8MykoZ//lD/TjFnz1nidTb6
IGIR+YTPnTZs02sonBfa/nqdcaKyaMTzsjzxjo9+N72FxX6SbQaSEqcN5L/fCOHOTHclFCj1oAL3
LI6C3HNw8NZksBmve9Zd+sLmpDAhh24YWioRzhcuvFPB3Cztm5pu64Whm8OYiMQ5+GnRRl7rCGai
pjP1DumK9RUDRfTc/FXrTcFgYHLzCAtW3OM9toVVPPVJcRw+6WSfkVG1xW7Gg5bFBIvRNzfAn+Id
59cCPdljV1gXTdvE2YsWNDfJ8mc834ip+vMoIGvT66dB/gm5i4SDTHShizXZiQEHqWQJWTV5QONS
kxNBnZD4Dc3XMfqQWceo7j25ZcLF2aMCTkk/dLHL4RMspp1fYKWCf8r2I/fZzrz++Dgl+IMMW9ia
bIg474DEbFiyn/i6VMbJG9VyXh2KiRlRCWHetj6NO+r74iX9jtAL/Qdd57XbuJal4SciwBxuRVLZ
kmXZcrghnIo5h03y6eejznRXozEDFAqWFSxR5N5rrT+BHR5T1/HtdyYB1orQ7PSDMVN+GY/hCfi0
e04QrFmeA032mR4eQNF5b0jVYmCSvNbpiUtalHwCX/oV3/Y7m5xqkDbrysPWodj4mBEAI4WkbzAx
j6W2FSf9N4ee6I476xu35hrRD97luyA4IisxN8ab5nFOFOywXEnpGqx/nNZx4XeNVyDu5HthrebL
p+x99uoGYccKvMxyLVznv9lANTf5mV5K28drijKtfMhTT76hJj9LLEcqyBTxsUktVtjXJNLK0oiP
9nquNM5raRW9oNW+pvYKD/S0PdjFNvrIKrd+rF7KcmtJW8AFEAe88Agwc6A6Jo+TuOF2EpTUziwU
FBu8lXWPec9q2piMdzxgQc513W8fpodiZ6ykLaMjzgUqu8obXpjLTrFXUTBdrUfiN42zumd71G/a
ulm3r4jsK4k4H3d4UXGaRzVQHGOGxiljKVxkqMWu4W2+Kqh3tY/YXne8QWAIoKwtOZ0Ac8iRE8ON
pXJBqixzF0bY4fgCQkr0YZ4wjd6nHCnsjt9iyAbJS7281/hzzNzADfinbSe8Y6dHAHMAI9Hj2Osx
sqTcICLA14+Ap/ONyYUPjPXWA1O+KI+4YJ/r5+yJTd0hbeyAY+1G+wEwwhE3blbaDsCBtM1tepX1
c7IXZ5OE3MDNfoNX+XWi96Xw3tXvxYbsCg8HLp7yybC7+2D+X+1L8lwVF6urj8IPfGnXvcRXPg6h
3IoPyqHtoh12GIzc+NzRQ3geH4oNFgrgKcmC0MUwsdmGKoqv5plLc3zmJGPBU3HVu2pv+PITZ9yv
lB3ZnJp6HMp3HAm1m8kwptuI0R+LNV5DckKD6AF3V7+FRrCjby/uTauZLZpjT7mTb9tpi71J1oG5
rKfAN1hehGel6zLdJ/YOPr5Chq+168nLsfxe38wjWMYaFlkerDHNBUVAPQz+MKobu3ezwnfS1wx1
QmcdBgSbD2wszbQH+uLoWXc8LjE8PJ9SCzx6pb03v/GV2M3CLX4BhC+8PGfM8iXssXS1BEudG7+2
h+a3QSiJz4VYWcfkpdJX9hNxwXw6bbgjS4y26hUQIJGtA1O/Z74dPmNL/0EZ9opOyINwf4Ym5MoH
+2mJksW++MdIfA9ZgdzAEGWgtMJuxDwMn9N3qnANrpI/4By77tSMqw5zGPQi4hb2JwXTToq01C8u
4dtQr/BBv1gP1gYh8RWlApefbmxQKSFep9zIwew6utnV9BW/0lQE+aaJPJgQLeCJ3++hvfLi6pd9
qEI3ulQvKDPjtbRjdZDXGlk0mLGWeK9sa4zkfC6D2kMGrz7rj+GvQlL2qkU675Lwt+apvxLTW8xd
Ek995e8Naz47M6uH9lXeai9AiojyrtK7+TS+EwOPFNvY4ATwjc1X/NN77BQM4l4I8EGkswFbfLGm
DUtGe8U0Zlzpr+GVRcFE0cT+rvtVvzQpJ/tBbMEZIEM7RO0qbr2OHzGx+04fO8A36bHH0QfW3Yv2
rgPyxNcMMeKL/YWXg8Hw59A/A57M9XI8mw3KmumZ1+guzUX+0g/pmYwDtXHJh6PCg48y3uaPZoO+
Gqi1ZdDAXPQKyGysjMCH/aa+obS6Rh+cduF1EWi49hnIpyKF7Pj5SVudMmHYjpuUGuzXEqvupWYo
5BINfeY9xledBe+avMxXuAEFVS0rOAmG/U7CPZmr88vhOc7xDzqvV+eIhbMbsnDCXQAbveKWD6wM
cAtvys9+p6u5ji7tYamQRzZeiAArKCQvDCwP3Sk/ozUkmQr0q+LCOsTr5qm6ODvjET3g47jRvzQA
Q7GCFnJQt8YjxvHdW/zKpRvtY6+4ZCfhgS5O40GOfXgvjOUpOy+esis28eCqawlKh7WFh8eYhcH8
k8biUS0fon/tPoaTyacFvv1ZRrYhXzUoJYkHB8lYTRxn2vVoVbzo2+zJDP2j8QfHL64vc6sTTVnv
+J5/mMVEoS+1m95AXL+C6MbpC/GGqQMgorWfL5q6M8+UmGn97OzlQ87yydZTHzkvUX29lLFnfZpf
/K5XVhrUapcTRXlPoNNQ2b82D6qnULHFVERerRL/7icgNROmtPDpXJZsPqEebjQ625qIZQyvllNE
fm4u8D4lIDc66pxp+SfVe6U9DxRJs6+oGxSIjrGSv+sjrwRZFr2V3LvNTVxNmC9cCMWCBNsH/UDi
uPHZP+fPyYHzc/ESwmeIyTZEzCsisX363O9gUZl3lJ+u8Uk9YjwgdlTqFUsfb5EdkwYx2tqvQNh1
6hYPyjtz3d+RquoY3orjQhELPXv8CKadc64/ox2X1sw89Q1OCLhNhfxrlR0ltnvoc37lnMnaruHD
3Zq3lhZceHrmsW6PbzXoLtOpfXiD0UFS8IWpQMcA/oOd7jlN9/YFYtmFGPJL916/yl5DHZ2tq09W
bAkyvzsQxXfRzuwg7DTmHtaQXkNDYxBORMBKqR/C2p0uVNnWozK5GPWVlMfNZXpur8Yj4WGbLN0h
mraobG+4rj+N515fSwesdsKdeZIhkLAzM/6YvwnjCj1IMQdcMFj5pDWcR8YsVL0THif2Zto4HivB
W2N54w2su7klN+eFphRZVsxm8xLSBlF++aHX79+y4KGIEA6gFFnN/NYhoHsF1Dv9wQ3ZeUueaRg6
vshwk9E0+fVjQ3IHkCOmfW7QYhdIpeznP90nnWo8bJKT8xFcG0ptlW1h1+VY7W7xAqGeDMShqE6J
vDW/ze+UAB4OFQfxaFlIUbfA6PEbPVX/pk/AIb4JcCWfLYrd3E0fxY/cbctrsi1OWHHRwVmf0iM7
Xa6d8/C9hsOicXLp9FNiK0/HTmwxlomziyAqMVrXQK0Upr81+B/+1h5iBsqMkjEWQXjr7iX8HlNf
DRhz4FW4nI2Z7eflVlQ+2t0x3fTNK2JPenW2pppxmgJbdstZ1pRMl8FdGV6BNYUrhmDqQ3noNm72
wWsR/o6Jz8TSgl4LPcd7rvjVRnzFxQ4rLQjZB8N08XmkodYKoIRlQZ6lpaIJcz9ns46WDTi8Ttvu
d9yomN6symHBFozn9jWFohqSOH+0A9dg+oGuW9uW2QP+b9CoWPkkYH1IfBZNm6t8T/voSDRlPC8l
7OKWsepCt639iL0K5eolYWgubmN3tnY2sOmw1TRoqEf2aWBpkp32WUjk8RMmUNq4J7kiNveLZz2O
6jinZG9KAGW0WkkShShJ6KWnsKkARlBbo/Vl7qr66bkSuxwnf/R95VOcntX8Ia/IEofI7kIynPGb
xH5rwAZ3b4N2gUGWABO46D1o2ddk7nUbstgNa9YV2UeUJdRl1EIUCXiTNAxDKNkpu1XfjteslXwd
cwJX7+hImwBSHbYR0zbAod70oN1lb/qT8wg9qSc9t3PJs7DLrUSSKHhUtVbKz1DftePRGOFw3FiY
Y3M3vJhfw+Md2O8XtP8vzn+/qWis6mauSP9wAe6Pi+xwmY408OF4AsI0vKnyJhAbQ412999Ngamv
rc56xAnA2ZGg7ec9g7Gk5UqoJIZy+KJ1KM4FerDlJ6uCUS8mxdjVzdGWdHrF+6/ud6pzAWGzY7R9
/x0JYdyNjcsSdMd/TqOv7bp2Np0Orz5PVNxwx/hHEQvX/v67ZrmjXlxH7/9hQl//89PfO+6P++cp
tt4XrObx0HmDDrx1fxAmQhor3vJC94dib0pjkqjpfjCy5hwSGYm9TatPEFX6YKvxZhUTGWEj2nId
hN1mEW6qSde5o8CI18TJ6CXtp4cmnC7kR3R4GvGtlXgDn80iPmdZ9Olo+ZOmS5/o7rq1nunkOAJv
xOm0i6XEb7he++A8FqO2iUoFPVH2Fkh4xRERMuIdUbhpiPB/7lr8jpKSJo8JglMANZIH4E1aInv4
9dDS2BZtcg9PNNMSTDfTt3woxW6IqU9RnLD1meybaFIBrlqSCXJM5rJYfOLwoh70AFpUG25Jivf5
VnZJwTEy5GHdKrg6Y2q3y8Rj3qkEZhmgDygmfmwZLN7W1pUFPpm2nt1MH6hC2lWGt92mH9CQBlDS
pJDCKIuBLGP4nQZsi5YMcn/qoTW2go0wbRk2C3nc4SWANEwlfYYtBiFJADzQO1W1lY2OwVzSrzkg
hWuU2AwpRg3x0sHBzoghec16ApluGB5CU/1tZejMJradRaus5xm8vEKb6qqz9ZPkxmfhMM/AtjtA
V4WPhwUzYbThvjSMbxLYFLoFtDdoiuIpiLnIwpArG9k9lqlzc84jyHYQAqfixx6LxBct2Fv8VNE/
tLDFmoE2IJlCb9Rn4Rn18vTIyQ5xdIubocBbH60spukX8ugj19CM6WhFZbEpctTpcpvh1WqgXN8a
hUTUHWvgRCCOxyH32xGKuxJnsx/n/VuASG5X5X/kBOZD0EBYt0bsWufU2DtgAQOih1hh5tB0cXJK
8Dnru2WtyYpPlJIIIU9JVUNSKG1IC3NHR55aH5GFUE0NzC8nmh8mssZwVVJgHsvGeoqh16Z8olBn
ton0bzzlRg2rpQy2RmRT9HKp7SyN/J5hHLeI52BzRw7zYDBFzSxvNWeirwiFOWSNFRHRemnKYpbY
2Z+GKPBDZU/neWYmYuOs5iYF10cgIiI+Zx2QJ6N2tT5YAqs/eh7+IEFmtJaxtyF6BSzglO2Yoam1
NBxne0KnonGVJFQDetKSccNeUDFBqzsAokY3JV/tTRYDNfs06pxRV5O8YSpLIYf60reqq5zSEgwS
mYT9AKqKOP4xTNjaEs259nrI2A9PM69hKUuq3DgrdP8qYamcSB4+bYxSQ9urqxB2bgb7u/iDj3l/
VFJWbl3VyJupqcjjPN6YDlB3T0mTBHhBBnOZ4m6F15SqwzOUC9jzmbyZ3cBgQy2HrFxPhnkwOQBD
zfQw7znNBrydVqFA1mqrUPznJjn2MYVK3lL1FVV6EeFn3I6YjsP7kiEZsMSGW90gU2aJs4hT8ZNn
6EtTjF2iEki5tDKMPNV0M2lt78ZNOm/UXsemcHE5GmGqhli3ie9mJuFz7tPXZp5vevo4YjglOjDE
MZ0gP/ecwRG5RpnEEKsE+CRr2svTSb5YWKWcS5UWJh2/ZUt+H3HqA84moEyaUh9a9ldb0tvjtaHy
1eIDYOuMHCX9VpgKe/WdAjQBuCR4UIi8gINrNE9jLunv2JGsVA2s0mIWjAJ4nenSXlBEqKPJhtOS
UJIO8UfWI/ZGRHfQ2siCFTmDWg8ApBg0boMAlkg81RdcvPHrSLJDqQETY0EHh0rR8K6sywYh/3RW
u8lXTSv0UhtH2qDRrlmfFZDfmRlaY2lRMsTzup+JzHSs6FwooUpkV//WqP1L2XCd9HPpdyNhRqrF
fCJCeH7KKxpQA9B+NuSVLqcM2+nmLFFVvC7rmyoFT1IQglPUUrqHi1h35EoY1BeJA0juHAOWyNJ+
k1PGlEGOQY2JQkFJpm7bjgKNfPbijItcwew/MPwIdrJFOSzML+T+v1NnOhtjFIjCZWbwuD+aluql
KE5XqppHHvI35YydB5QBBaG5rdMv9YKRlopv0Bz20CbayHci56aXGGY3GXMKLjOYchgH2sTneiFn
OUw/t13MYkCcRZGYu8zGLwG+YSG3hctudJP7p0m0t7Z8Wt7iPrAiTqrIlDbahKdPohmcJ9ktdrQI
4yVD2aNqh3NcTAIYB46H4jAZsTsuRXLmurXTU0wXAB+DKfVQoGW3VSbJnaMwWA+DcU4DqlEc5Evf
aeZdr0SVb7bZJc+x6SuAeYTdbixdnT05miE2zAJr2XwKINpnzBityVjnKVbHwBqsvwNsOUKem3MR
cspbSYuD3zKmbinE9ZjvFCORHFkC3BWJrGCzYbhczUjkMQtnewpkQIjOeCVuIoKUSC6DRH5WDXui
FC1RmWT/VriL7ctx8YQjNqcsKCEdvP/RPTHlr4ygJ0DDDtcBXVgqxTEIGi0MxBMBZSG0mRpqU5Ou
reaiKZXkR4YMSDjS2Cc6U4/WpPfD/AjsAOApspwJBWIGhinBxYY5Uk8DdmomuXthAYXPMo3TNDIz
LvcYNoPF9uD7saW7Kkv/OmoQyqRS2WImaCTbGKBdGbN1HECQbwgNUWymyxip5X7HQK1MppgmUXpx
stbGviUH5BSEtnV6flWL5CbV4VYZWZBD3G2Yw9OMyIXqYeeU7Ys2QbfEZpI31mu7mJPkZO5qJLzo
VrWVegaYk5yi2OowjWsAXSvbeTVtQ5BJZH+Tl3Qd1W4+5f3QHkS40wiLWOHHJQ7GkqlnOjT1A2Zm
buPYR6fIPw1sFd1BBsUvsYfChnmvzT3++ZPgZKWsobqrRLtB2croFaQxwTjazam94HHNaG/An3JT
f8tzgCwJEhs27jS+MTMsTc4y2GjKj5Yat7KpCe6q8MwVE24JkD4H+hfPGLrMqxR9U6RQF6L2abas
XWzWHk4XL5Rn9cauMTbKQzQ/Wmh+aK2o6b46P4tHhlhScaoM/GWaGcEY4EGVkyFAIsa55/17nRE2
JyxuToEUvWOtEG3NJSLIm5Jcv+idvA0npkm56syb2hr8oYH/I7cg27qcbcaxTXZBPO/1VjzWOCxu
Ci3CGIDpFea2YIdJjQwp7hErLi2Q1GR+RC2AxyIXh3MKCd3bEUqZLaaYJDRhPiVXgPQZFh+F/mBK
5PuRnEfXaSJklJU/hui+bbnjYeEjNOjpQH3HASO6M5/tXX3EAFa/zqqJ7pb43hxJ2kxxsplvWEvr
axTg89ZR9lieM5gIOGuxQTqKyABMwW9JwacAfVCziw2m9GOr1vQ5j1WYI7idkJK2OA7Y3QS3Fms6
HBfhXYmH0WGXEGA/bW0qWNTDhhT9TdO0ZJdl+SNEhFFtEFxCqK8Vvuq4I8FUlhqfJJl4NVi1tYRF
HnQsvp4wSfNCNXLbBqoi/pLmWq+7D8upxDF3nAPhG/vBMSr8vz4K40Gt4mOLVNiXLBsIaCL4LbZe
I8W4dtmYuz3vlcOUwCbMyW6hIXieQvsL2x1jq02as26L7gnrxfCY6yxlxZS+G6n0m3YcUIM5qWMM
u8io3psairGUt2+5GoNryOUpDmoDEvBIgFlG0pKJO1LXcRRiQ6IpwYKi1q5yLmMvP5zDitmessGp
Q17b5eA6HZVTXcxHYUQ/lsgDVI5fQcpkJ8Ddz6cYWxddNZ00SznlkaSvJPzjtLWOv/BTXTFU6+l6
Wfyd+iI7ICod2bCbamH2JnW/c6xackMN/heCTVLaGGKE1J4tCpHamG76mCNWtGMST5NW8R1c3mo5
98vWfi9V9mGRSRtC2FUPD0OYQi3Dt2mSHhukBc8yoJmI2/d8TFo30gS8SZFaGwNifnrAOYMWWh0O
psb+0UV4elpFzk8T3DnMjRrPiuGnGRoBbjFUjSbWWWC+5XlOsKYp+KRYQKCBFkjKImUKfdNAHCqG
GJriRLhjENDqzVp6DSITa6AerJZvg7RDrF2HjJA1JQcxootmnm8Tr0DbsdMk81GxauZd7TqVJxz2
xXbE7YqxJPYodKlQmPPZZ9PCZ0DsuJKdp7Y6Ntk6mvpl4gZXkIsHjlOVe04kdlqpbqKgAVaeou7C
TOFFyrD40nNpqwV8gZLSMAMZ+4+0L1LXxKSTal5y204+BhNorWzksCAZN06QpQ3zYtIN7RXjImQA
sWS6JWG/ddKE0UGkZOs8lDhgXOxEMSbi1SAADVdGBVqts+hl2xvi7vGAdV68OutF4RyMct4S6NTD
iDWijWaOl2FQ6LwbihlsdxiF1vZJM5m9hlL4MAdLsaxwclKXQshpHzjPc88OHfBd58tu+oZpVHJQ
pAGvNfWBD04eW0vDJokWDftQnyw5+Ui1NN3guIXdbc7iVxawBK30CbfqGsPiDmrJxPGVl+89gE+q
KQFey072KpsBY0apOyTdolPMBxDIKcPRtcbaszPA+mRwl9FhNs1XqXcAG5iMZeRmMjdoK+nURF/9
aGAp2qWkWbecHbYOrNOEqHygtGIM6IYT8RoDyYlCaNYuSp7KDBpDGHXfkQynomE4gHMYjARw9RF/
OdlC21/gnAJ3qejXYQ9hp4sBvCX8Z1dmjWprmsZmyy6AABpH8nyCj2jWpsBIyFpXjiGWUQYabxVS
XKxivmuOGoRVvHpI7oRf1+tzQbetu0KDTY5Pu73p4bg0EB+NUjcRVTV/JpZekm4mAnMzsmWmhiix
FvaRcIzA07HCP2G9Rj7g/DDLanogXrdyx7k6kOjZelUTwB0MyAhNgkvaQL6WZvWgLfCOobMw6Xl7
MzMLCE72TPE64060xxDkNugaZK6hJSs5gAnE9xltdWmGFYPbn1+QwqYVPUIpos7yaeK8zqW1ZqBr
mG5aZiJFlefRTSqYVS3bQchZL2aCo7FzDTy64FeoGZXcqN9zfY3UWPGXVd/iC0Vg6rbxSY1jtMFa
fME4blOpMAyrqcbqK/NIywyuOPwSHQAuzAfLlOw1M7X1MO+0Fm2FpMUHysILE5MZsoXYFLL6h4Xy
J5rrxRGX7q7oBd6hWu4FrS6tGrJ39ATbS6PAqdmMHRpa23kuJoOL0OREtQALBT38WWWxQZxlfc9x
DCcE4nvfynQ7pnhHQdXxJTbNcTL4sBGM6roqxrVUJ+AcUhddJvPLDp+QOFTMpFah0zu+JdQPuQNM
EQt6NL1Zgs4lM9sPVaatq9ZtoL8FJdpSJFh7uYPnQdrZZyczFErwDEhKYmdUQVm1pNC0df3GJceA
KVDQi8j6e6P1YqVoEE9ls1ChuctfGkbVcwOm0ZknkiigArQ2dD7M6TKR/kRWXDzOUPVxHIQpvfSx
Bi2cQg1XCfLHEU7YghHImClHDB3tq9EAiAjAq4nhV6jFyskqSY02kFGRX53s02osrrMmf9mLdzq9
zY8RcEkr5nPhEMAka+0P+9s7SdzMs7qQKutc1n2zZZxpjCGJwXX8rss6vKxdL9hQYx0xb9szVmNp
OJJasiLLZbQ71Yu1vN4YIUWMhVdDo4k1WxfQhI5fh8hsF6vLr0BNKleFKV4GVCcToWmorslC1DOF
QHmWt2JSPrPAeSnmBP1Kdl+sAJ+C8RSP2buttGIzY2p4rEfdBu+SFM+M5RJCTv05CH2ztBlu2Riz
P5n6fMDeHSoHdUtJbvp6UIIHFrrkYKsOCedVwXDDVp4rp6Y3zEcJqieiOKN/Y/OKL+nYTUQfOVfb
Ch0/mANY/3X7YheFZ0617o1kJx3CUrvqHetfoeiNh0n2xpJkMmgt4DTkT4Gd5exzzHhG1r5iJN85
TAdznTf6vsG+e2vBPNAyi9giMsEiGyWnFhSsQjnGfSZVkhyX6ORp9QasqDjK+k7S+9iVwspNMXre
atQW+7DUv+Ncwkg3qR5nGVEn9mDj2snp9mYbxUteUMjrpm8mxjqo5fUwdWCWTtGdtC8B8SRn4Xfp
CHGCotjLrRbUIXjVCvJZZw2S/gCeESWfTVVajzbjaLqGaWUOJPNAvsuR+qF50SffqKQ/mO5thGmb
dG7S2eqbn5DBm182cCVEpc0bBybGXDGsrwPK7mVqXxIeuQ4tLV2JKLS2IphO9mJYGVhgpEYwUcjV
FAd4brXE+sJBmFRWDIX5VUiqEFTWUXKtvn8PQ+mWkMHmZdhXe1FVvKnTnG9VIz0ES4jmJJAfav1C
suw6L5/Q8UuChbRUGDZr7WMj2VgxhLh6WWFkrNuPXuoPDdZ/G3UWiDrMBr+Ctm/ZrKTWGxS0PHIx
t54RF2D7uOqtRnY4N8EpFZ9+2fJrlaMqjfK32RtPWpsb744Ex4qM8o/EJEyyk05qYx7Zax8F3+yt
CjCilHEfjHD4xC+JazDP9HVSvI10xdugwUdGgs1AtoNAyJ9Afc8Fi3+HLIuNZFzRj7A/m/V3FhYU
pIoNvbhcnHf+7x+jqbmIbhFULclco2OUyfn+8LC27AmgemkiBjF5NP7/CsVbHvn3Zl6beCLcb//z
4/3p/+f9//yN5enz0PC+/t62bBBGgfef+MOfJKLG1njHy3/3n+7/kVFcEEiGhvXvzftP99/d7/37
4P/63X/dvD8uwG2mGr6VJvCnFKmwk4858WzYLaJv4j3+8+P9t/fbszZyl5Tj9qE65ZX+pNzf/+Ps
QnH797Y0B/+6rS86W3Q08ZuVz8Y2nSXXkeRWdXVGmfj243AY21K3I5B7lVWTvQ1GgqZsG/Q0H2qD
JLbI2M9RYHuOTUlzv0n4wP/ekS4PsUwd5EHStn+fcH/Y/abEUGhjiuhw/1Vs6Pp+VG2UbL2c6uiX
8e25P+5+z/2/Mm/44zSduDprCLfNAkEXJnjG/n43oULGrlS/J101IAw7A+pWgkG9GBexA4UDLluL
W5FVA+YHGXtxXYH+6kl37RIAmqGZGhcj5G5//08dOwgRUdnM8BtnGCK4zlhl9zNKcC0Km/yiOFHi
Q8oGrjcgZlHbAhdKkptiNraNFxenZDGKKu4n+HLz/rs8F1C3e6tptk2IXb+CTz5kP+4mPlaZ/aAq
fjPBVP7v88j9YkOdenOPQTPZA/dXuL92FUqL84g0HPg48ebv3/vnr9xf9p/H3O8aO5AURRSoQv/9
ptJ/v7P7o+93/Mdr/793/32Fyk7ajdO3u7+P/Y+/Scb5Nk6bQ6ZQAOOZxfJn5xgpGE7iRaFzFTrE
RVVBZ2dN3TFl9IydFO4Zg10Ahkkxo8vPVFfqrVUHoAJltLNwrd6ZxOseJYy2RZuC43fhdogGP+nw
2w7hrdQlVl5YrHiBI30Ss/zH1Ek/GWqA+Caj1G+oXOg4DbpsnAok02QmBmapBnSeTqGNOMDgQYRx
8yYA+5BwsfdbUpLXqfNMAVaeUsGS5pDQ1CkyXsFdGniEpNWIlQDrh6KB+GnTi+gjpgYtHh5F/juE
sUTMNBwoagGvT4kXYkTnIZeHXWSWz50JgFBHOIMoMCkGpmQeRTd4d4deMc70cFePylW1ijPlbUuI
kAwRIU62eDqW28FUyJsp8OBR6MvkIIZOZaPnKvvHTMEhtI6D/jQqAEs9CKaiAdP1Cxs8C539UOLa
GKSItkg9JvlkrmYuLUxxLLjK+H5MECXtSmoeS7DFIDlHAUbM+exAoVG6HyNMbX9OastTHeVQRqKH
fhpARm+DfWgjAJEt5zWFVtmBg3hhGKMg6mH0FCQPz9Jn3xNx2xTtl2ytsYfHiBjjQHRQ6WNb02wn
RgWHOkKvG8AGVQHXDrrxYRnap5r2iGdbhmn6pGwNE+54hK+7W56HFLqhldWvqAzylWPjc9J0Ybiq
beakSooDZqK0M4YcrA+kioy72qJ3CMFg0y5uDpaQTuAEzdA91zJ1sUJn2hV4mJD/5AIGn0SqHAVJ
0fDHenKq7fJB6jQS1Y3gLKn6V1Evc1veDjamaM8yVVpJSY9lYIEwJg2KP1YWH7JAIBwPa+khKpih
sZ3hKRRLHJNMPYW4jGjyktrUMg6oocBMVai6Raq8yZ32a6akwoWIK3jqA+MALphofsS5+DqYDZbq
8lYNKdZw9gfaNSxna+FHUzMM2Uu6PKGaStOdYtMFFY50sIJrqg/GpcvUP4aKij/OXvA0hkFmFvB2
9feB5DLP6ebXaCsR9evKs5ps9XTh9ZrdN2Dg0vgJySeIrMdaHRGf1md+lbCqabkyA65Qs2oFkDYU
2LawZA8Yi0yJ1PoOhya6lYy3gsAh9FTE61pg3BYw110HebCX03jHMPNFJZJmV3OEJEeTGHWWxotS
dseMyCS+XhZRPRfI6nRjO2iRve2q4KGN4mav6wXrSJnvGQk8yIiwxnZ4r7PmQ654B3kFCTYPLlWp
PLbRSOvH8R4kn0DkZKX104+SmtJDE6MTUFtGeFKkwKaBh5XG0MATI3iLYkjVcyHjqRPlFJ1ogLso
eChnUgZlrg/cI6Rv2jUYFfKucBD4hv1Bh2EnEPa0DZZKLOdrTeDGV0l5CKc2r79yk7FBi0OiR3ql
8qDDb1MY7UF+Sdu1NevimncNLMMEogzHFgJzF0knanoM/BRIt1Nx6Kw4fLR69uQQWEgniWI9asoH
IUwybJgC/qWavkw6WaRtShuuRATPDVHw3TFC6xUDSwwVetfY877qPnmMuwr7wFlDPRv0XN3jMECL
mVbOwGTKCCFNDSJYG/Oo+pXVieeeWOtSFc9128pwS6NfVeuxcWdYsO4MOL+joirU8LwoKDEcl35R
IgrHcRs0vFmbd/idJKovDWfeouqpLaFCTc/oQx/beoP/KydMAxN2nMpDEQpiNk3YpBA5NrMkGb5I
EFXgBpSnMI3N1sjxbcdYyJCiM86iAo7W4oQAercOErvbdaF8xvc83QBWvfRzhqhpuAhSZlz17gtc
KcgL5VDfC7v/TnBKZdBW/IwJloSiiQqqNPmGRW3LUW/QIBk4ZdbddJDJpN2OvUVwQM8Iv9QY8GjW
YgNaILaox+vYqfDB9ZhpsYQvc0UUCeSazAjzh4VkxplrlUN8TCvS5Zo8PzInPUvynYAek7+eEFEw
1Vaz6Tv4/2Kc0/1E5tXamduTHsaY01RDwBhhfMc3GLhwHM8pc/u9IO6iycmFUMdEQzRcOjt5TN8F
hFdrHN8zEzBdNpOHfpbgR09ILUwVCZPcaG5IYvt6GqZj3yTZvl5PIr9klcKaWjifVdEyzO+Q+JrN
LbXlGM5MdTUBtYo5xkXUZGfOJevHXC5VUwXCwZ+9+R/uzmM5bmRb169yY48PdsCbwRlclvfFohGp
CYIU1fDe4+nPhyy1SuLu0x13eiO6M9IBLFXBZK71m44biJgdq72xf3fl4tjJQ45oDv/6EMa7IkPJ
thMoyIX/qDiVoQDVdYoNuJykAIiACiinw9UMw8U5aWZoUFOfGBhttPEKS3/MqtrbOb7xEsQoG4al
3GybScEGL8kGyc8IMoWXPvmS72/9BDX4Qe9ffAmhiirVhq3Cag94CUWJEcLCSIAThJPNc4To/KZA
K1mdoodupa76aQ8gW+wLCvaRdpUpK3kS+RSF+rMmmtePOB1QBQGJOdSR+eBtrbKc66dPbnfKo4Ry
+la1Onluwy0HF/kl6etdjvfciuXjSMBpwBvbVm2qJNKzuwzF5LniSAiQlM4qRRMxKV81D+y/4oDz
FEt6Ueg2l4I6FaLpSzYRdDZsc73GBzZyv3p604/XD6VVVTcu6qG696crPNJ5H9RhNN6Z3C1sLtlE
FCrSJdlUiNqnvtZ2eG+aEIxKNSQ4Oe2cJClnSetpDejLyDh6TcOGLp1+y1tRTWvUJjC8mUzGeaYX
JDvXyqTMKiRSvchjz5LKq36yHG2nIrQmB2LRDiYV1rEgGuPE2toUTqejhV25UGZNyktb25hVWigW
YdzQbscYIK9UF/Gsk7tJqQqx2G2TwzorM+PgIxi/AgSmbocm07aiVsqSus07MyOYQSjWmzRiCw0r
idY02HLQEp9B1Ey2unNTB8LlB/vcKH6o/YNjb33T3RgFaiZqBOgX0zBI8LGiDxtfu5AWybapYhcr
P7QRZatex451Hnu9ZEbaoOAnzOS560lQdqxK2+aqom0rLSznDe9QnKFAH1gqj8pJOhmtS8dKUQtA
8SbGkijOAZTmZOuGSsfKpmUvQx7znLtusFISi8vJYcu7qAPpj27ax4iimWpK5wKmHzUCQ3/K5Fpp
YM/LmIBIWdrpLm0V6EsSLzRUvfLJNDwMQDhTEF9F93xUVj350e04FeL7F02cdVZxQjCHr9tDQG/6
DVi5/SicHg0VG6zAbHQkELgxGyLVxw2P+G3WgHgpWPA6k5Dw7QIUzSGEU54No4u7nv2gad1rnsOp
a8cJKxmOYbX05f5dgx7Pc9/adH2++69Ebytfr6X+qCJGODobgjuIb3q8eYlZIz4ZrbJoES0s2GHy
1/HDZwOB7zTwKugsL2AkHot36THbkZqSAamC1J7WgmguhyyIZzCarL3/NL4iL/bRn8hYuE/+YwLW
Y2UNKJzOkj8QUZxuyn5F2JMMYg4viVTAcKfpC5IgqFuj7g9KoH5JJ8ExJEiWPNTHB/Skyw6hV+wo
Vqg6+u1avoyn+ltGcwA2eKcDhkDiiBzgq8rtq8wB5tQv/CmTXBzwr/JOvkBGI0mYwAYHeGPug3eF
XQz0VIeDRuAM8I0lzDPvaly+ILv3Kxghqr70jW+AYRCryREafVRe7xGwWuC3RjruDpoxQItHiUgp
9j3wxCahKXs/fPPO6h50GsIFC/ixKBLEpF4/cl5n8cx8MD+Mo/ogfdW27gPxeNZ6FXQsDe3dO9ff
s2bgsaK+hl+Gk/vRww3/0qGBXa+8vRJsdAj8zQy3RsNkI7nUi7lEFgs4+R7x2TFn032XvXAdwIAf
yU6QNdrHu/AdxmU+S90FnnleCaMARix4C4i9CDw00l0RkMKaAY9DKKo7sxLjuQEk3rnfg7ZY9e9e
cWdcvjv1sh6Ayu8HeN52wctwrRdrx3qQ4tUvcu3nq9b5/0mb5JwFaV3997+wvPnX7xrotmzILCcw
DQOaqhiGyfi3t0sAdOa//6X8V170XRhrCkRNeZtLQFYW0R/SLltH783Wu6ByGoNbWOINHVjzIVkR
VrT29mH8xhXCuhaMXjxpuwzmXFmWLsumDd7yMB5Cb+Xbm8kLD75fjobqXJNWkqOSY2fdsFKB/L2g
aAIy8Hn8A3W/ZbJMXlHhOMABXefP7X14SR7zZ2xUoP7Ny+/hFsXal/hNh+Cyao/xlnc/OEyZCxZi
/VpbDWQkVtY9DzOwBmtgM9CpgU/D29cgNg0rtZvpc+6OGTJvIEtHHXZU/WwdkGHuiWbvzXbhNMvv
ZfthPiZ75Hj9PyAmQGiw/oABZYwzc8cubY5g2mv4DhhS/iBuDfy1eyCx8Fjwo0O1QauYEe5q9Brw
Z10DJdtAmHX3BnYuCMvd+RfAZsUXIBb2MVtis7eEq0tsOOb72wKJerUCFtnr+B2s/lK6155RwVw6
C+/7+G5C7NZWwWM86TSqL7a2CPbNRl77K/0IL1T/WuUz6FMLqPf1PTKAAJ6TL3hxjLBeQDYtgDtD
juQ+tWADvIeLWbBJDeRa77jDhtMkAfCoybPvCJMF1oLVwbyeBfM1YpaIfZLB9iEQ7pqJeLGDp4Cc
+kK5kKxUfFY6e0LkqItP6g1ctsD4jsOcVcZcKtYoMmz4J3pL7ax8JMmmWPdvbMH5qLzAV8a2eB12
ziv7yhUrtyVr87UEY2g+CS0cX42vIAlBiC624cpe/MOVP4n7/yr+Ly58U5UV3bRMx1H13y98hOwr
EF1qd1Tt9ghnyZ9PzxguryfLeVEnhCmeXvP0K7QZkE0QjZ5gJFWT4veEVf6HD4MRwn98GEXXQTzL
Ot4Hn+9CI6x7s3Ta7hioxAr5v5Y3froY+IqQaINhw/tjDs8Oa0/2Vd4px+OKBC40yyf4I8FJfJz/
b20qZJ0f9393qfi/8VsVvf1mUyGO+NOlQnX+7ViqjQ2ERdLStO1//XCpUCz137ouK7KjGqqDUQVe
FD9sKizl35puM93SCdYayvSL/bCpMBgyZIdRTbNYz2r6/4tNhWb9fqFOn4ctraErLPP42Lb26QkN
2WBIkkbWv49V/UfZD97eH43g2DYgmxxsk98Cni2RUofIdzYQs3xFuy9DMGKKBew0g+7U+11/D1B3
XDQNOGzHMLKHsmyr+yZQ70jiIb42FR6gSJ7duBj63kCzyPVDY9hny1JIa9btFJOI5HZ7nSwBAG/Y
VN+NI6qlNgZoSw3kwoGsnFvF2eFWYO+eHWy/9gmMBhLL+Q6Qz21Y1MQcUWtbS9q7JMOmk4juVHWf
SytBVdKTunnlF8pLDFTJKMrmuxKht6KQHxvKHnX/3jCPMXbU20jW8M8w6omHyna+sJAmtMbURMgy
Kw+J6hYHvXbztZu5T7cu0S+KW19hI4tfGM5W9EuBWe275p69LzLHcZGjjj8VVeT1O9HkSovZrCBQ
9KmfgDJQ3iyPEZeZZovi2s76iDFxQGB3mzImDmqJ+cb1qDTteVoDhbSIMkE2qypk4RHf1wd0eEij
JTupbdCEwrYi2WE3zVL6c9UNEqxbcyneODPNgiGc2t2BvXJ/ELWxI/4J2qYKd9OoGKgLltSpUaNi
RwALWlVZvAYA4Xk2th6GG579QircS5z81XHxS+4zhW0CQU6/Twb2l1b+qiiBg/OyjrhC2OjPiprN
wFkXr72K36Wlld5STMOg6j4DDnCxQrP75fDCazHV0Dx/lVuNYc1TSQm2to1Ag2i6QaQfcUgt7hLX
RNuXaBogR/tkmqrLDZK3XBEFwWzdsU+WkjknYyocEw+1RtF3t/7GT92tpXr3oksU2DU5Jz2OUGJN
uh/n8B0gYpnXJ7z0wm7Perzbt7IBGyJpSff2XF+fBsSUW18F/OtO8zH8xSPW2lWajiFjVXwRrWZk
A30nqp/bvhQz1MRoAYBwRJ1wcuG8zUzLhDeW0UJNuHUGIOcBQPHuqoOaHSuFjDpBaUnWEWBDfWly
pd6VaYDLnBN+tEp1HGQ/edNyqDXs77ynoUq0eZBZ6ol0/7gyeyXZuWGX7wgRTuIFTrPz5FzqnuDq
uOXCVRPp6INXuZMKoup9ix/FtYjTaJ/GCgS+n11TTbIBGRkR+IPbQNA6wflD7Xv/x7HTRN7VLqao
2F+EKlH5oi4AqCkOvq0x/7Kp0CGloLvBFurWF7jj3gkl7ZA0fX0p9bjZy7Z0PcgNQm9jBbh5DNBA
9k4zkndOgKTQCMIxQP/yVvXZ5O5xQccCu0ROT4x003CoSj6AEB8d+kFT2MxUsn+0B4/dTaEfMHbN
UAgq/GM99RueQr9r694E/NRX13nN6P4YTyr5g6D3dmhRHpRqXb5UZTxcWEZN9WvRqYDCq8GaFUWk
XPtGi6dj5Jb7bOrqvSTd11aEdtOfB9U+EO1PJ3WvJ8i89lR4GF55pAPOdlwvAHg1B7gI6fnaFTXV
MuxIvolmrFSIbg1qcpt76zemrAwizO0MHWhrm4xkYEa9dQ9dqKIL0BvJNzCzkhSP7yCN2E81SXSw
B1jHnfHjrfDPEyAdZDnCZb+sB/5iG0Ra7bcFmG46sqOpimnzv6Fr6ueXbFaZJAWq0fgOV6hZ13x5
+14rlb1qOABarNgwV0VSP0lEycGj6XlEaGPMVvn0nTc2LNpeNU5ew3eutEa2kYcUGuo0KPp8D5qL
BTRtO5IZPChJuEnIkyPnHIbv8YjWlSSXq3z03iKVKzRuMd7OEf4VLVF07SaGNvB4bYBChicRnGu/
kx6NGvSY7DjNXgzmCcq2aVqWG9GUyXxVZuZAk7BTSJKGBIx+kBZ5LIdfxrg4e34Sfihy8BJFjYIa
YaAt0yCyloNi7xMfyEXehfI5AKOxKmMtIOffklgAfLMwXTl9UtKcuFRFCHyIAwgyDfxOtUOn1G9b
/SI1FJaNnCxPLXeDI+/UbONjMnp70RLTbOil8zjnT+OZq1+u02CJAGPzVY3drV3pq94MpZVTB9YT
GfmTiTQ3igcs2Lm6xvNYlOOucTyXaGefvbvHzlIaILqVNR/jnOVPHZnHv79oVJXl3y+rdi4ay3IU
w4LFZZia7SifVmZWqALurUrvo7NkZR63ZXRpPQW5BgQvQxX166KFczXWxdm0UZUfIK0id9Inj3Ke
1HsrRV6g88IeZ+2YK2DUAapKvgQfwiFAkQD+KrLW3d0GRE30iXmi+anvduyngb+afOtjhanetb21
wSweR4RANw54XUt4O9ouWRi9JUNILsnXJf1lsJoHR+t0CIVEdSoN0X8/UdAc87QJ2B9pW2MKJ3al
TOpXtH2WCGQkpt5rVfSatVGtVEKa1+nTgaLfUcEjRZid7bvQDNeFKleb3E3ykxNqMeQ2DeX9rD4N
Ck7MmJCulLYABOZMUU2nk4+x2oxTGgf1wzahWScjhNupCkD4FAKC2Yp5ogvSdUZYnmQGl3zCqwFS
aBE5+1rjXhuzxF9UWavBcZSjeyjb0b2c1zJ9rApKPYvutVaK7m3QAasosNDWnfrEPF0qpHViIwoq
mqLobNBsTTi83LrwDE0O0Cg3Gl/5XC07dc1fgWWaR9pTBMw26U08ZadC14pu4cZEcNNp6XAbEDXR
VwVAfv9yuCkJZvSqDznw5wlFrVY9wjdmpb2NcVfuTcf7DtZKOYJWNJ6t2AHZ7wWPyuh1D/6QLcCB
SpdclrJ97qAco8Awfzctfe16tvrFGhMDBS98LDvPlx94uXwTE9Qo/p4bBsKqBoon+qDLaFxp0pey
sVd63invjgtVVlMdhKEiO9/z9hnnYgBZmDRaeSPqI6mumUgYjd4BAId/GEyV7JDhE1+pVO/I0hjx
YLc+49cuHwrd9B+UTHLWoUU6TwyKogWHMJSKfBCt24xCCzh8OurnOcQMNU3d6znqEB3wTk3UBVgC
RFDtyLW316owOpAIkYMmmjwPrtX+PHaDtLIazUfIsZGe3RYVfLZxMEF8W3qWNdjdus3bQIySe5/D
KZEe/CiVLl3SrKD7Ss8wmYp/Cvn97nqoE+abtpOOQwBEcUz2tb8HPlw/6gOSQ+n3SHUQilZb2Heh
W73nkb9roxL6aXRUgqRE2s9r92FtqU92k+m4ykl7Pya9NAu0nsRBDlFWvN3sKCZxMPjxNmjTzFmG
dTcsRytCdStKu3+I20y78V8funx8TQPN5ZiGYvPQtac3+S8BS5wUyJuZvfshdeGhcNLsuQei2yA2
gM1UjoxMByvY1DT9JZTZscIaYEPBhvmxyJLN6Ob6i4bF9jrINJAnU9Ntso9Yq8qzZkvSvWV4D9ej
89Ra6rXvr8S5CwcBYPlAUpkk09egH6stJKVqB8R8IDU/Va/t2vpRi4wiT5ZGPpDdzRrMTIe0nWdZ
FrYnkoezyvDx7GsMPgSU7sg2WmhLbWTvgtiyrkXYV+QeRLsL7SnsrEKDSAiDi7efjlBlUNf2i674
BBJVwChOlpcI3OQfYkLJ3X1nyZJ9GccYX8QMTmLVO9VrDC8ZLlj0hi13tIx6HnHGWKNN68jyMq1y
bSG35q9NfZgCgZqEr7juHUCu+QdRE4VP1gSDDxvZgN8HgtFLtn//0jWnsNwtbDddvRp7Xk3mzaMR
txPjv/z8iuYNstOH5kdb4VmE8mFz54FcOfSJfCIbOlw0p6bAW5S8ieovjakpBmIJ3SPVHK7TvKpz
UfDEBMyEa+oo8gY2DRnU+1CKJh6D7+zkBkhqZrv3SAy494OSR+C/EYuHIY6JgJxiPRCZIcC56Qgx
EXLDF56vxk4cIfrJVExnFR2ppyOcyllFSxwhzpoovjq7nQXkKrKGRhGsxLxgSg161VLTwEQqUQ28
8Vqd2qImis4GydiZrP/vRLUJIdOWmrFuIjxq/v5XUER09PefgcCXrjiaTjwDMsenh4gapHGUB4b6
EedVOYNoE52SMr44NvloK/eikyjaQYlOoC3DWZbb+VL0ibmiVtYWzjcKIPZPA33R4bjjQ1eYznQ7
ACZMdMw77Gp+646mv6564b7OBn93my6mVVKI7FkM9Ec0fym0FlheUwOv/vl5fxyRjmsVoQO0U/78
h4haWnnRwWN/c+u//TFJyVd2qoCJ+vnhAh2DUN8u41UC7ISlv09RR0j8Xdufq2KCa4KwhufG3F+q
vxzmaxlSRP9xsumAWsqluZlLzrwpe/BJcmwfRA32q0pO/mCEzUPQew+aV9r7IoPCZHc4VBh+jXGS
mvn2XoyYhCH3ojkQn1rWXVDcRSHgAkfyu6dKVb6MTuVdiED10DGsybVqlF9BVFUzpQXfNnp2+pjH
6k70s5kOl11t5+vED5RX1bwMalu+QLIzNzmJaPiLHP0XZ1XSYpz//YWrmv/5+nAUTZVt00DdgW3f
p9dHmGVK1LVq8kHQg1/YdHtE0BrVPkRduazdMtqJVhaqIOB9NYkXRFzJVk1TfhnpQEm4cXHtqgdc
hkgfAFVQHL2b3yb3o+dc51Q5kJWBtCsgr2aFIS3aqVGzgplYH5Wxs++xSWb9g2UveXbnXnSldVpt
dSMiu5Pa9r06FflolqjTSMlc9Il5UY1gpGyaGItOU7rY2yW8jzd2mRq7VOmMnajdCtFn+j5ucTyy
8FtinqUCbrtW/+q4X4aNqBvWksNmdvKs/3T+T82/OlVR8UokY/hXU526trYx39FulHtpn1mptBe1
IKie28iQVp/6+2narQ9+FFrQmT4tTYgj347/NK/T4ZiUHWCLTwNZVpD5ESesPEDENp8WC42fneKM
JiGyNaTyo98YiNtFnb4jRAV309l5VVRWS6mmXwzafURWPNEC4zrvdgTRt3vXxTHi1nU7TJzT11eB
i8hjIu9tPgsU5rp7Bqf+qk2h76g35zVxhjezRbaXIEKBp4DunHsUC0rTLr7aA2IQ8VCyw2gKEAMV
7BEJ/aFXh0CN2PabsY9Sly/HUPO7CJB0WK9TJB26uHDhoqGDYFv5s1RVZJzi+jVxswLKaJTvkVZB
r21qNgGapkkEHvE6N2nUVdmM4SKaRrtyI1n7JMB81ocTd9b6sNwMsjnCH5aChy4jpJ1asfUhO6+h
3VdE1BVSElIwXuwCdnkb2gjIRNr0Rm/GS64jW2yGpbQWfUY4KRohXykOEF0E+3Fw9HEO8LxwRJia
M7meBlcv8w9iRttn/AMJcS08t+hmphMSJYbEWWK4xwNw6I0eOo5LFGhQCrbyPClFIUZvT8bbQMS7
xVCJS9+6OnGS2wP19pdufWK28vP07lrZiPe2N0KC6GoHroJ4r1/b08sdrS9yGrC8bl2317/yF6sB
Me+2OPh0utuxfAXwYEVbVzr/HxYL2u/JTZZshobMg2LAHwfAZkzJul9X7JLiSVYWW9o3T5N2ZplB
Cs2DqF1HiY0Eqmg7ge+D2Z7UL8M6W1877cLODz3qxVY9IG/j+5oP/2s0J4K4MheH1Hi4I+g3IitQ
duGp0JN2nrIiB21ghifRJwozxvasCgDRigFjGrVK1Vsh9uEO3T+EE7X/2GIZbK7M6T/VNsgsTi+h
XxapWhlXpRNG1Te99DZoXOT7OHfVZVOE38HWYS2KYFW+v1Y950udS7gAoF/xzZPcx4z31rPia/LC
7Q1nVzlWdWBJDxemhCZfRgiIWo2CdkZltoex15xHE3GJwJftl1RJ03VrwYXrLd95qfXmLXcr8xxn
0FU9x3slrH//92/UKQf6+4LcsBXDIXPNclBWzM+RU8WJbLVX5fSbGeJJVYa9ib+0i0KWb55FS5Zt
dZUSuZjF0lCk0Ouye0/hpxWjSWeW21gFLuQ6lr6MihCOFHTEXT8U7k7Ucq07tTKO0KJFxhP1A1EV
hYFVpzkO8rbzDJekhOlu0acqd3VUy6s2q+uTH/QsMohCPNo+hHCIXzp6m6k/8yvUMTAzCry9Z1IQ
SZV2oib6Rl0NN43lrm5dt2libhO1mGuLTqmczhUE7dEbguKJZaextGwUUGE3SM/1kMgzfNyrrWjq
mvJFkhzjJFpAIot+rJ8d6HHnphjvKykN13//Mymf08jchQ4XJAsimdW8qnwOVrqSIvd5aUjvgYSc
RZMCi4rb9F4UrtHHJGjCMx/TIawTJDLqkem6Gcz0PjDC9L5svOQUGajFSoWLNQbqSOfARtW0DVBe
bt6MTnJP4lzKdFZUykgl6OXx9jcM2Bcondh7cT7RLwXlk6ekSKyr432Tew0/v+vsGteACxLW4zJG
LO8Sh0h/BF3bvXW1sk7iTP/Dxok9jU37Te3wufYMB2VMeI9QYFN3hwZNjWRKaWNymB1v6SB9LPio
moJ8w8+0UVCaFwfVN5jvpIgGJ8V4Sin+8qCgqZFbmg6wpgPEOUC+Nofpr9Q+JPFZPkS//gVDKs6B
AdcnL7L6kiRFAyGgPAaRXF9EFzfFsCh8DU/baYbSInNJGMXrM7ykLHOvu+X3NMqzMzx1577X7IeO
u+qlNCsUr3re96nbmC+F3xza1gkf+sSPT2UHbySf+tukDxb6YMeb1B2gIERxMCdyl+30IV6adScd
boUvw1YQzbLun9yoJcYObb7VdsSxfxSqq2u7uIG4hPpwpW9iI56LPjFlqBNt51e+soIQjNJsmDVf
1G+l1Wpf5LoYDkmBPatogt7tl6WGYptZBtqXkiUBshupd/xxTOYV+kXxfHPld35xtLVCR6jBjr9V
JvoDufw1wP+jA5S7b8smezAHwhtymH4tBmMAUSzp8LHr4Qnwwzoh5/JVI/sCZx9/56wJgpcQGIKY
n/iKxd2Zo8Q+HY6S8XTwK5pH6ZpAbvMPGB9FAVv06VnJXWcZ4h3o2ACkP28+EEbJS1Q9s3e7Yg8H
j8o8KVNRjGCq6okVLfq6Ji9JJsrqurR5T9zm+Xbe7dzY3RedVu8QVanhAvbKCrkg50uL12bYquNb
6CTVvJNtb69n7rDVILx5klqeU8PkhZSaG8sPqrPoqvUQrwcDdY1bnxgwRpMbOG4PrsuRRYkPX5lk
ytKQVTaDiQbsgnRBt1N8vOmMFhyJaHpeHqJPUQ7d7loVvaZZqS7Gwsz/pTfHqi8Ow34jBupp9Dp7
OtoBog5INTJ3rS4RKJXc/EHv/QCFBpuVw5DKF69ECD8dYTAZIbjXsMr8vShcJkJ6SvE3CHRUIKcB
0Sdq9jT6v/ZpUQeh2ny8zRJTyZENeFi1DszrSiYF2SBoIRW4AuixhUGY6aobxB3se3favJl5jbKC
AkRl6hqsODtJCXK5U0t0VW0KgjEBeY9kR3gGpc9rn42ollXDa1EisKt7kMKa3Bxe/cDfqSwgH904
0kn7acVMTOOHQWfCjoJjl7rapS31i+gHDYMb9GChsDWdTWVPF47J66RrB4AJNz6s80KjwkZ48P3H
eipahQS8Uz9ce/xEQ/UZ7TPfLBFuQ1MH7bt6p/ZNyU9AIaHvgs9Hh1GWYmIn5aPoUcKKA9zMqD+2
oBtgYmwkFg5IWnnBEZgKKrl9nIFHjpqLOsrOHVt09x2w/Cyodfe7acK4K6LyS1fBs5OngwqI6ChR
mfg7epP8kFpGbA1F1UrZJV4LiTw8kEbamuzi0xfiMEAMu9DmqqHbZKGctYeWi7zKvRRkoZTgRURu
B7vegvQBwFCR+JGTtNsAgNnaoHK+sIiIEThx4oPr40ZNCPeYTqELz02NRVRL/Vwf7RABidE6A/N2
9oohbUQLThauHlO/LWczR87Mox0HZCXsfhIEQoBQPGQR32zXtRq8iueukbroe4kB0U7Gfj4Oubr7
9HwODO3SoUADVjzIeUcl7sJ3su7eyhDy8ko1eIodEr11lPivemZ+WJGcf+uzYdvayaQX391L0Yhi
RETDrFucb6bCLsxkH7rmQrZaaMmiDyaUe8xS5SVA4XNzHZAaRz3mRbtyIKOhLjRS2ImCVBtNu47B
mYp2WZnVurDy83XeNOU6KtrcHvL1EDGPS+wsTtVX8Sko8Q1TfEx8xlDGoGsqEId1gH1dzIwMlBsW
8bwzo3IlxrzMzw650j6JFtLL7UNRhu9GjJ6pohH0zG1YlaJwihDdXGAoi1tfAxXy1Ln4/iWVub/1
I9E67Vrb7/wl6aTKBXtOnuUI4PeGshSdYrKctuGmDNNjBLF7AxAkfkHia10bCbkvgsrnpgnfRTc6
aBHE6xpI7zSr5UK/C3mYoVvs2o9OLc1Ff21jKkkWPZqrqPa9RL2P1WUUdEtb8djompnyNZPgQ2Q5
D4K0H5xznqIcRAS1fIPSj2mB7Hv3YJ+ALWidy+dtu6U+tMG8d5E9EkWkmlqO29Sf7V5CPhu9LhRO
p75EDMO6aHaRqdY7JbfiTQMLdVGEUnq2HClBKU0KPlDYsPoaZVHS7TPdDZpTFlYmmdWGd1gUW899
0t+LmaBZn8POsZ8MZRiWUuzGW8eXP53LsxHnisz8bHWjgooiIlpLUdX7SCuQ5qS3Rwk1zxtvI0NA
Qv7rW2Pxy1SOiSGSZxZPRaLg0BJ3wbpl0/gEjbleoCVjLlm2lk/ZYPNF+kiQiVEnQU5lRPF1LkYt
pKQ3MMfgkk2Tq4RHmq70MBmmpt/K6R6iIduOqZnyg1mxbiKBjoCknkJSdBzQWbByQX+73A22bX0N
3atKBfI0FZZThqu4e8B72VayfQRHgLU3MyWOrGMx5P6iczJ8SFIU9GorH94Q8No1pSZ9jVR9Q07E
ezQr3z6P2rBgvw2JJZOiV9esEpwHQ/8xk4PJsBLJjCzV0w0p2GGXGbxhhmQvCoV837Ummo1iJftu
Km5TJNcE021AwBhrb1gqaC7LwDt3oiDyXe8QsiXVVdsmCa3EBs5f6s0a6oB/EkXmJMGmTeu3W5eo
jdKkkxBkylpKknoe6NrwFWlD/BH06BG2abET/d7UH8rSSYqGh74ttV0HZGdeehEGaYOfHQkoZ9gR
UpOtMjvG7fBjdJiaok+MOjFQmA7tsBe9QlZGHWQDDbK+OpSkvGZSXhXvbYk0aW4mr4PX4LqkJu3G
yAv1Ide8N3VkBQxcdO079STSGJZHUVOJ9+FgYONlpbIRuUNP5ceIbYak8zyj5HFM321AHDxURoFH
NrQ7MSD6rmcw1ODBYom20tVqD0B9BkI3OIGvI2dd2Nq1OVSoDoumS6geeex835W9i3taOezqvCuI
CFnRecxbDCxUmY/Odhl2Xd+cq9oK55GCFAHii9oTqhMFMclJxOD3plSa3dIdCOslb66dcREXifYo
q1nw2moQlpIURLFex+ayRyh0h6RZhfTXgLGiLef3wDWQJy9MAuCBn624c+NT6yAjHKTyRptaogvC
SXxCCghxySZEcNAgFc7XwnDiR8XChlOOkVBxsHPTvyhdO65q04KRnILt9ZMYOJnZPCpBa+1zGUci
NSna19qKJdzfgv4AkXx8qFX94CQ21vRphmVaANVcHA5+Bzp9Gt4XEjyCKXFPgMLeimS9KODkOtem
GMhEhv82R4+xL0mNYqFIjf6g6uGyjdv6S8z9uUNK2IM87tf4EXX5EvE9dHanUX5KXN6LzmLpyaiM
2XWqJfajXhfuOS3A9YWDfMhkNwSKlbln0rLhITPJX08t0SWKNEUg1NROOkDB8yg5+SaKnbMcpcG8
QAB240KUflYTqAA1uqw70YzV/g3ZHOMoWqmrrmW5CC+iZUsLz+qbBzlBpCEsirmWm+a+GjpzP+Xo
EJ6dqqItiqDr3buirOLFbaIY+NRsLKiNbgXx/Of5bif51PdX56wRr4DbjiGkDNru1KhesNZKZCMD
AivRImbdPAv0MFnI0ZfBbMyPuuW20jVk0gimnYogll4rxyhno6Z5l266WttOHnZDnBN5zzplqaBO
iwoNce5eSZOdkZOOL3mKfPWM8FR6Uv4o+gM/+NGfKvHJYIl0Udu3Ogn8MxIaJkJ9ffleG8XRCnvv
2XCRV9JT9mDVYA/PJfEHMQEN6EmjSO9PwRAqe3NsUCkMvOo9RTy7B5v2FckFfVGGdvY/fJ3XkuO6
kkW/iBH05rWkkrflq18YfdrQe8+vnwWob6tPz515YRCJBChVUSSQuXPvnRamw5M9xsgFiLndOP4e
6Fn5PAaNQR2ak64a7vFPiCEX0sGo0Twe25l6HsV0TqUBqDoXI4fUhLgbySFSm1STx2DBJQpcHiT+
W0LF5dm94y+/v5rSuYoornftEQEzATC/T/DXfPdr6CzoQebNMBVDc72yimncNNWE2mS9Kvou+dLY
BhDYlH9TrLnJF4I8i953JmKhxgyGo6pguMctg6rBI4jy4ttptMsNhfKYdqr34+DU+0hFtO/e7IUt
cRUYZWW3bN8cfw+528piRJspqf3lf3MO4WvZ1BYyWRq1rFFicBdAUfLSNYg+llZ+NEWrniDySAZr
3rSKD81yxCsLNrYW3UgZUOLPYy0tO/L/CDm5Y7SvIju8BZlcj8hb3ETvtwjSfcCtHSvBvhHO6lyq
S37S4U7p1QUZPjQBodL/dSZsihlXP02DysRo8g6GDU050QjvIJv3QxEAfG+1H3fLX16zOVqLuU0H
YG7dQ1kXzVMisHETWCLgfC0V3qKptYrJ4jLxlt6Q5y82hbvgrpTPGC48yGhnD1XuVDsqWqIulcLL
P9MK5bPEt79Po/Nm2MHwlge29WjWjb6PM0c9dhGMOE0K1fZQZqJ0PQOh7UOjnhu2crbN/tdhNOHG
G9i1rG0tDS6yo4Xr7KwiVii8ptj0nQeIOamp7CB4EAL0bUDlc6AmP7R2V4Ze+rOPwh+R6pLdUhJ2
BeE8wzcKZWs9D9l6dofyCWgilMO8oP9JRzhJxCDWSJe29OwPtTFjqH6s6dzZAMmN0XzUonoV+l6z
DJW5/afqVxLxHFWIVY4ZdZ+2QPVplOVAi1BcTYXqRd3M9X9amORCKIBetTYy15Zqsn5NtPrVdP2n
JrfLL6Njvc6wyD05CcIWquOyUKiMdC2bskOpm01GTcZJmuC6JntPIrA13tktg3vQSuhImvc68yl2
cZp2ZXjBuFPnZD6zNaQiORrzb2axd+ek+g5rFklqT0uu1HlXWz46/EwkzF/CNoY2Vbg0k702Wm34
pJTDXsKn5h9mT3cPA6+7ZdfP7afVZxt5XQLi3KisUZ9Kq0Z9MveH02jPvw4F8K59FiB+8tvuuWNM
MCkG4V+xbVrcne8+00C6oJg0ZHwT6xr5aryOxyp8Y6kHAzJ0Kptb020oTw35ErI5a3G+iP103smm
lRjqA/w03p5gWvhmteAbKi2pj7I3av0PAtLOiUdp9MY2+FSOTne5TUSiPciC5EkO1AwbCY02u3bT
iKKMeHlnpLCGRNEe5Etb2rohJmta28e7SdoByQ0V0eTWDiiuD2MqGeouXAPX/ApPNPDRakqpeU/n
bwCH502nNtm5qPihwFFF8nWitjpJGu/7RJJZnwpAK5XRnDoiyV+i3IK9fa66J98XG0EFqK3tD/ne
I3ixLrW8vRJVV1HASOJlOrv+0oaOcBFVYK0hlo2f5MHr0q0KZgl5BUxe1BCntZWtPafJzcFVrHlt
xGhbOMiSBZ2+U6xkPMqDr7coF8vTyfvo53g1N4H/ViA2sB8aisrMZPbeIn3yVnruhCtdND0IAhbc
Xt5W9tZG+r3MTfckh1qC/F8lXEbgo3wyUuvmZLulfigNeCXkmAK++k2e5cGj2gaPUHQaoG/M+jAU
k6etptKpHtG9odYTclKNXWHUHNS4ENTToqvwCrjfhL8h/wXZhOhGkGY6fON1c9Y6t9/FRnaVrcIK
2vO/7ao+TMjRC189TQfpa4R6c3MDs/rHHNIuTWM0DQdCVa8wRj7KzRBZLP2x78ihO3oWvY9zerNn
KmQ5dlHUW0/Y/+0v7X1dFC91wJbDNvx913egyMUZ+hLKXk+p1VESguXjpMyboqIo/3bfipvXMklu
zEO1lybXcb2LvGVrf9eS4dtWZQWRel8P7//n8k526K31o2y0kHXRv9aT96VglwwasWeKxRv7g6DJ
8EkEHKEwK4a3VjTDaDgTH2UhlMb6ETELihiE3UhQ3VXrmXcbtLMvPev8mv1GoBuvSphFFLmJav1M
VT4TXflS+711NTwD9WIPpRRpt10WcpqLBl1ZeVQ+F729G1TP33HrEej+XbfRaE66SBN0PSTQlfWG
cvF1mJFEoYes/ShjSE/nQR+X0pY5lg6fWQc7eIWUW13rl3qsrec4dZAU8BCS589rPRM0V/eVTeE3
9Crms3T5PWAEzslWOQai6anZy4g416w70VUXrQTxpEWRxS+xMswPEE7selRMDBQ2R/+UOZlPmVF2
GS34S8A57HJI0fY9SiasH9rjJOB48qCLjVdiOR/+0DdbaYrFBi0UB5ug1gLEZ0KChhQepI/QQynB
5CEY12k7wx+Pt6aMFZpJeYxKW9/JVj3rPFBdFzHCyl+zCPKf5QFI5zvMIxVlBZ7/PCdwFbJ4R8ha
NDvovw9mqXwxYcKvF4HQYfG06SJ9iwiihnjulNtsRiTizpDLUUtaKc+G3uvP87dxUO0aeY8C+gcz
6ndjO1grr/bsrRm/QSxv/lR9alU8q/0IwjJYOrn93Y4ac6nHGdvrKGlJYpj2SdXi5lrnZn3Vwu5m
ylG7unm0Y+ucZKd0E4NceNGo7Sg37PGA0FEO7B4cuwjrZaRFkEir1PJPwQy4TgA9ZPfNs9LmeTka
RrP4Y6R0soLgezJ0ymIkrPZUN8Y1M83pY4ZYZk34CHJ40aRe4AsSHpCPRfPNS2uJqbktsPOIjaI4
sKbhZpx7gMO/bXmQh1sypBVljC1Esyqazb0KtlfQq1RDE8E5Yoc3tpUb5QoiYKSV4P6oipKlsDRq
KYRHK3magMERWokMlyPbFfnNctM2drVJw755CqqQ+lvT6b8DjeJE7/9RU8R82T4359bvhl2g8Xry
BxtoYa98ITXRf9dRJ/MT7ZqlqrrLgkwQMvcWKfSIbL+b1yGVqyYLqr6bLwacO496nRuvPRUMWWqp
FytXjdeRViJasm+g4kb2wex96yvrRLv1/e9xsk8TGOjf40wPQfU+TJCKSMpmYYw5GbXJh4LBg9+V
10D5DE8X7PMCzmQrwYNJTDC228cui8x/BnBRkHBm+kWZ62I/JFXxqIGH+VKxNitn4x/oHPmXq8Qy
+j5KTsBM9YXs0IxwYWtsheqBH03dhAZ8pS03KJzwyLcydxoP5zFQordQI2yiDxBIaG2iHAAxJSx6
TWsXQ125a9L+19loFxtfGcKNUWQC+CNc7r3y7D4sNEsEsXM/hlnQehgrw/4IHH1al0kyrkcv9T/G
THsIczP7ymuqfdSRQ9vZPJ5f+DNdIKEU5Ox++lDFc//i1yHgtKRTV96k9C9KnIxEzlEkkr292lCP
SDjCyB0fglUX5anOSJ4symtfqJMnEKxCe32fqXHAqxdiYvzh5jTqfe2jAYZyB4xjfYwgnWw2Dv98
cehd22gh6+T05ijOEiV+07iT1tJ+P1RzcAVtR6l9Wb/x2G9+1iLmQGXDd5a8iKNEXvpSok0FgLYr
D80YqXszQvUA4jS4zx3UEJxsuo5pzZIIoIA0yYM1Voi7Nd1Ztohgj9dbrxwQQhkI4AU5yt9z1B6P
77QakYtmWnmITBfqjBC+NGHKeJSctHIAJCRKgQGoO/telAu34nBvZkrwHqmwvULySEWx7ADXryLa
IKqHZVsemsRPKFaqFnKCv2f9ox1HwVOlmy4F6RYMW2Dolhos4W+mDgzDbrV+jZaj9tZrcON33gjl
x6yl20kE1wMdpFKYQwKe5mH2GsKUu4aXSUN9NU9f47xC9jismwWihelrbyXhAYoyyGZkM6RKCbbi
V9mqFNC7XgUr7+wl1b6OjWovz+4HJXJJkch2TC7LvXk2QVchCAGBSlR22iPiVS++Z2UPWdAOr1ET
N7sadY+FbMa2le5zHdaUSs3G1yKEisE3IQqSvc6ouId+hBUmta3hdYhc5GI8+1suWjnhjlOM4Ibs
gyjMOHtReZEDk8A3LlMQ7mVfioDVtXIUxDj4BEVZOuAXYRoQs3iwfT63+Q/ZNZph8oqsc4Nk3rSI
k03uZOaL9Mshw4lrIqLy2s5gLkmzu8uwg5ne6Oz81R+mbWKRqqRaoHidQ+KThddAXEqfGwMD1uMx
OchOfubZIvPqeCd7FScqkIQwi41sopYHE+g4qiszFkJbpbvP/TI6lv8+TNOyVwftIM1zV5dEqM35
l1usUTQFhQMyM5GOnoQYqsYKPnM7z5tUr6+/mnKg7Jej4y5WV36IWi4RGW9X2oO6YzlAzIlXNpAe
KzUORueihUYyfdn6hse/ShiHqvbBnUonNwJJrc4EFwd9Pt4P8xioRz020x0Iv60mWrJT2pOJ+Dd1
4F69HmYzRCiC7lyjih3Bb6a5DS6i6LGpO7GgUX72Jeg2Ur4gdQctWRajnR7kIQwAhvc37KM8ul2b
3bqyCuXiyRF8HL995KmixIgl88cunAlqRmeCQStCmbcy4+Ytqni7w3ceEI+hWevV05yo8UW2zA7l
K6Ofnlm9sNUoDklQQdVQowDq6yTIo1kxxBPLvIZVMq2mKENg2otDCIt8kFpGX0C3ZXLPLTKHTHug
kje7tbXaO4dwQyJtpJtXOY9b8gLPjcss5iviqD1Zkw/knEtIEwVX8w4Wwp/SdLPPKZwlIfSk8kNI
W+8WlPX2QfcY9lqx0rzBZNXEMzKZg+YczFSLmr5xbMWGqxYHaVegoAg11ThKV7MaBgtesl+2u5sc
9dtX2jN3qg6azn3fldH0Ba1CCJ0K9WOMnHYzdrBzxdT2SXvg2/OHW8/txlKrbuWZkHmxUAkPZoXA
A/pC5rrL+v5pcrLhKdQ2oduaKH9jYYWib4hzQt87e36KFKeqklOyGiionf7JBMR30dj/33oBBFF8
FIXogYjBYZb8QEIjXNrdlLx1Y7Ud80y/wp2bUFiIOgGbtGctQ6ks/CqNTeR2z3XvkHxhQD4Srijs
di/7bNb7Z0+Z3mVfQLj2qOtNjhZtpD+5vfWGEMF33S/6l7gK7OfSXjVKi/QR070qnq8cTdFnp42z
cJOi3UjXHu3fNWQlDQ8LerPZ9w6/54EMWc4TQ7J6GSJKhxtNPxtiZ1SJ3VKZG89aPBhH2QpUKJeq
VggrQin8DElnfRL+srMQ/mpj/e1P/HZ4lJ2+MdcnZzLPThYCWkr9GNWI0d3ZJYzK5VCaT7ykzCfo
CiwEZb1i29ah9ZRrenCeymgjO6VbqI3msgkIx99HWcNzQbHaVY7RS6Nbz0hqLe6DRq1+cn09Psox
vlK4O1dc2BTX/OvCshnE8SGpo1fb7rVzbdVwfCeh/wZdyk8PTawfofFSKAakVGhCXzVXnz/bKOhA
qxiAj3jNrCrkQfZJ4RNYU9gEFSAkr5EzoR3juNabX2abIEcbrRqz50Yc6gB9F08BIZMXaPR5LgsJ
PbIOsiU9nAqRHs8z260cBXNvfKgRbHJMxyqYtmDLnFQdSC1ngBTTLB/0JExOvTvq28zpzyAiRiSU
5DHyPQhP1U/pcTNRepmcZLsiywQyTt1rwiTt9szmJI+rcakWXX8ujIYtSJpUn3ODwlelatMO1nT/
fahf3EwvIRhU/c3Qt92jFSXQvpcpRTHJjExgoKiLyivLp0IcTB8Ny3AOS1hYaRqaRsCXbVCHgg7l
fAUyOokGuqNAt0v0Sa8SogcKM6qjNfTG2RAHK7f6xWC18UraGi0xUJkgX+eEzpWNi767myqjM0+R
dtUb1gUPcngJVJwffLbgF01JzffZTqyDPCiuR6hLnhZ9xWlhBtMyY3e0uDs1Y/fLnXyvxQr0P80w
6LYQZQ/IL8TfeG78GCHrIe45zwc06mGnRVTimYJfiBxd1f+a284ayRHlp4UaIBT4FSLrtvGQtZn1
PIWJ9zgrjn2IjUbbRfApCVh1cIVyYRdbATgtpNfHxvkMUyggtRildE00FZJ3sCRZ767hO9u4R9+1
SEiyFyGUFCmCMxsL7dJ3D/5cSgytiz7m8ctMdlWaUZyK90qYIycnvALD95ZZn5n/7yD0gmHjm5H7
HAlOC0UgO7T0Zdm2Br+GKTijHPJAo/xgX4nuD6ia3rSsp6ryD9Jca9QlTHXdPHZRWn3kiT0+lONg
k2AeozcyMbfRo64TRnSy7oIcwW4kGfNJKAYGD3BCK9Qugk9jCi/+ACZP4TF6JoyPBo+ww3ajoQan
i+BmEH5W8wpRg/IjzDWbhQbS0WEx+mxdTGjns+Kg+gRQenaMx17TEcYR2e16IAQ09UZ8BDmbvPA+
2Ms0dx0hxTu7KJnJ5Dj1bYuBLM8b8q7VfirrYCndDKp/qHur87MJk8d1mqwPOW1VoGQDBRJQJnGV
7tHt/OqzSeGjcmy4OmVmHRnkTzLbA7HPpuGJOlcPctIZyaklRLTmtpn+sXo1RhrBmJ5jqPs3JbnJ
Yh0izrHJqXk6zBZ5hKRrvbXahiZlDW3fntqeEoYxHvYEVzWNO0/aiujYonJXiJZl9v2K9TAMk/ak
7FHrgUdryLyXqJqUs+XBQylaiWHOL4LzRDTcfuj2RZG1ImxBNREleoeiJk8fddQv+pqJ8LUQQ89c
71vZW8p3pHQgTiTx89Cy0HGHevoGzwjE29FgvcEdEwmAUQU0d+wfh2isn2dlnKDSqqCcEM2eyuSL
p4bLSYN3fWEaoDXR5WCXY/j+qdTdHpa1PUJu81M0DjSGrFomBiQHsk8Jy/EYmhVFmnSGTYJHon1P
vClB3EKJV1yXpFZitDCHs7+Yq8w8l52q3UBg+lj9zNUpgz+ApJrDAncpwWFaP65yNv3vWt2UG8O0
wLyNhv1ZF4Rcm+Yrv+LxMQ0pJ+fR+hMNsom6mAr5kh6+o2VjoFgSQ2KqaKOzkwfKNwBkylMcOS0m
29mht/m/+/9wvY832q7/NV4a5fBbd40IV1Dl+tXtiBuNZdJ/dVRgIY5aCGICt4JbAqB2eEbpOvyK
cixyHb3pvdQVFd8gYdQz4XFt7VExCwNb3eyVWIhQqXa6qzPLv0I51a9DL2TFPLb+VdoGqiHgqK+Q
eMtVAsNpz32Ywr+Tl3O17oA8f0y1/dWFYelSU8LwnGcGgqtpxW61m6Eft0Ei89yzH7uRIBEohu7g
683gHpFeiDYIOS6tiQRkDvbjqQUksVFDvdiAu1GewoHfUMm66dVINJdfTZORW/Pr97kcISa1reRo
iabiwR7rFtErlD9ATHvnSZrbfPS2SYluNPLczTvveB9QvtFvZK/rWT8py/VOslOaZBOlBZQw5vYV
TWLUWQdEOMyh0z6JiB273rfQAtaCoxM2L8noOg+F2qPakI9cXNfiVVeM3qMummDsEKLx84RiVJoU
Jig7xScTDsFV9AoBdXDSQuL6ivWZF+G7ak3WS9Pk+gqsWPHY8Ad4MXyBpHVQjOsbxXpxSU6czDJ+
TYfGe9DbAYG72jh0FqQzvUB45hDUAPCNk/0k8KGwSQXbOVWR9hS90i9u0TdkAXiVrWHS4YPIgFy6
lXcFJFzuwNnZlxAoAPdtM37TuortRZ598c0Y/tR5YHmju+qpKy19IT1KWOWUIv7WErVaNC75eH8G
1eHUKHfPHrRNTQefrzKfbEh7/brJP5xYC0GLJd3OMvzsYzDdxcBr6LVz7P40lCE5BP4QH31qIW/N
ddYG+kGwqBMfgfQreJg1IC5FHz6mFbd5hMTNwjEN5RSD7NwhAo/KmWtZL3qgBQ9GVZZXE/3eTWYo
ytEbtF8HNa2eLDg5tnd7C/IyNcd2O+UDvN3cY59oLp47MM4//SxZ1raafssjInp2DdiJqstk1Xfs
E9VRHfb2zIVVPbOf2hK9VR3iln+cUl/FujX9NAJ/NxGN+dLoRb1Qp8A7WFYMBW9Sdw8q5dVvkZHD
Bhz3qG+JZh3a9hrMClk60dQTGDnCzLdW4NPqNxK3xdLRHHcziV5bJ2BkmxXBHdHLYoi65Zb/hEJw
4g31CvjPyuQqZyo7ahCKZngBpjO9TIhuyjG6oaM8Xxb2uRvHrwC6up++uzXVtvlBMjh7GBOtfLUp
p3lsJjM/ZhrBfStEbgg1Hf+qApdcTKFVfE3cekONXvszq6ztQKDlSxwG9SKP6vmaIJO+jpSs3eVl
OB0Rly8g+Oj0V0Okal2KVX/Y3YL1X/uTR8D3zE7UtzZNHcAEXsEdR018SvHteoS54YImJzDR2FlZ
DX9HYPz9TslfAI3CT105bb2HraYhpjU5MSkSM6n38iC77k1bjwBVufCW/TEmT6mq0CpP2fD6KE61
ODRgTpZaPfRLmCqLE/ElIGyyW2tQuL33ROzpWLHjI3upakHvPntux23h8i6+HawiYHU0tKtqSMGr
io4BHRm4Cxv9E8Isf9vJZh3HLiyEAFaFi2rBzEzssSf5Aqc8GfEamTxJLx9o4nTOm3Xh96dbDzrJ
0b7v/SpcydM//EP3PBFguXpms4qIjrzPqpEfySkCKRPNqA2ajWHwcND8PnhXOyT3CJrMG9nLmxp9
16IbUGegl6Q6zF2K+mxNVfUsphxbTXmTU0bd3D7IppxyIPu1lM2A5c1tStmEHWJtmZWz4Teo7pqW
aFVAORYkZUjt3G3ybHD8eWcNNazksn0/yHH3pjy721iwbBqvPZLhMSETeG3LjIJwo3eRi3Lci0st
FzT78+FuN8dRf8hSMBPSg/2te0kFKrElEkuG6j9DEaqAFcNGklv6jTvTICnL8zlZD2HnHmtxprko
DcgzaWOr9Kv3L7//1gsowb3NV6TB0YfNNUl0Z9eO1BPCRESFrOvBoLyQp6Y5s+qQpzcH6UsyT38I
3b65DZW2Wo6Xp38MIl3i7FAfaZdT6GQUCiBAGvUAdbO0Di5zFgTUbGgsK2tgOhVSR+t7x5Q4wYny
+YV0u9u9BI5ZnhfA7QlVox4rZmlN/QiqeNjf/ZRYj3ZNNH0gEuhsWx9dHadRx52eeOOut4TskGzP
bjrtUP/0zcd7v1nm9EtXabz539q6GejgAgGBwvqEst05d/P5a1DY9aOa5u0ujKLhWdcg/Rd2vy6h
656QXKc0n2VeqgfBNWs05ZK7MKhxs7fLurEVlh2h0WxIPSLGHYyQzs5Va+9BWd685RAWl945KV9k
g9wfowZLWXmkuI7SJg9GCrYYCC9PFTX0H3q0nQmeiipZtBNykyBP4vHLypVdPySUpgbTKxq67bVU
9QqxmOTNLMvpA84E2AlXVViqr+1r7Tv9a+P3Bud60vevEuv869w2IJ7MgvlMmbaL1G6hrwaj1Nlf
QRQFZOlHbXTOQY/S8SWqQWiGKrsnpPrGF5a6waZjBb6UvUpTpMdm9v6RnWllaCyR9uAS0m4RzfVK
M4KzMfUgGs3KO8pD1pHkFgqf7bpXvPjh1r73yzOn6jaqmeo7lMzUbt0qEVJwCBgtvLjs91ZPrOLB
91HqlG1HGOXZXzY31SmlJzLJQsyAQkQ3wfu4RnRoeyc4d+7w62A50AWP8Vyt/uqgYACeq8qFePz3
COJ7wTkz8/jI/bL4yy7n9MPieYKrYytbo60PZNUIJIvaIFntM2tDsbWEQu7vsh9pt9ikUYp2LyTC
Z2vgdzfdzlyqh+7TSZuc87evNP01ux4Ge82umo2JsJFCNTNkHYhPIXSexSWVCN1Emm4oim3vJuKU
tjzLYUpFlSQ66MirLhPHN05QeJknU58DOISmpYZA6clGX95ZovitLWMlzgHdi16T9cPQew/NzI0C
VplvV0/R+6RzG+Vmnz3KZu5bxRLylmoLbjh+N7T4hy6gTbIzsZ74lTiv+PgXEowXlPqid7CM3s7u
oTOUTsFY1TyuKh10A/Pzs04X4CGbvXQeERCrSUdfXdsmn8Y9Ic1NZtXQ0toITYhBusleTvlygz6U
+WeV2MlFQhpYozRXLFTwpJc70gEM+l+WQvuMkz65ABZubniJ/3ue23Ua6+M+xyCEtSlX3nX5BKaA
QHO4r1V/shcA6IGGiQOVjS3yTynPibzsKFdUuviQUbB6kGetNM6zzeZcb0N2bsJJ9keNjrDyH17y
NMnIqEN1BjT3r0lk921Q7ITJodsV7IhQWuyadd95LwR4lX1ojlZ9lKfRkAdUWGGc+EHy0KCoAbSf
04Oxo9CR+yDyiYbEvrKPiI48FPlp9L63rh8vRRixRA2FpKPMRP73pKTsAhBQ7aWnYoSrdqjznemN
EKRQoFrpAk1asz+/0bDd2r+7G3VQEPT4j/cYwVP9ILnZNPiPmmWajIuhQjl41OI2WN+Z3Fpjul0g
tsiynH43bzPAYDRCl5MNFHXOw1X7tC3LuMpDbevdMTZD4PYoQS36sFG2kVMjoJd3xjVvUvOaVAEV
I4qvLu42j2cwmgoOiVcxlewoHHREJp0M492mqvaHl8ztXs4k7TxXlw34ccqIGGloRXxRnPp2PWmq
XTMnPds9yTGxQ8Ft3+rbiD0WxfvlCLiP51Xvez0r1Cp+yCHsQO1bR3KPQrraItklHCY/QPklHneB
GFhKJ3mKJnT2oMUohdxXY7VY2d2bfy3O7h33Bdv/79IkTfsAoKtbjT0bnxl8Q9AF9dkHzgzbsDjY
wyWYrHHX8ZpHAUrYqsJ5IwJrbmXLSer6nBtadXa86vtoVaCqf5ukx6QjVdvB6LuZLKiIk75UjrCs
Rojk9NN7OlNOOXZ++zQOmf2Ylop/9Npe25hak+50CJwPjTsHa6No64tiWsMyzqLsdZ4rNs295b6l
3djvlU4FH0WCxAWmySHIxuxQVnstj7yD7gd0QhX8q1N66PoUH0wEY1Q2xmpqxZdCJBbjKHZOLmot
siUPCk+BXWq03/spSOKF00bDGtXzhooF3142dmrumoBi8yAKlbU5ze5Lr9RsWnN93yIX6pDSvngI
81hWAv0jh4S38bWFujdznfYsWzc7eqfsBZUDCYhZ1No1X3w7snbSQ03T9OpCvvxA6tramE6gBgsK
NIAkNHW4vs+uZhCBDjmJ87utaFJ0oow0W8pp5IRd1U1r0up8I/GhLHEY86TdlmFYIMcmPoKnGqwN
bO3FbOYpWNgwUxzDtl/fP3NnG/mlIHz67283jBMEMhmgefGxpTs87Ldvdzf9/ob3TxCbLimROECS
SF4yZ7sBUIXlw/2asePAwJOTgbtftY8U/5FSuF/fUE5YR/mvb3j7a0WhC9Wv+Ha3uXUrYL3Dt5Pe
cn75DRuI0+4fchDfMGtv/7/bn2UoKQJH4f727eRoRFd2SuCCihJ/CDm6yPIvsV5bu/v0DmnHh7FW
4iUwvOoZ3JGod1XLY2l37hOpsudGd7xPim/g2Mt9AJaaX70XGkqOaI2eCt0zH70ZKYHWKc48mKzn
XCciF84+T5koIeuZmvpB0YyvslMeKsAYhuVNN/+6p2i+JQC6kvnQIQ67g1sm3+/+nkb8kHc+C05X
XXaGwlqvEjTt2Tgum9jVnsKg0J9gvjq4Y6scY9FC7XHYhTF/Wtkp3WwfynpW2yE8mLj4bQgdhQvl
sZhDHvS2HB+z3kGb57fNR0nUQzDufLvKFDfE/H0dxSfmkG6tGaEKYpfZTjZHbWpOgJtvLTlqbKEz
quwKOtLfnzdEFSuaNfciTTGEDxvIJIrF/fPCGf6zUNNmLz3SNg6Pjt7crilNcLsTBx2TkGzffz6M
8ZkEfXf7kwD2L9dqnAHjN76g6mr4eX5qFI0C1imIzvLMSpEDBU1UbmTTsVKY3CsdBEJktjES3f/y
9hJ13NZUO94nkB7ywBV85BZvV7ib7QR1Nu/3Fe4dadX9ukpBEQr88ayH1B6OZDXMHoEyE9pm0bHS
LcWgpD5ItiznIbOevXFP1hnxt7quTp6HVMKohu3VAF2wJJ9jvyghItC9kY8fVjOED9poTP/ERXus
3d7/6c3kavIQPWelJ6vM0gwVNVdnfaKG3xxT+9E6gfIRZp4LQ1iXv+rU9SDA6plXSpfYmhqGeuLj
ams77J29g27x1svdejsq3LlG4UgZFlZemv+NH9d0AKpVoq0mjxpL/tbos63sGQ1PVBzl5JIf9D6b
Djerg/rpyIvgEURFzr+g5b+Mql3TEu9XtHTVaSxPFlUu0tnaNU8a86mCf2gdNeU2qrWImKkXnFUP
PAj4YgUCyj5dJHrWHufGVp9itXmVdjdIjGU812hOAVGjptJY5qWjfIJn1Vae7tskkhk+DsdC7yDd
Hcxwy09De5Rmdoj7oRrVl/hqzaFLGZidtpC/etRZrlgmEoQk45vuh9FM901TttQoi9MZ1fC1a2m7
QQsK4ovhMnL78nGe8uzVs0mfdSPiCK5jp6+lgqyCXYDvkM2+o+QqLtSfsjUrrXv2Yu8oR8L5Yj3B
kr6AG5l3sTi4+QZkSfsiG0NSrmFub69ybBbPr2YQqSfZ4pvAROyH8UG6pgMgwI5Q/ZbwgfKSsf/c
8lMo1QezbCJi9RyMUYsWqpMbj3MU/bLNGfVcMFw3AIUtwn7SMR71/3QLR0RAy52PEu8f9tISgYZe
TXiQzm8JaivAqqv0vVcmHfp/3vyyaZTEPI3YDHYBIK131gBvqlXFF8rV57fOWkontGXTs1H23MfM
4Oox9Uy2xkpADEldtHP9/2HtvJbc1rk2fUWsYg6nyjl0dPuE1bbbzDnz6v+HkLflv2fvL8zMCYsA
FiC2WhKJtd4guaAEptFB4cexs0b7KEZH6t/gkLznAXTV1dDqU1nHyauu2NhQ4vRNOp5JWTtmKxOM
xUpMMnKclIcmYPOAw8oe9X535U2MSXEIhS+PE+DDE0+WPaJTA0tIdhQpmNEry8eQtNYQNeq1ibQS
teUgWma8wysx2A22e6bOeGuJrrLpvHkaD3yFpukOJe29UhtUvPqcAiRCqM9S44VsE1iJRLCzDSEX
gGD+qRjVN5QdgP0EE01ct/JLpBfG2nTHiTPXI3socct2GrN6rFXdmSHtnb9XFvQpZSqjKw1mUUCX
vptukc+iJJOfc9+k1KKrKols3dl0KERtHQlPYTXIgyVastlzFbM140PZfSe/tritVKTRNu9a/T3S
YSqYEMMfm5qsVx0HyVGTMyp3Ue9tAtlyz76lZQtbiZLXwJR+JJZlfMQ9Xr/TFWF6dZWwWnlrjK4G
fNVKVwfVByzBR1ya+vh5xNbqKcAP4qmtcIKKrPRBdIWVjvtl2ICsngaLJilWGen0pRjltzE6tDpm
d2I0R0/5qd7f16IeN2W1ovogxi0nSZaNxYdMekudpn0a2mRRIOD8ipeWAvwiwAFwamq5Ya1MvymQ
7q6rV3ZiWDlFPfQJMZq4KwofKKC4SfkAterW3ZuJv0+zCR09RcUZ3znoI/16kBtj30l1PNMNqTtO
+hQLucK1TzfH/ij6xAEoQn+Mp8MY1uYCSydCphkd0r0D2FVGRFuVkWi9D4s+MYocHOip1NzLVRzO
m250T5XpWcc6s/r5oI32Oym4nde740s+YuCQuRhvw8kMvnj6iLdEbL9LEJoXqTritdMq4SWlfAOt
V7Xe03B4VTCf8KhszHw37cA1dsHlfrBq7Nl50NlDZizsWWQ70XaUTH8mQuLA+hXsBagu63J6xKM8
c2cmqbpZYdQV33/RZnexKhLensBIh0uFoNlu7IDyCHZAO8TfyxFlJcEcqGkB6fFRc4JVMDjBd9ls
gpNgB0xj9RT5fzFPrKIb/dZWyuAsj1AFpIpCvGtEzoNvdM6DXQEfsc2r6Blkkj7I5NQLMSb6TLte
9U49nkUrNqJoU3Uol/mYwKVzLH8vyPT2x3BaLHNVezWC+Q5Uw3zw8VhBQjNhY6LV5oOajfY1toC5
MCZ6KtOQli589kWcVag2hlG41CCAHBVQ2XZZhvMwjMoXHOF/nYk+aFbN49DnczAUwVen+6mZWfnF
ys10a0FwW4pu1wv2jtXoFHv5tcI6BimDpAu+hqP8Hcp+e/WjJjsNGk7mIr5KNaQiMqs7OZqcXF1V
/xD9hpO7PAcUJrI1fM8cuziIfn5ba7Qzk2YbGon3JdQpzk+XI3X4p8ZIsK1Fk6szfl9d19n9Mpuu
AoWZfdFg/S2uruVRat6p7qpCSiUsuuyjsJQzGdnsyxhmxsKMevno1k6xL7BgXXVdED2PLRAF8jTZ
B2zweVT3+rnR8BhvdM1F6tLDBGQ6ux+SRhrWZhsdHLP5s1/E6rL+4um2/9y2+l6JTfWL2xfokKWR
fyyUBnq87GZLNXGt116Nz25gKz9CLXsAFZe8ah5/VldiuBtqY3dEnQLmqO5Xb2Dltx7P3j8UN/+K
NZf+LJdSurJzku9aUMunzhuDSTTT/RpJ3lKEIoeEo5OTV08Z7O9VqzfeTobKfkY9qp+rysCXeNBb
xMcHF1TbqFtbLXQ2bDAiIRb0OqZlPevGIf5q5MG3PKncb2QSThkCHR+FOi5lfvb9mdMeET3Jwllj
In8DY2QG9WOlZ0n54fjyBTO15pvWBh9j6xsbyXS6lYzzyKMLeC/LH5GLyB7bsmADOrjKSvS1o16e
IY5t0qzLbhHIFbJ7jnXSGDjMDVnw4Kehc84DAxTzdAYTv1o0cRYsaxs5kaWPwhj/AWdfqhSlub2y
bzSK6OE2WrvwkkK7DpaRhXgR5e6Gdf6acuvjXb1NEev7SqYswz6oV7GNY3IoxdLZtTt1Hw8A5SIv
K9/b8AX8sfUtLht3jti4cuQfZh51hJbn5TTQDN8TeMjvodmFS69kH2AOQFRyGR9jSL3Wt1HPYWQ0
/pe8i9pVYIfyVsoN+cEOcToXEX1rPmlwMJ+DVPc26IPagPfM8rlJlEcRgCRRMkPUD8hZVZVrVQpU
3gLqRUAxgddVXyww2RspTvJViRGM1UT+C4r/6jbWnW5p97Lx1RyaRWClw6tb9vrGVvENEf2l/K3u
g/itwc5t3QA/WitOYH6Nk8T4qtlkFPpYttZF08VvQ/xNjEVwnFdsq7UNli3j66BVC9GvGGxUMXRV
yXn1/gsJ5Y14CfI71iKQgrVmxtK8NHyszthL7MVZPjXvfWJA98v/I6TTHR0+RaMvPs3tQdrv0LHH
0RKJP3EoQ3DKRYDh9r0vTbrszEWEayoFeBH9Do6nAfwJbHS2jR+f+tUayq3v1cdP/a6XpccGxH8b
mcO8grU877ruNTWq8lpMzEUbDZ/97y5Y79UVc5pbF1W2kiQSrFiJba2vD8oix1Hv6mWGtqz1HsGT
1nFWuabnR4ed3gZWbL+Xa/6flMXdrWc6+T7JMAavUPk8Gi6KOnWUU8GQcPGL0EK++GGFJoBbeo+J
0qIQG/IwGqryCRhAdi5NTV6ZSuvO0tRw2Vjf3gt52KCRwM7UNNOz6BNnbuwYO5hBJ9HSnBADdaBO
xbGiIBXEXXq+9YVlgoVgIscLfxjkR8jg3q4eMYZOXH0o2OthmD5QFRGjRlwXCyvAHlQ0tcjuDvmQ
fcvKRH6s9LI5IbZ4iD1XeqnVMKCia0Qb0dR1pZuleejeRoNuXOtO5D5QPfWearVZiCh75Pml1HmO
l2ErAvxCa2YwRuqEnRse/FKvXwK9nEeDhhyzRaZw1NtmKZpNHf2AGz9c7KSNril7T6OOAYk6urbM
zaJG95JJCW5VGRWTjZzh72qZRvVQ2mSB9Tg4NpOybVQbwbHl5i/GxMHr6nLZqH65NE1lxJXcaS66
YcprDwTJNg3c5CwOil5EC7kwMbTTsvTWF9RjAlvJ83EBNYEzTsGiT5zB4Cw3ckOB897nSr67QO1F
mYE8zMdlG/fURiYNnsRpkl0IqWkd074wDzm7tmn4gXKeHVVzfwbxjhuG/REW7k+16eWXpJRGYEmV
f66zyt6gCB+gtWjqp06Bv5trefGihHlAfaNoP8DyGprm/NTK8Cl8SktZ5w41mLdDnVgo1LXJtYgy
LE3/d387DX7qI7eB4wr+2Yb/szC8Sj054JmhZMjjUgdYcMxGTQEbGX4gcD6g6jIMe3F2P1iGkqyV
qIFFjb2bMx18nkNgPU6noVY+tSoV4rvRm+hXJXj6ou8W/DtOjN6D+1IplrGs45oNG22N2eoA2sik
xKdIEtqBsrENKy949aPkPTCd6syNO3jVpyp4XL14rtWTGk4exZSxqNQdJUN8vqegmB0syC/YHmRh
uacM3DbGDmaR0VvasxnqyiKJhuocK2q8UeQiAb+gmYcijOOVX/bKgwVJbN5BJ3nrRuuBJPsE5Ofx
i6LVzIXJHrg8hvi6Vs6hO9YPesUdJCkU+aCgVbtLbcnbjIU8nnM/HRYDRqYvXccuOf/Cb05y0I2c
EkBYdTMSXHK0AN4aH7yJJuU0UCFnoi0OQPJCEA7NiEdj9NeIWEOEi5jbHNFWJRRbu/ZtqPTk6k/S
10rfZYc+Lc6iK5y6QCAYx7Cr16JLHDpdbc7kCmZizr1fnKmTJvatj4hb6O/1kQZb3xaUE/J0SVSd
bT/NDiJeHgNp5Rr4f+eN5qwNElv7sQiLXZ11Din4xj/alaatwMRFF3Tx7QUbl+ExG4yagrFWTPfc
HHMmzVvYDbwzPdLxpi9w85glk1qIUtbRSnSGSmoXt1PbQ6HZJZs27OVBBYKmsJ/OvKZ6bLsYJLju
kqxO5GQtNx3CiH2ub4ekLLbplJkMUWRcjU4ZX3JJpLJV70mXs2RuylXxBR9hH51QUostwqSwOVMe
lYe1O22iZgALl21XIDXmZtbasoeZMQE+2kIKdmzA8XubmpbfuDP4EtIhjJP25XdYY4EutHsYM5mv
/QpzK9PFtIwwh9VEv1jNnMLAtfwZxlOICU5gjA9RXZdrKbYp7keD+hiYZnn1+QU3a98o5q4KKaBF
kWBXOrH6aJmpusk8Ayb/FGxjbvOYQu2ZQvU8yeYKWLeNCFXkOt41EnBt0dStGsNLp1A3nUVJCNkg
+THxUdY0HCN6yT12Pc2oml/qkIdh/v3KezQiJeHXyg8pbXnmihHaJlcxs0lzhTOvXLPNwHQVPM2y
ipLiKklYx1cNVPMybNFoahJShxQB3iGRHzO/IW8R2huvzOyf1Oee3T4s3vLEyOeWVOgPGii5VY2O
6tEMI23bDIm2wYKhPYkVkfpJEeVyUc1ue/+9zHg65d415Y5vKxYJ6J1pRb118vkwiRTqwKK2Yo/z
d7ugT31UxIqdn5DaHo2ND0kxzPQ+xWFnSJYJ+kOodEtanlyDOs+ei6Z4zjpNPQ1umz5zlRngRoOM
zDQ4ShlSd7ZW7sSo1VQh+p1GuxGjVD0K1J1cE39O5pKGNVYVue6+ak5gaArw71r8ZgfywZhcV0yL
7YnnOl9S3ZzkRoPm5IQVwMxWcdme1xDCoqKdVZpVf4wr15PyjzKOewAiSGLJefcGtcM5uFL561A3
1bCMs1ibfRr41DTLit0W5EjRPwYZ2iEOFoLJqDsHvyYNjfg6m9bQYIdfBP0PnsgQZO67nygfvmAo
7n9xEnSC4RV15zDujU0FLweui52fEwrCC2S2zbWpD86c2xtv+3RoIBjsTcVGR67XsBcXnRmuqBhL
DxGVacPl/jUGs0D39ENXVe6T63XTF0WtMWakmbROuSwbA8uLKRiXAHM9ajpyG1PTbxx0nDFDvi1l
5U5z8qXmWUwd2RU/IHg0t6ZQs266OY8+wSpmPwEv0hujRR6z8cw0qddem4Sfn2rBvqH3Z0CSe5wf
AkQHjEUeDd2HnCuPKVXGd7c1q5lqmc4LDmbDHM/d5FFu5GCJ8PTeSSx0Av0BzdZwzLY9SByUTxQp
m9dlu+NRwwbPzqhi6fFaMux4kUVu+phMh4HKApWGq+iRXe/gWONWZujo+6ZzVJXMGPHthj4tm26y
ACLUyQsxXg5khLMWveKqcY8hefl5off2LPXlp8iCfWUiybAeKD+tTDct50JZSAgHhRMBts7yyToe
WKs8VvirxOqLpfPn2ZF6Fi2ZFDrI6yc8VauLgubwrszScuGllvE2tNkPKzGSa+5U0gl5aIreRsf3
CJ+HKRt5pZpcfUv85ofBe/bGzaXB+xJYQKg1wRzF5gtu890pg8S0DGwbJLFjYZmpdNW29KBbu+hN
DrgFYTAkjwe+LV+VkR9IfEBwvKtbb2U6ICzRewt+OPxjtFJSNpESShsSgN+GEmHzREeAvEAP/ReX
BYXIVM2tV3xE3TVWJ+naLPLm6pv5MXYHFRsyja1/mXyXa5RdSDr7Fyssrp3kh9u+D8w9It4oQk4H
Iz57+XtW+LU38zr4olnQ/uzUlazJ6z4onC9+5nbLWpPLvc0G4uxxifOw4SFLQ8Fhheu2fi7Hxpt3
5CJhCxUhStGOH83qJrKgfcpnTWnGd2WyWEU8JZ25Vp7ziRpWmWy/+mjtfrPtAGWVDsIZN5RwbZYo
o7iy0b06JnCtUvfb754xrEuvoHDXaE9tqjuw9KSrZ6abWkdsYbAQHRkidV7XmEx3iW+vIzTJ91lf
9RvTlnbumKVLZXD2Y1y1M5mkB4mYpl+1gWauMrf54ltpjcO7HcyqdAi+oct0sY3C+sj58iDljAcs
MugrR6rrHdKvOwd+84mAycwchsIpHcClR8BAes8Pr+KAQJmylyJU6aeuSJKQFUtsY0ltRzl21qAc
5S7/0tv5pTBTsvFZ+QR9PD4j7Cw/Z5LygkqhdVLDvDoORnnpQqA8eRKG+8D5COUmPciITjhhP2w9
CwUU4P2ZfpBObgNT0TeTtw5UxhpsOtJMU1MazPOU2Xow1bY7NWYNcV0C1KZLYbAo5cbfq05zVOrG
RrN+QhxOwETf4YxHhB9R7oORGpAvEP3iABkLPL0IEW3Hr77y0J+ioj0897gpnYs4fK6VrDqRaOWb
NHZU+LqqfZHtNJxBskjWZdD+sKmEXLEJ1o59b0Ft1P1gztNGduDsKgYRje+u+CIAVx6jb6T1iegU
Y9g6QZTPbu1AtfrZUKkxoLq0Xea9XbwUWtgsscHM16Jpaia3H0dBX9Yb4b85+TDvamigZNm0dH87
tdi17l0dpt98AlXsI09/oBQszf0O20Xf2aXVcCmG0DjbCajWrl7qjvaDfV0xk8P6W6cb7WWsE8pO
GTKfZfA2lnwPQ0mdD01Y/ez0x862UPmJfOdQUGaaoULVLvoI8kwTYkUeSI27wRqPhBNf50uCkucl
nc4oQ18SNS4gcdIlBtsMolTX8VspmrKqJydJKb9FoHoynM6eykhuuQchCyWaVuCNx8EmWcZ97gnM
Z/eQNNkcGoT5lGdyMguACVA47/90kxunZhxp3HV98/3vzOREhBhwuD1stYFX/+1ZZ6GUPQTxz8LN
7V1foP1oN/jbwLpJNoEOwwp+JszkEm0yttzDSsu14jzapQXZUm7I4XgXpy6yTcaj+j61qcv5fP03
3EMozmVIKSB4OJ4RZc6WbhDID80YWbgMdfJTHl/LkgfQya732rZhuGl1HOFDz6nPQzAVX5y4fFPd
9CgXfNOjuMdtHTgTWS5tblpYrmuNoW8ad5Q3YKVxMs/UeKkYVrFVTFYD3D3dMrqCyjTPpbCWl6pc
mh92njwqAzZBVSbL2NZIy84I85/s8k4+v4VvXssVdn6UIdEUNJtyqE82X6V1pNrdujfs4SJbtrdA
A1p9lSlQqmYS/kzNI5UsoON8mS9mX1tvlo/OadEq1QMFpmZVxHUG1qUEG00ai2eu6pJVejNPKyv6
VmT93M/K+EP2S0wQ0iB+NoEGrlqkT/bjqKHSYoDl9Z1OoaY/HNVat59sx1H4yV6R5SreA9+A3mnL
xc7VOws8YfeheBE/lLYFFN+oTIDwTbhHijhckrkZTolj5rPWML6FSu49QUUcNgrCqWtET51n9uhI
Rabed2QsABCmyfAwJHoH7aeUV2XaNq/oou5ERGDWI6w18nNqV2Xrpq82suXFWzQhzK1C/eHA/zKi
9FebZ6QnnEWAkP+y6Um6D2owHFLSvrM+cNwnQ9dJB5X9bsKedBoKwUUPWrCv42MAUA9GTVkvSwOb
ao/3cmHi+Lnl5iK9NOHoz+zWpvw9jVaNjeOMoT/J8qRF6mY8FNXcSEsgFZredtumIXs92kr65sTW
RwfS9FI4oX7JNP8HZu0pBGhnloOjnsPjQ2HBkc0tJlLDum+j9MFTp8x11lTfTcSzkqBRPtjlfBRy
YD0XSD8tFSV6s4cyX1D3dC7JdACzjJIqtaONa0qqhOZHpSzGEsyS75bORQQ6jgk0P6SIfe/Lpd4k
+8sPy7SKCIvJK13s29q3xWITc53m3LcdyWbJ85d2lqdHyaswIBhjhJ9aLT6AuvhqAZg8BpqxzPzq
EQnqYK6O6mGsnL2ekMe1HFs55pi6z8fBVxZGXfcbJ67ULT4kwzmfDsEmHUi5gDIINrnnBAvdbNRX
c0BPv+z7n5DhRr9jx46s1XNJvn1W1U627BBI4ucy9sYdFYS5r0sGRlG5tpEHQGxxYSrkajxr40ZS
Oucjz/dVib/4jooMjI0JjCbnw2GErDpPNMrRoan1i86IyNDLgwWlrmnaWVQ3j4gFJRvRdz/ACvsr
pLLVbtlZnTbjaeSoUyp4tauONIylBy+TGuWiTQztEjm+s/IhZ7uJsaYiNR4gGKUbz8DxplMLFH+C
+tiVWvKIogLP1bjsgb3S+63oUxKgL6jLAgeV7AtbAetDUUlDjZMdmf3gaTwl4zbxLkvSsPP1bNyB
x+bdcalgBJD6Dw3YIx4Eoy9SRdmhg4S7bBFg3iRFb19lDE1lS23Z9OA0D++VXGnAHscPmnnsJcEB
zHC6DUYSFjYwj0VhjepC8x0XcZfuwSMb7hgmJfwxlMxjDULRha92lTIvu/IsPbGdsY0YTZ6aPNC7
zyZGAJgb+jzkIcT1jMsXSfRIf+LzY4LRmaPwnl7sZjIgbp4tyMgXMp/J7VBQl14UKIQthylKDIRF
5Z7q/LtoYO0qLymYRgvLKscLClPOTFPqniqLNl5ufbJhrtXY1sG/EiIG2C3oZwOI5NSTd2E0lw0M
3GupKQ+9YxWHpol/ncVILaDQjQwjoteAlEXM7ZRfIj5XsdyuYu6Ex9LAz1iSjXydKI4Lq5IDHwNn
29QW+ft0PBqlyQ0gCa91IUV8/flZ5AnWwgMXhW6MTaCQlIZ1FX21nZForJAtDW2VbVLlUqQjqwvq
bz3KabrIiuHUIAd0kVE2mGuu7119rnpNai6mWtihmu+NFxsw0YEvXdUpC3QFdW7Trr53cjVZ16H+
1vptdPTbHyTBy1PcDPnKsV3UYgIciCoX0U1xhqYyMjni9H6orVNf9AOpU+xHelM2MZqw0KuW4jcX
VZSvBvYWM0OX6hd+75V5HbreY2GXOLWFpXs2ZT4UQYRoTxDtzQY3YrUxuLVMTXHoEPWABelkfTYT
Q2pP3jrtFlIXqxetegiEOJNsxtjz8AbftJtk0nFbWGGUL0ZIJex61SnVh4GbEFgSh8JXeCzwzWal
eLJ2E3Aq6wb71V5FX2iScBJxHb5W6EWbhyhDRyAPvXjRWIq+qwP4+g5grifFN6sHttMzuU+yJ5Qf
l8Akpev0oO42lfKqxU5xKJPAvTWNPEnm4dCFKwRc8FhJ215aYtcqrWNgug+Vnn2HOgFGLO26Hd+1
YNZRqboaWQRezonHteG4AK5K6cXH2+qhG5K53pTVkzcM5VOW2JccMeFT7knlk6N1xrwdhoZfWJq2
rbhrShThwq3dk5Hl3bHNB/eUYi+PPmf46iVhuQ1kP4e44UWvZkRukjxksBGjETxqMPKUysSoK2Fc
lUbSo2zr8gP3j43o7q02PcR+BrKJjSYAydFHvIEKpqFV8QI+hPlsxBEC3ira4TCqzOekIvcN0Exe
2FPTGGRlnWfc3qXIMp4TWEpAQpV4KeaqTuutUfhulre5Dchh7vYaCr8E84RXrbLR9dBJY6mo7QNE
2+F/iaaKSeUSZX55JYLTDky6juzobVT2opTUjZ+vb3P73l0g+COvRbAGmWJR+rZ7G43NqllY0Ow3
IlgOOkBP7VSGFa87+tJcr+toDW50Y1hOe269wVolwZgf7GifkaF7wu2rVeTuaWLSPCVl/0J9zjlm
KAtsUHhAXV/ru3NTx1so7c7e0iTUWERfrbwXI8ysW1erddFJB6ngyrkaIF2a6nuqIzu7w19bxKdl
EC/YPwcYtuNuYqUdj3gBdWI5jDGoo3aRKP33NDfa9zz3VYzRNeMMLz3cBOhG1ZTDLo0RPTcyVmGm
k6o7curtPHR677UkdbzS0DlYiVGlwvajLmLcRabRTAfSV2XtxQts7aV5r4rE26h+hmh5R9ouTMxy
UUlFuQbNzH3L9sZh52BTYSxDw/rrNJ5OdSUp1PkfAX+c6omSr6KJ7eUZD5jbei8mfx6k5WEhIQP0
ovFpu7oxRkRTSzI6/Rx6w4NohWOanQrQeaIFxso4aDj0zIJJXn0sEXmy+x6982lVDDq11aSutQhN
STsPrvzroEtbS4JyeO/mgT/fxS5gyino3h/raC76Q2DOPw1kXijPCjcZ1vdgEUI+gr2Oidb875dz
WzaMRqkozxgTrOB3D2/2aLqLsXa6w6Ck8lFWSXc1KsDBkD2yPyA2EUw+QuJQTLZC4izWjEkHA2PY
0cJRSPQpv8/ibCoyt9jTfhoQwWIU1V5MP6aVxTQ8fz10FBCyWI6AqG+rVuSWgT1RlGpmIJkX0TCm
u6wKfh3gBqY7Mt/pTpzdB+5x94FPcf9ByH154GYI3ov17/NE8x5zf6X/IOTTUve5/3iV//hq9yu4
h3xavvKkvy7/H1/pvsw95NMy95D/7v34x2X+9SuJaeL9UNoBf0c/eBBd98u4N//xJf4x5D7w6S3/
75e6/xmflvq7K/0U8nev9qnv/+OV/uNS//pKbc8veTrUMkx7Bx7tgulrKA7/ov3HUFT5zEqpEd5m
3dqNHmV/tm8T/pj2t68gOsVSt1X+Xfz9Ve9XLXe40CzvI3+u9O/W+3evz2aGrXenhzyd31/xturn
9+HP3v/X17294p9/iXj1ehgvRtG1q/tfe7+qT3335ucL/ccpYuCPS78vIUbi6V/+qU8M/Ad9/0HI
f7+U7ZRI55ba+yAZwb6R2kkhEbDZPv59ECPRMBQ7VbuIbtEjziox4R5rumW4F8MlBaStE2PLpnXe
Q6Y1+tyrDLhVtSFdsyBGQK3un9gFI2Q7teIcJmELvmUaF3PGQDd3VN9/inHR76ITtRpLFLFEnzhU
PWoZpg4IrEZs/4Bc9BlRj/hc2FK87WwHw+cOnq9tRrcDCpXxMU9RIJ2itCjCSU6MBpYEnM2TD7c+
MaxG+gd2dCRErAZpGbFU7vfwnHNVXt4CXVQlF5UR2OgkG/BLshGLHXb24DAxU135EV6uNno3Bvz5
rjjrJA2o24ewe6bmEFjFuVDi4qwojbb29ALoupjdatWwcQuQDX/MtnoHYHLavCEuyIpiYmXm2BIZ
9fW+llja77SKpKa3v60XJEVzCNMYWd6/XlKEpX3XH1UeLG5h+sgWzVI3jlz2kJjxC/Imd/ubWT3y
yFDU/zCub2T4V+PQrQ3+b3tAud7BryYve9dgkugU0+/DBTgRR3L0XdI1oCrsvIB0mqL0kVnbvLD8
W8NRAgc0zNSfA8dF4Irk1W2G6LxPk6wxmlP0qJd/zLlFVkO57OIk3X+eOCqDv21C6fppLdE0MvNI
ptvYKpWBV32M0dood94paBLvJM4Ae3n4tpbe2gUyS12b0fuAiOucMTqOMEun0PvM20Ja+2DbUUze
NNB34jCSOtvhjKzvxBmGacM2kZKZGEx+h4mmq+teCuGEGRnkaMxmpVnryMDLcBvzER5rCvXUSpJy
Er0tZnJLMLXaXAzcRqdwcdaNMilv1TuI2HsEFSdzJeVIeoDX+BV7H40U/xGTIZWE7f8a1MZM3+iq
/X7vN8ETquhppRlVHldei5H7izl4GIKq65Awma7693XdmilUPaiG9lJchGF5Ku9ImaCwZbs7cTCy
DMf62/He20UmvRmcELKFU2wCsgXj6wHnuzHupD8W0IuchEHcxdJtwdukPxYse7ReJRQaFirK6Ht9
OoRh3uxFU5zdD5/64OkhG8tGbH4f+K8WuE+7vYbaO6sMabuUjU/ZHxK2iDggq8nFl/30Ehopu6sQ
QwkxQL4twoMak9oMjXR0ae0dVIAxnYk22NNfnZbhP2G0IK9EP+gxZ3efcY8thbGlWEbMvcd8auZe
DxvDqbejHL1JTUolIzdQctPD6DEAoLa1LZIGMp+w16LVNiICApfDntvxL9YEY08z2HW5GZdAqiwk
/Cc4STvBSZoBUE8+5ialx+lUdNbTiDi7x4gpVb+yeuyb7qGi+++agYCo3FeK5fHktvVwHR3jotdJ
91Sw4d7lulouhzJO3z3doKQEwIrU2YDI21SCkiP3S2EAXI0K5NfCunZnUj1sBdhYoJDFoa5sd24Y
TrK89wnYcgqrbpmA35qLgRs82XXccK3ZfPT/AD17dRttUV78dgtsYHFXAYq5GFy5O6dwnB07Vz2d
iVNxQIvdAEJQ4Wl/6y2hafeFaqy0eyRipy42nFMMdSNsYqeDmG4XdQDAkrRAblY9iqEpgury6NXY
5gTVqczRfRZn4pAPCWzbVAfV4Va/BqLfZ7EHyAElZ30tgmVNww468tFEra3q3KfxS+g6FuLDMZBT
KR7wDfmrL6SUdRYD/nT2T/1Jn77Ev9eI2ifSlvmhdvLoiPZ/dGxKa1E5pD4R9frVJQbHohvBk1RK
vkWE9iCP9tDNREzVgaCm7okzfOpE8AOntZK2roK1OI0b48MO1Gz9R594qfBnji74QZxLpEz7XksQ
utOdXTIdelNBkfLeFmf4BONLYlabz/1S6+z+rq83fHcnYfqEp/sUc1tV9Iq2mCMO7QD1ZC5GimKQ
N1SVW8NULrru5y81+WZfBshuxr7+TNajNpv8xfNSGQf1Dly/nL0oWMifjc58FDPC3I6PZc5DY66T
rTUbfmh0KNd7P/XdvThLuvzr4NnmSrS6oXD3XgUkmZv7XyHh77N7XwfMFIMRF/eJafQ+cJss1hEr
fnq5GrbOIq2T/yHtPLrd1pU0+ou4FnOYKueTgz3hsn1t5pz563sDsq1jv/u6B+0BFlEoQLKORCJU
7U8w8f/od3P+2TdSUaFwoo0aRsW2ms3gQVFrKPSVl76ze/fJGk3tB+LanmVy9OsG8VPqJO0nr084
0on78DGMXe6ZVqwc7dZOj3+N0wH9OoZDDe+GL/FJUxtnPygl+09gBxYt4jmnCHmJ6dxBBdz0MaGX
xCLY9VucKN46hda1cNgo58A0S9aDUXanThQc1n0sbjbpoqnaOqldZX+zyw63qnSTtrw07N2ceGi1
/TGkVc4fX+HW34g5jmiz7N63LBKhUsQdHKjkW1lN1TK7eFl6IcA2KZddjppFEKK2FRotnK8RBS7N
iMYFUK2Bg/M/igK9XvReLdjeC9kUDxoca3lZBhkqsBXbah+MflXYa2OIiXLzmm4TaYkmUg7CJ1l0
JgAJtO4fZC2oAODcPAbhNuAROfMvD2ZNxD9qyHtrVd6sOHYMzrWEJFVtyrTdL8a1NILODM+TBCKl
wkka/7vPrc/NpxHYJdkQx0awU4nVgyBUGi+wQhJfK1/6BiW6X5VfLZVSKZuc7CiSYcR9zwiKdQzK
YSlvg7e7YjFBxg1Fw812vY+KBnPy2UgXt1VZ3Ia6Ndy63Ya6ORcINrFfm+Xc19v5iVz/ceFy4n6Y
E/Ri9MwJOGslpSh1/K5aNrBKwk5/HEUjYAx32WlEZkvfUbGtY9QIvdvC6CuOVaKjW+vRnWyNSv4i
eQbGXFYdTuYvZjAeEQ5Sn+pp3ZMf0xBJR8iCkDt3C2Pld3a4zxG6OGUOFC7WRGWykpeAxadm4RZE
dpKGWm/aKR+bRWWoP12v7beu8mqIBINhYq0iq+yyk800EoSXKMWjS7bxxW8N7Xni0HNpJI65J2pK
ew5rx4V2H/goTpegwlRzWNri9NVC8nVvGdW3alZdlqvCRkxjQBBYV+9ncQ4rCzPQzH3Utt9krRNn
ttI3InXnX33FmLfu8kqOqxVKvYfSlR7HZKjIX2c+pfE53Jk1ATPS1mtka7ae723nqlAuJXm666nt
UZsbg3I5Npl2mGWRNgQ4FUJOcCENH5pEewHr4xBk/c8r6fLB20ii97xQ6x3RO/VBVwFL/lYblJKD
slpExZFjkfAoTa1UJWwyjs5sNRcI/l/6hNK5tsmcU0ad0GMkCz/0GLXyaNlOcLwOIFtuo8w5uOvV
77cx9Q0H5XOQLq2o/M5RavnECVT1pCjpZ876+5MpappqjTtCJpGyEh5lpVdPRdStQJ/P99Jfq2aE
iEdSpGSjYtnNg96ydS+6y06+n2oEHKH1fX0BN83OWW6R22+U5XJgq2RhJ15xlM5EEcx7fSJTSL4+
ChHqfnI5lgRc7fTGW9fUxtlRCI+VVScAqjy3ZOXIauU5zUI1E+ecB4r69rNP32vGWcngjPuVZ7zd
+jCJje91HbW/EKZl5KRfM2Jw7gpRcISp3YV6Zq1HoV56s8mGzCzQSUhQ+ZFVWUiX0IyeRqITDzeT
vCJndLTZnLmNw9mhe/BzkL+/X+7qqZNr7o8esa7iLchidEwI6nm4HXylPVqsPUtoA3p71Md6Zw/B
tHO1tgVPiynVbYOsFVmXl9J67SO72w2HiITiVs06nIl/7triXzoUKjmfSaTstI4lhCzSPvCJuhL1
RlX0q5F0l5/NN8e/bLPo0dmd97OzbDaNVN9qxOX/PbSVem6Gtucfw5akvuyMCX4jXJB0laA48651
3sCT1kSk0w6Kd819AYrsvAI6q89NjGSgM6b5e+5P5doNSC9niQ3ouVYXTqFqK09E5iMFnR8tEbkp
r6RtJhCdsGLRIovi95Wsgkmj2bNSsDyDePAWw15lznyCS93da2HW3+ua5a+GAcWbm81Wq+DclP5W
mgaSLqHMCqSrMbnjXhplEQOG2NoEdAjOdXd/K+ynuPWLe6IzHZaKFkmcRVN7BNzzglVsq+fMIpqN
FNNVDF5zV3Ja/do1fEJNbCE5LJSYyf8lu9rv2qMpqkNLBCsZwv5Jttpu+GWYvOkiuxIBe5fVenUv
21yz3HamnT7KtkhpF0TgpM+ap3kvA/LDEF48W3mOIOXdE7DZHAufiFRRy0AbXK86L0WEQOubvWwY
raC+92q320HSYj4inG8NXajsVc3sELzATfoSxxZsuoDAlJuvHB0RuSoJw2vva1tYE46hGNpaCQJ/
4w0hHII0KO5koVpIQ80tArqyimrxz4ambEDTqGqwuTnnohXJiWEVJiXoud+jJKNW3AWh7q2HrkQg
6HeD7GEN7NrFigOMyVQ2NqTtPa9j73MN1RgBp1SF1B6yXGgFS6zlrX5rRrgQ4KWsT21b7RqT5OUw
mbcF5/9QnoL+3jd0vm/iykjOMRqAd5wp/7TEfjGIXR/+QNJBNPRlW5PBQDApu8VrX0nJ0489OIEA
aPeD1zr3kyjIykUFuGZ3LNUi5z7MLOfe0nxn246Js7jZTE3RTmQ4HaVJdpW+YGwWba6HxCgymmzU
giC6vszNdnsZryfjuIdNc/RCp9+TmE1yelrObzZT7lVmduxHiqoLjYq0ffNh7JXmKTGdbaDqM7Em
fXBMiTBdRrJqOsk67YJmJ1ujavwS++Konuicl4pvr/SCrQL4ngUhohUMXTVavgHLEW1ldY4roii1
0DvLqlYT8ankb7kRdheeVOm1E/oskIchNaylV2lYyqKuieeX1dwB2KkjuG1WfG3tskBpARzQvimd
fMtN13jisIE7OSCBfyIb/DZA/K8wAselg9T33V++JpwAtFjwzVNU3pk+rkje9VatOhvHXhTyShYR
UlRHpwr9CgY6LQrhVoveSFqAm1STunk0vDZ+G5LWi5/LvGvfSrX7rnXRxnWq6qEcVP2ZtHTCI+uG
mWIUGs8j0R6rwBr8rWyNTNb7qJYYBGDgPKH8fUx8wqQS4Vyzh3hPCvhBNsr+cfUtdVkNSUtYxp+C
WoFwLbyVErD/DFhetSx1lfJTe5QFyVeqFT4OVl8+ksw5s5ekAruc/SRduinL1dw0AaP+9m/7YmuE
lnXRHf27nyFINg5aejcU3CmZTkLHJxrxrhOFbBjz3N4HY/bS2tUvk+iQ5255ru14efXv7OAQh/O5
k4hSAZ+XV7ei/RfblFn/l9+tWxzz/S+UdlyZaZAQK+1D3JlMMoZFzqnehDrEIAp51Zeckyxk/a9m
YkGjXRj5J2m/jiC7/OV3s33wKWF1bPg9fNfUSmeSwQt/eKVbF3n197vJTfaGRqZ1i//qKEe8jS39
jFCx1hV3FUjdaAQsBxeqNN/apNxYgi0t66BNIoKHCWi82YbRQMPoQ1107KRR9rkVtevEh7IclAcC
B62nvsm/KYU1nGSNLVd9w9rMWvV8b54QDtlFSTGe8s7VUMkhU2OyYx1901y/kzZZ9LkF5NLVi7Ws
lspM7G7Vz3v2bPn+d3X4SjR0RIaa1qEVWOQb05u6c5I0HnkqUXBQBPmVQdm4JkAonOuAGPQgvJNX
ls7TptA66Mh/NqAyxu6xb71Juz1nMRgK4aKlP5qBgyQ5Rla4IXCIUec2p9goyJIbeh1Y+tYTBwb+
txRhkmPWpsXRGeOHyLSybfzbJO2VXYfl4u/LkYx2rHzQ196y/YPT79Gk7b8PWfrer9HbMtgS5OSu
tcHLz00a9YAWyDQoyTFZRHYffs8J8ySJ6Ad/mXcDNtbbrBXtytfc9K4oIAkC99N3k11pdzZztJXd
d+WS1H2Pw4d2PoUm4dmbOiSVyGmccfXBKC9lYQQEqPet4ROuRcw2sd36fLo1TyDuu0Xn8zGhm/zl
1hCBh0VjDc1LNSseedpyOwZHKmtkSpjHppg/yZoshtIUX5qhXuvNVDxKmxoBgqlnlx83Jh/RbI5q
o7VsM4UJ/Im+nRWjW95sWda6i6knWP020Jh89TW0y6+jkg52IE0uXsgxpC33YMv66RhvpI3JUbSs
9KjdwRm5K8oJiQ9klh57zx7PcDPPsaiRJl89TlD4N0DT5pWsyoI9/O8EysfsTuKWNpZ353PiLTtJ
U0u29RayQb+sAUOTJzxORJL5SDOOpX6XEh1vlnN0aUVN2vXQNo/MHQ6y5qqzSZSiPlVbB8mthTRe
i0bV73wdqTCjgzQnbeGgGhdzihdNVsdr21OqS1RanM6C5t2ljmZc+H+7BDw72ktvc4Ci9mb4z1Rq
ywwYCsncvXnIzaj4ElYkrrpQqYAdKco6mSvnZEIoOXiNam4dNkXue/IhVyBY1DeriL5ywlX/cOIt
ihrBhvtMvXXInrvvPN1eFlWAze46b1EwNz91rXeQrbaSQLxPJ77iaI3aO5VYyH2KxM3K0Gv7RNr8
d5AKIQkUGpLewnQrbjYbkvuuUDvyzfGQdmWcyh6W9a9u5G7+f4b7t1eVNvEOWXfp64BI+VocX7ai
6MTJqyxINlrFBPyebibpEeiTtul0lT+o8JU22V9WSQR9JN7d2svabVyyZHJYINuCdKlDR1i5kFnO
nqs+JVnU+QzK3rtrOGGbmrzaFboaXfKhJfvXMuwHdoNQnvJ84ErokC6QxbA+j1b3NCR8g5WxWVoD
Z5ys8o9XvuoH1Kq8nLxMX9eVSaqMIKvqhkUhr0QhXWZBZ+3ErnU0Zz9mvZzuuKOBuR7D/ivJKoeK
tMq3ALjRlvzyfldFfoyMjfrV4ju2y10H/E7hFK8jCUhbz52ntaw2Y9uvEWrKt7Lqz0O8Ui0j3suq
pwv4FUIXx4lb5WsAyYp0I9BblaoqZ/SfiWvOwa9Vqqu/jFr+s1qL/VZZ9RLPB0XW/2yV1ey+NNdT
oH7v59mD/GqrqA6lJrG+bZ4QHT2wgrE1FEv4z6wypVfPsiaLLMwEyEL/Hg9Gnq1HZ6/bbPSzbWCQ
DqMa1ysxWScxpho4BCLRTDaYSDlcW/mpmaQoCe+0tvR1qQ+wZ383e5VllCs54nVYMmsXU+4r6xap
mGWf9sXBSjJ0ApGLXc3En39VLSAMuvdZmQdrPWthdOhqN38yEuMrIp7ZtgwC4nS6oDjLwvXH9jS4
d7IyNVXVrW6NhhJoS6tGYmnsqmEH0PDVzyuSCb1aX3i6o1xaIRjCaUBwl6fQlizN+GAvqzwwF4ML
fDJqO/YNcJO9IND2+7lH6ZLji/hTp8OotC33SzsEPOiSEk58T15GN7Q9zIjC+wIm6ItW9vWTaUzJ
gamStgbxPHxJmB6nhvfFZKeOk9pSJRZW1x7N2f0u+7EO4PFN2snDSMYj5xGdyXM3sq5IMnV8MjVb
+0xGKdqdhIjs5dJRFhlLodApeUyJ1aQsooq0T7WtEAjPHRfScDk759KzV3IR6sZCri0PlprfqndN
Eqt3ReN/qqNA28uaLGRjnPiLgdy4881u6Lp56kpjrpCqVBvv1Z6N+Wz70bToVUQFZyBza08f3a2s
Zor1gqrzEjVWNDEEtsbU4pBPTQ9P8iqZw6xZyMsgcJNmcWtS3ZZFS60RGU6XD44/L5H9W5it7UFz
nMdTLIqAXZh8VRvDu1PY3VY2oL7lI30SFW+2mZNxWNZhw996IHpIXoYCuxMLUQvxwDldC0Hyudav
Th1HbhpaXwCxRMy0jIpu4LlpLD9DB41RuNQKW8Xouc76rhXaPQ3h8jzVY2PXZrr+ovb+z1bQd/Fh
GlCGY57gLsilC77OTrKtY9P8AWF/38Qdm3xAGlg++nu7cYp7uZGf6tW8UIM8PMpqoIXhulJBk7mJ
89KMM/pIyfzZ9t1yk7Yjm4+eU78Le1Hp02dSZsGy8hXmeGdZESF1KNQxejfdBJix1zx3ExTILOq/
S7ObDeG2NMaFle1s1mgHyN2QmsWV+Wd1UsZByBfSfL28uoeEW5kVD85bn7/GuXpryAvki9uYgec8
OORBbOvcGU5KUAwI3iNlZQ3aXYeWuYmYLzbZmqjjcJJFUefPyhg426SJbf8sbaBBiKHRy3ohexBk
ErE9LUat8jnZaZz/lIi/ovVNTlKZDpvkdzIXf0BnXshWK4o/FY3a7eZW08lqED2isOUkqLQjsvR+
O8osMJA+NgFmX1jGJgloy54JTckkpG45xNgqdWJvSnhm0K51TV0FQfujLNnKV9IKnUDyXsis+CX2
zv8V2fdu+NkgBeCvNkHI+KvBzR2SX2/DSG+pEn8Vjv9z/H8b5ma7ysf/7pFbkFX47fJuIvFuIiEP
Lb1v79UK9cfAzI2FpjTVij2G4h6FsfzeEVfEF5DAZN9JiyzmEBW5erCdD65e2k6sh3bXLr9HGKsp
4zbmd2vZUw5tump/mdjLkiYz60MULyyTbeQojDdzbAXeQuO5ei7dYa3JquyXlWnBcaZqbtSAtHHS
/PruFBERentn8tXJ93W44c/99tbgtV1/bNh0vL4NUxUiYMoKIWfnIWPbqfPYKNWtyn1IG888E/dy
kG2qMBWDA6jDmJgdiapsaMtuWNea5630mHn4khWcv2hoF2rQztWHP+qdDbznJEfhrtA9oGZzayf2
r91DdTk7brJzo866tFaR8nzNOALVGpUQHcgGl3g2rYu8coPa2Adt+3T1k12CIf0n9/N5l/HPYOOb
Hg4/iV3bGNHCFqNKv9tQIi50csricH1JDVZGRFbWahCnjUPfBaTgleVOVtE6RwjYIhVJVt0M1Efd
PSEY4B7Rl3CuxV9V2SBtvRdHm3IKY8iDxP4Z8ZAu0LepH9CYqx+imDMvs9TJ+Bqmmo+ZgjyTjzbp
zFOwXaUDtA5ZlX6ybxsz9zDZYL72/Wu8pgnbbdmQi62hen40i/5n4XXOcWDSQAo8pCWSqX41CMny
CiEEcJxW3BT1BnY5zAkwg5VWBSs5wodLOaz0li0+BBF+aEgjzSriUYhvIolZZmjCt7F3ImWaTbbB
Qi29HDJ1da2Theqerl6TF0CwsMOvH1os2akQ/aGes/wmT5BpeMp8xax95TiTVcj8isJKSgUZZk79
APro2iEZy+gUkecKfd44xFm6Cdjj3MUOaVVzWVkHzmztXWAOj4oxkGUNFXlhzH27YQE1fU7YRSD/
dHrXA5gIfEPaTZ32V3tu1/PVPmT6B7v0nwknufqbaaecUVUEyTKCTxqq6lILdd00YXncllN0mIX2
7uAgLaAhoLdphNiuwcJlxy8qXMnWADTrybcTHlCib5VP9r2qRLtO+CJ94B7cwH8FYTo/NHZvLJoa
ag8suAXEbuOLoXXIYwR9BM7cJMVVb/RFGnvJpY/K9AnFpbsKmvgnwqzyjR00CoA1r/zkkcnM/lFJ
sh8a7Rz4o5qYnUnRrM+gqxEQqhABGtz6agrsEEARJ/n1WasV9tIywrOls/SRDbIqi9Ihj90PUOQJ
QsF8uTnKK0UgnYvh2214aZaD3GxDGH3unE/pWMyb2mgCbVPNNkmLCsu1FUKk1ZL7aMM0SjRZcVKd
xs7gLp55cbphAylb/EcvYqnig+EZq+sgcryrk5n0b5pi1LvYiKPLrbALoqiHaXmzgEeKLnAs0UqY
I+uZLclgL203F3nVlO689DVNWd0atMmlG7umwdbqM/IOxYtdjfKyqInsgN60MlLz47swHLbiurL7
4tbJcAj8qT94qvOzkDZZlQ236geXuFLSxYf672GU2TeXPrJaCBox4K3zfx3LEX5KW4Y7NJv3oD3m
bTQ64aIWCK0Wsj8oALdclYpnHPPQA70lUVsJ0KhzwvnOcrIiNnv9elJRuaSPWvBHmWb9KF3AD0SQ
lRBgCoLS2o2p4zB7rJVPw6DtyZyDxq2GI4dfgl0u7NVcfTcSSB1RHOqXsjUPTdhtBqU/xI1VfA0z
t+EpaSgvUWxWq7FRhntbtaKtA1vj6CI9sezSqUTaTgd+37ZfssaJX4xSce4LEolzcG8vPucxz0Vw
kE2yAP1ASLPaoBuIN/OKh6YxF2jufqvQCn5OELdFuUJZypqFmNGzM/Ijc5NuNTHXXjnGwlai5CkI
u/4pGbN45WZ+u00zu39SiyI+cwd8lY2yGAP/s8ts8SRr4DicbWOSuxmrbAstGcwVg3lO+HOwuUm7
LRvB56lrOfCbC+YwAuLTQ8gm5kRUIZ+snVbfVik0oChSBh7Cv5R4pDCOljaAnS3iS28NVVN+QebF
AbHMLoCShZwyjcm9jLQiyvCuarPkXgZhibZG1GRbEMd3jZqqi6ll1uFYbclxYaIuiNUvH53CLB6Z
S5Mskc/5VlZlg1GQJxzHzkWaGquvT3rrPF/9RadAEXKpAYuedOrjdDmY7dfYC7qjdOEkw71rZ3t5
66Cp7VLlJnlqNHOROEyCkzLqLVDBqb/3MuUurgOFxRKBnxcky/pLNjSc/6spSSs+KM+t4ZCzgEZR
vfV9zeBD9JtlZYUckYmHaaonsI1jZH9ETRaysRAeN7f/3Tb1qPCNDcm9ibIubBc6IWtqF9zIeooz
9ziOYXWHRkm1RKU1+/Z/e2SMMf45RqdVaJIYRbCrkrR9aibl3ec9ngpRq/Mu3M3DqC0VxWyejGJs
n5L0XTfT5FFaLDRGUDK0ho1siybPuZgjnKSgaR/SWCesuTIvrE1R5s76/uvAIzu0lPi9dTxj03hG
tC8S1b503AzswfWPNY+5mnRdLsfZU9ZuSQAkqu8uOMwZsaW51V8m0EvXqt7b+kvX+86H6q1VOv9b
35y9vx3M22zW25MsPBXyAQ/dApTjL5u8UjuIF2wF+5yC5CLAc8qQ1VUhS66uxk5Ek8ads8tsYz7M
JXRsCWXvUEDimeQ899qs7Ka+I1Q/16NPamUsgX6GXwmcJBwscl90J0YisSQGJ+kBuxrRxRoU/ZJA
kCG5iZ/JKQvK9bXRjltnbwfqW0hKA0c9/mvRcIvw7Lnb9gjYrApvNp6r0GyOHH/0C1nVgYPfR02C
SE+tdEvDeNP0snuSbTWAhUSpwousaeVULt3LHHErv4eB4x6nREmWBAAgLzLZ07mvZmOJ3FL41TGc
DTMl661vS6giOoQse1LC11IIggkH2TMRwiT1CNFJ9mRqHX2dK2uTT471NgxDue2TdRiA/p6JGK7/
iSp0DqdWU17tfvhaW3VyJ2uq/tp0rfpCSF33wOHaOU0LlL87n5NMPQ2WsqrnQ7YlFNheE6f3npEf
v69qO5+JslfmXUnUtZ6yNaSKwgpHmFO/r8YMUgaLgWEjG2Shlal99XMAfhyBhi1v/dOGQxTkj7oG
AoQfbpwcFa3R7VgZ11Ny8TpV546Zao+QmodlUjYuH/ocLBqnNsFxGeOydIPiaHdV5V4vM78sjppr
sQXtlBAZlW+dAZ2bDbcCqaGRMPCJp1RhDMjidO3wpPtCMzwz42+p7y/Zeux+ZHF/bwKj+jRP/GBM
oyrvWy8pd/1gs0eoZfrFiCt1FWoc2MPs/iI7Te6+hEL03bGGbBGqef2S9wit147fL+oABXDOB3uI
ovzmmsmsd21id8/sSQitMWLbZWtdhAGHPOY32egUgffEByObZIHc+Sv63d5Z1gy7cZeGOxBxJoYG
XfyvY8nGSpndP8eKEDwxDc07m6KzHCvWn4M0M1dy2623uhR1o6j9uV/3od6PirvMOohDjZhbtzrs
jxkezA5WhPWcarGzqfo8Wbdirt3HNehbhTtwL6rqaMwXdq0596WmaKX+NCYPsqMczLHKPQoeA888
2hEIqsjWyryjHEs1xn9/peClDCIePUbgX4tAby1CR8Mk2nR90y1ki9dXP5tl9eqjZo22J85jf+sc
l6wsAvhBC20yuI3WxLgddRttM8JYOQtMub8Kky+w52qoTRGyTFxevbOI4FpFiw8ziDzV1T5ZakiY
cdv5myEops/GDHvql7mrIO1Ks+r8q/kPbzlILvb0/vCW5jCO//EK2Maj6vY7Vk7WNoFG/2xOwbfe
rqdvQEIeFQBEr6YeWyRXWSqZmzXLn26eF9IDzOJm6D2yOf2wJKC9ezNibVwanMCfmU1CXlWVtjjL
ekfc+CC4UN7wjak1sl2F+SMPygu6Mu6nQa9RO6rY1XbYT93WcHYOTtMpp7739PVcDM0zYPMBrlwz
fitqQ9x4zB9sDG2hDi+63JufewJb4JOoxHiJT82qCff4FzsaaufWLNXnwIUFO1jWT/8Ioaib/80u
/Hvh7zv4y/HlB/qn/+11A8b5y1++nz/9/2V8+f5r8f6dqViPHKA8G571PTS64VsHBXpOUvRh3AWZ
dBHAfyvfsWWgf0M//Z8xNp0DkNueCadl7aAHxRvf9afP8NpAsdXKm6PDPK6EHfHi6TNEnqX5256T
aHe1C//ZNfsduyftIkNw5diYSV0v0kyxj9VgOAh49PpKtshCNtyq8qpuDLr81VzE3aELx3F3s0/a
YLFTFqpPyDrDZcoS/VPZNy8up6o/4O1migNvrJuH3YhGzXIEw7JJS68G7UeBnlZ9klV5JQtl4Lg8
MNsGEgqPJIUUrXJuz7JISq89R6KQVd8arSWIl3Z1s9Vmxz62rAfKHG8MM5gXsp/sIhumEqosOZ01
eH9H/dTPBlJvdfBSuFZ06gdHu9qnGMTJmNrIaaookrA2MC/9AP4lSbND5XSoqKdEc229HOFu2O3K
iY1e8uYcUpFnQ/Dv8vlpjFjeeAXLLWd6Qh1kfnLRLiCltEd8UdhIu5kQdmXCEdmk+dn6Pclt01M7
eiBwCcuAfOzV1TIYXTIKUv0iW+1I5FkRJbbWjHB+6gBxidUwk8l2aaiG9x6H05sGl/BHmtw7kAyD
hW0THzGLPEGw+usuZd6iF4Qd9Gr3WSfDbdiiPBdeQECJJaYxIOULiWvcqU5IZIAG2E2tyoOsjWyN
3Mmr6q7pq/F6rfCMXVl6ymc2EghEDj9ZQ1lA6nlFZuK5zsux2Nb9xJQZoN6Sw8nxbJG2lcOCgvRj
9F/9pliO5WTCuy2VdaBm0SHRhvmxsWKQs4DldqNqeWu3DZuNO6IYqynB+NomAvjY5uFej7vxdXJj
bcECMEeHgda5SniiIIBnZtGISknFE+N3gQjkzyrro/igeBU8elhAF9Kg+pfG6ZbMRTg1iTVuG0mA
Jo6okmcP9K7PV/Fo8F8yHEHXLIglZgt+bZeN/l4qQkO8Sbw7Dtzqo0l0CdpQSk++ZBhuGLxdVC3Z
Ebnr6g+yYHJ/Z6gaKMMAdtnVDnbAVMr7hsjthyIlMSXSZ7Dbv7qYUTWwbxi+30wzkM6darChfRuG
c1KEbXgyXrs2gCmX6dzlK81HCLkmGOeczLrxBoq/CtT2rbD04OIC81xIs5roKGiY9rsG1ZLzfneD
BDtxUwkbiitFF+HKar6vk9pTVl1cs0YqcnMz91p25yZBfi0ypE4QhgaBbROKcimIrNyqBjpsVtNN
d1nQ22TfaM5nEM2b0gyK78XQvhe1Nr6ajjqsFT1uTii8DaeiLarVoHftc19l/ooj8mjXaNH8yv4C
YTRBTfLFoE2vodt9Vog1IU2QmhpYzG+y4cnMW/NZJXaKP+/8mqPMcx/O3qN0qsRXhpwHbeFEkJb1
vNsq6phsKhN+H7kv44vReyeF5+4X24WDaYwE50QRqpOkZMKlG4f2SzWRQlc4qfswQhY7DhpxABOR
2l8qNt8MzynfIO+nu8AJom3TWu0ncWQkHVDphYE75f2h7nX9SY+q1459123AXsCuFuDX1tO0ZxFx
tElqJzog40sSJDCrJWJf+tdR+VHpyvQPAaXc/cgXfww9J9oZZWTs3MZXH9oAtjfgsfkf4ocAaCnf
6sBNibtp9PvAQba66R0kZwl1yIsmPnqCIC0Lf5rVE7E/2WYSoRU32/XKBTLttnyhri2WcAw1PmLH
MDE6v8fhs7ERQkVerSrz8RDMDluLf1/Kuix00xwPKmkk/+mktorKsXMwjAcrrhiFAMaQGCFQCSpB
Zkak9ZegjqyHsh77+9j7EpsGsuppFuanYPIfZZvjtdZDWPbqrs6JSR1IKYiXiRWa676wNc6wRD2A
Mrvk1lyAfcPdM2E8lu42q6D8TaWu7eaaI2mS2R3mwRonPs1M/DcCln133zQRYf/qcJE1gLfdfWm7
7DDnib6WNlkIngJaBdoFIROGkrbW198zTWkPVw/rXc+CAzsUMyzRntytglgLtGNE/GOlOw+c3sd3
qeohMhO6D5lROQ95ZrUHNLWjhawGzqjfoabIFl7vzl8abTiMOpEuipfMu1YxzQ2TDvUTAYjgT5V9
MyoP7Dz1D6NTJQfX0r1F4Ac/zDIRUz6hYW092RVzk5Zzs8UIQflFT+J01fhVw+unCAEQJXh2GiYs
jkPKuprV7rEL1YYT26K/84VcAYjY6anriBKcTCV7DwJkmx0HUJ1tQxcgz/uh9JvkKyp+waLPTIQ9
BpBqidvoiEHEhGY4ffYMLhYtrC52Hjo2/tbTSPghaePapq0asjEIPNjZuW4ceya9+6DnY3RVcY9Q
7XZnzkNyJv2bW5E9JndILfJYZBXwMAkxkyoo5yfkzVS2RxBkGx3Xgr0yau/oJyRkHPKjdgDZtqFT
/WOq077MBYTft8gY7mYkDrJwWti95rzMNvK4UVezqA5qMqT1ZOU1Qf1OBBLKEEYBfNhw6vcyXbAW
Ct4n1S5OoETSpfRKHXK+jdRFdkR0AvmyctMcLKre9Ber8Wt+03aNFGqlvLqhR1Kkx+5EofdPVqAs
1ekUWpc+LSM0a8b8oCOh9D+EndeS20japm/ljzlexAIJv7GzB/SuSJav0glCalXDe4+r3wfJHpWk
mejpAzTSgSqCSGR+32v+0Ivsu6ma0buqAV8MIwdfWc0i75okE0BZC6mL1K/O0q5HINpvW05Z6Au1
r7uLM9PIJJNWMm7BYnbI4XcPzkzHlVV97KPOknTi4DpJ8TjBXTxgMt0tyirudgOYuA32SOolbsIQ
/QrtLEsgZQGmzAeUC5ttjD4xb0jfiNal3ouFUqTWA3IsYjEOlvela8sLLhCOv+BVa82CtnzqXZjF
MEfKLNxkes6bstdjBXBUgqeriGyIGY19R5hKn1Y+hCvWie3pViw7T2waE0Emh7Q0tyGKNk6sqepB
jWt8tpAZXSTCK+/kIZ2TNxXf/HCrjLMd6jXGSTaqqYH6CDGydWli5pE4oEIaw4/OiZ5uLAXp+xEc
GI9xblyjztWvQd6VZwiGqLr+q6qezxoUJr1htI+f9UOsGEur7oqNFsY+OtEYdu5ul2NGBLszmrdL
yQtjOdqe6qr/U6sntPWHIP9Iz3XvNB9KbLYLwynHR6eaXP5Soz+ws3VXfZN/YwVg4aJBCrlTs4BM
GBQ7WfxsuBVJXsVund39Vj8YrbqK0NVeyW6fhzwnhGFkV1ljOGnhrIZRa5fCcLP14B1U4XcP8hA4
fLWe6NS9LKJUrqH4ixLPUHcPCr/CB2Qus63vOLjLz6NkHWqasNe1yD3Ifn0D8SWevM1twNwtF0G2
qSdvXMlRfWV0D1WlvmBJmp9k1eDgNdvV0VkOAruX4zYS7AoyFGetJxA3ajhX6lVPMBZZfmZP8a74
qb8xLN0/EFbWHrQJeVfZY7Drb0S31Mdadap9Zdb9xmvwClbzaF/nhalj8iK8c9nA929d84QqCRKu
eAmsTGMWqcKacIUMbLUnbum8WbxcwsI2XoJQi049GLRl4VnOmx7UTIVqFbHLzs0X08P+JHWCZZOD
mNc0J97Xqa6dwKeF2yiK+kveNMUatVH1gWi9tTTqOnopy1BDXyZFl94avygYQvxRd9G+iHWdd5sz
bkNv8uCVcGgDJmc3GwW7G6LxloewfjK+e2biLJvJnY5l3NnPYWKtg2KiHv2VrTahm2pm+vCeCaLS
HbKuHpEIXMh1UiDz8DEHFhYUQ3Fpi6m694L+qxxeOMJapSay7ILsdRymdwSb9b3rAjVvi6E767ad
rQPcdp/MUjOhsGbh19rCPVpueap+H3a99SciB8+mFefvYZ6XS7XWxEM2jP5GXrFn63G7oo1u61lJ
e8ynBit/KofBBNqvhV/NoLsTsWATxRUzUBXfNTJe4x+z94wuAufdCnXuR2/pJz0NjMegB4bRJ/Z7
rwNlUVAf2BuoSD+qfsIuEoGCqVAzDL2yG4rOz4z2yMzRLiWKDlRruxyzb55ThhhQec6y0iqx812K
fZcgltT3uCYTrwFD3RjbUMEiXLYOMTu0AEj2UrbqJaR2G2oh3n7mUXGFs0Kz2P+WBGte/tq3stUa
TLtS9WSGdXIZFSObqWrD04wwK3Kxr2prfGavXxx8EQVrCSz7tT6c6yUQ7df6gvXCf6qX/ZWhqMhI
puZOTSJ/k7pagAW9Hj0Hna5s2xj9A9uL4udeKMXBEphfytZcSxT2HSNvpLnVdQVu6kNyN2lzEqep
v0m4h6F0yaHvkSn4RH/IOvKdpON/oD+UwUgOsk4CRGRDbZIXqAGH2jpCxy4ObXfOpJNGViLxXjrM
7LWwsDwp3hscr1+qWUCfICAKZ3PX5MOMN20OqlFGCoyxNc7yTMxnCPpfBmVKDrLqsz7PrGbb/xgl
G0iI/zXUa8yfRolg+l5NtbETmhZd2jS2Vzl0n5VZoLIu6+TBh9qwE4WLqxUknktddS0LXLh/8LyM
ZTfFHX/hjyG4g23dsnWOt37yWp4HabKZiSs/VSqqZ63sCbxDa9ahsuqMvNpVCN0uErcOMNycPyHm
E+S15XVuo+dPMIrOXqWeRtxJb917a9Jg2mlD9d3VP4o8Gr6ZRaYv+RrSC6ll8xBgELYR2O1eAi02
8Uir7bWSuuwstS57sdQOdk4p2t0wFzOzQno5dqqDbEXMoQPKFPSnUQ2zF7NNv7hRb53hdGcvRsRW
nqfq0AT8bNSET60ntXgHw4e8UWBE50hx00eYQxdZbzp5DkID0vCEo9K73Rer0bWyF2zfjWPRh38N
91IkxkJU1M+6lfzH4T6glndrym/DEWE3jr7tiqWd6qAx9NBbxi7Rnlgf2Qs4bfRat28uokbPTVUr
Vz8hkZ460WurB86BEE+Dp00Rvw7sWjeqXYOW4p4sXMWqt2L0cJjTq+A8NLizD+hD7+oRiyTFH7tV
ExTmyxRafxYJ7hRlcg81mSX2TMKAr7GIrPzs6MZwkk670o93ruL3jh2H+S+L3h9VVYlnYZ9GHhDW
qt1XSfkQoU6tbuEEND8V8Y5p91hFPZStmp+DuIJh6LnpSjcMFBDnQ5q2XxLkUvZjV2IcODZRetFQ
HF9Gtt1uZFH2U+eGdBQkESs9u12gGqqVqyeg8Dp9fBo8ogiRXr/hQFiSIR/NFWikOaCA4Daa3Mnd
wEvtxWySRWzGzZuhW+rBGxxlKUf5vmiXqYlNtGxV30bk/d4ItISnNMFJDY53w+o9Sldj7RWHOlSt
FWHNYNMlvMHRGOgseIzswGzjdpoj1F0DyD2BHyJK0pH9j4M63euzTM6KtbezaPqK9zsaZUuij9Gz
08Qgs/BK/UhrkHqe9T0ChkDY2J4e9Qwb2mEw/KNhwmdDKiJcKzace7PK8SuaCDeTTUcf0fzWMwuT
GvSRtsQ2YTt4hb2Hu22d69AtV+6YiLdKmBf5QUYY7GK4kFjD8SIt1AmoQe5FF3lm1eV3RQlsEoG/
1JdV42Jgj7t4SuhzNyhsODvV7E6dVfcnedZm0V9ndm8qRzUEKk6Hz+rfuuKO3t9a227WVbEKApMx
abO4DdKdi5XVLW3Wc4PuShG9ycZihovk4WJMnORJJr9sxfjKUim7k034B2Qrgb/FVjayBElu1ypD
VzmkA+nkIBb+FRM7c4VRE9CmEDa7rPPmM+Lua0UVpItxKbzVl56odx3Z24Xs8TkgCZGWcu2hBKX5
r4uEKf8UJ0TkZ/4YWS9HxZ1jrNwYO3LZ8NPV+UDjEkZqcc9Won2uM+cuHDuQIHPJ0dJnRQ3dsyzZ
df7dS2dNjjHtnm0c3fGaLKaTORcL8MyL0nB6oBOMVBGtWQrf7Q5tPXXPcReMyxSfvL0cS8Qba8nI
mHZy7KAyYY99YGxv/wYNhRGvwzVBjnVIcm1aXU02srWPPRPo4+yvV2LBWaUWFopdX7x4VrSbVGF/
sQzFWiWAHyAPBcUT/MHrrR5VjlXMfv6kDlnz4Bjiq6yX1wnHGnVOt5muVgb3umsm58vQGhqzbVNd
gjB2z5YwLcIQGhqCTTqs6gFbydIJ+isszP6qzPT8itfkpLpAzn7Um8IMViQuTVZo9JANvqlhVpGh
wDJX+YWquAi7jpcMs5KjrEuNOFowY5qrct9EgL81VvHr0hXjPiax+dTn031T9fgENcQCR7vuniwb
MiIOAad+Lt2qAtRMKjRnZSmCr4aXedIfZXH0omztJ8G48WIwiE7bWptMMnfUwGsXxXyKefzGqLpg
XsJQ187sHg1cb7FqogAQzozD1aZ4m7rTISts5b1hSjVTVuRsrXeIjPLrAhH53qTuDhO1/JmXRH1E
IXZ22KUejaA/RlxvVO3R7LM8WI3XoCy1Y8gy+6jDk3FaIuSCSXth9kP1kCmZuwvGaNgOUTI+pWL4
g9C/9UdkMY+gl/CaF0aycUBeHAimh1ckcJGTsWLrDyd7sNSh/dYILH5tz0rOrgYooK5BvSp2ahzR
RqgXHusepjmK8uDFvXGcAzPA/efKn05dWau3ZbohP4zm49zemFq8dOetJsv7JYYE3on4teGselsN
V6Gi2Ks2bewzDt4te56IpyUoyl2n6zb4Ghp8swYw2pkDJEUm652sJKPl3JrNIIBs4lrdYkCpa9Vq
6J2oujU94J1rbmdjKSy8xiZlNh4+MHepsGmIpgffZcOJyMpZluQAsofqapi3qqpStCkL23ZZJnV1
lV083mH7KdeshY4a8IM5H3yB+Iafxe5eFvXOT86BuoPxfIVyT1i/ejFRX/AXEOcfVP7J74Efx9gl
hfmjCndlraZYDBSosuxtbwr27Jb8c+KG+CERe3kM/FJZ8OA3X7oy+euKghzIv65Yo5u1dadMXWMV
KnaGFqNpUVXeG0LMH5WlV9cAJgF2j+6LrB51lfBKOrlbZ+5V2PrWFKH2xG57wvRdmNxr6jv0cVcD
WO4DzlT1W5au5P/D5NQPls6WFzqdnRdwsZPh5yLulsqCJJS1TMcJo6XeqE6RAuF0M86n3WwFJA+1
Vtp4h9CnQAClWcjKzz46yr1bs0jVZZgRdpTOwJoYd1lDoirimVyYYDSfRzsR5IEmeMB+7q/7qnFe
Gmv+BeWvGIu5Z78P/7yVAG3ualZ7q8Bo89exTBumVi/b+54SrhzP6zZKCe5auDh1pR1vKq/vtvxk
87cM0ZN2DtwaUGBWcRFj/4kQ7b3p2/ECa7PpawuSlDdYmtyLOE5In/qwFX9INcozKbh4U2W8tbDR
ZpXrbT77dVGfLkMr1ZcZ3nx9m/XXcT4kpUMc3S8+2hQNEFmS9bofwiItR9ai6C/furlJVV4K8032
+qxuRhY4psjT3WdDWRDAimwAjPJq8vNqtdPAu+pZ/LXo/bXB1HBO6gGfq3YMHzKwPEthgUIdKwAM
fZCXXzStecH0MvzIdLKhomXWdbVt1moFW0DDPwinxlRKMT/0MdDf3HIMiOCkw5Po42GVFaVx7ZCA
2Yg6qu9aAaNE9MZM6Oy71SdevguGdukULhQ9EmZkWPqgvpPNNXxQnGH6j5oN4rYkHIwUTx5jE5ff
T62Fj44GjCtTCmLvscD8DaNJ7nbYHFrweG8w82T3iDjLPu7qYFnVfb5jlkJ2sY6MVTBPuPLQNFER
3MqxWWXVQq9hkv/jf/73//u/fwz/x//Ir4RS/Dz7n6xNr3mYNfU//2E5//if4la9//7Pfxi2xmqT
/LCrq66wTc1Qaf/j60MI6PCf/9D+l8PKuPdwtP2WaKxuhoz5SR5MB2lFodR7P6+GO8XUjX6l5dpw
p+XRuXazZv/ZV9arhXjmh0rs3vG4L2apQjwb7Cc8UZIdCeRkJYutZopjhfkOXzmtIBO8i+5FJ1nq
a89+gvYO3ujWqrOyRPLyIhtyMUCtKnN0zRyEuowuWbeNXrz5TujsnSlpVrKI1mC2rJw0Og1GUby1
KxDV6VuskwxKJi1Zyk5q3HUrl1Do3sjC58zJzlMzVFfN8Iqd6+fdQtNz6OOyMisd6GqBd5IlQqrV
tdKUcZ3VbrxyyrS65nb39e/vi/zef78vDjKfjmNowrFt8et9GQvUUAjNNt8alHPA1OX3xVh1972S
P0tTeD0DU5RNprWRFvNRp77IXuwmEjbT7Ah8LfsoZs6MPJid1uLpE38AzavuueXUR3F7+NHLnCMl
P6pU3zJQ5VXbZeFHw0uCbsXkkS6QJbDBkFHCl6BJ2odsciDz0sdXvPocmQZRkevffxmW/W8/Ultz
hHB1RxOao6vzj/inH6kA9Dh1bBW/TVXdbDSjTTcGa8M9YczkOerzi2NE6tfMSUmwtGZIPDuILoGb
KAvZUDjGM9q63iN04+jQpe64jocSm72qecR8FMvKKQkeuiZK9rdiMKcOZP5AJSC7bZUI45kgaeFg
/miROYYRPfe4x6rsM+Mgz4Si23efY+Woz4v+1Jnx8nNlj896bwDOinQgv3egHMciG/2jDdM8v5UD
HRtLvq2tbLXmLp/9EMgLbiNcOeKzOYnSzFpiOu//l1lEiHma+PXn6uq2ppvCnjfPjm79eodqVavR
M4fc3SlhuelT1cU9CP0fx4VQSZiBfSnWaOfIq7pT0biQ9Lu8ebNrER71pMvuQzPK7rUE98+kd429
rLsdOpgfflBgSDr3k3WI26bELrp2K4vtaGX3fSEcgqhJsxnlh3teQVI3L7s1lBAPGQxoyrGhZ81i
qBR0mfWY0xJEPSFSp17Gtlac3KSAB/PTaYPg8C6avKun1qDdo4xvvE/MHc+mdZqGMt4OvR5e8igR
a2Cj/X3EE7HCiDF+8jtCVOzSvRel6KGYDZPyngTBN0UFfK4I54Te9PQEF+uhMrRmNwGMIszZxldB
rPMqz+DKfOcCKDP+qMobRA6jJn0x3GlwbgOK0oeZmYIL/RzfdNAKPcJwocLTmM+Cb5OVl/FXwioQ
k21Elny1tJeG2ePzK0xov/NZbE9ItcvTegrdW6UsAjQ3Ds2fZkzu11+C1Y7ncGCydpsACLM8+PHO
cEZlT3IzRsFaqfWl5gRYAECiPyGB750SpemOxJshwFOS9ZZfsYb+6RRQ8xo19unw2Sd3WbStZNkS
1rfI8Outlzf7UC2C50Bti5VJ7P2UT4ZzdskPL/U52N2ms6FkYr7xisk3ZA+NPYbc5Ee9lnxlZY03
mL5E5g+ej0WfA5VzBvKPnUuctQZuJBsB30aXvoLvb3pTsTSqdFyMaoT91dxZb1zSrFn4BYx3c5rc
Xj2DlvzrkGUY0LDXtbfsUyexqLtUPUcasDxk2zeyn6V9qGMTXOwmdu7GDGv2wbOCL24P6yMeTbYb
XW1e7QEdNzfXwy9Vl0M88pwEfIyhPJJmOhud5z0Tk+kWbnQgRzSeFa9S/XWHdyRpTWBkbllcdAXe
AJK0WGenU3mUdRlYTrQuteJCpOK5L9COqNiB+mu2eAR2wHbuRkSK/XVhsmhTMnARcpwcIs/cIIJI
k/DXfF5rchCET3hY1kmQ8MVGYMvWxuQFK5vl8lprBG9uVOPPsBzyo+lV1qW2hXUZI9B0f//mMPTf
5yVdF6pmuJqqGxoMbuPXeWmovLTxe9v8OnjeWp99FLT5QOStZdvPmYm4nQc27V+VpTMEq4r0+E91
sncLOuwY54qB2sg8WpblWTAgK69OKcmnSUdasGk3RL8TtpBWfK4Cpj156IYswi9DniOroKoI8dBL
lv3KhVXkd0c5RtbfugAhekbPykdRp9bURW5m8Nl0jK7//nuSy4lf5m/dsnXXMS3H1YThyGXiT29Y
s4xwN1as4qtiRNnSJiq0zcsCb1GATO+diYIdunYvueO0R+LJ6BfM9U6EUqJamNMlmRTv6pvG976w
Rnxq2b+wnKgPphjU16gsFrI+8PRwRzS02MiilmERCoLjiaidfjKCobpdttQKFuSNmp4nM0g3idB6
jBeScCMc32Huje3XHnmjeAbF/laf+kujaPMv/hg76x5joH2C7uJrqOY3gHGEVumtHjfz9jUhniyB
vr/1z6iXgGE3VCJ0HI5h5eSPc15yVWShsZFFZWzyC6zUXUy8q0B4WcDwDrp8H7V58YhBNhmWpv4Y
R0Vb//3dcv5tPcS71iYRZnK/TEEa49dfdVXWukMWM/jaBS1O0Fr+Olm1dx+lpX3u86pfNGbbvw9t
AH7Ady3Yyo72jEbOBkvs/t3shmTrtCLcmkbarOsApIsOvuSozQeHzNpRFuWZrAtMQa7Gtg+RiLMr
6x0kXVQemxIv5CtigdjFDkwufakWJ08b+1OBWcZzM5qXoIqmC6JE+bMrzA/yHc2dLAVzkLIpgvoo
i2kb9svKtft9NY8sfbZq/qTbW9kaghtf62lVb3xXpIdghpyBgWxP3cwnsmbt+HbZ1H19ArUH1FLW
yLbPXmUvkBF32C1kNUpTbdR/Z9K35vxeKizyY8Q2H3iPFbs4qgmmJCohjFilqx53c9e68Xe2Bzmz
dkf7zkbKbVqYRm7f5ZVxrnJz3Jdzg2yV9Vpj2f/lxssb+/NjKohRmppq66rBZk37fSHcI0Xd9a6v
fxmFX61yqwBRayr97RDzg0eNxH3Jq8jasKWI7qzSse7TCeFdG4FFWSIPnlzMzgAOyhZ4NpXq1rln
hIusBlcz9kiZyQNaUdnZsZn7/cZQWIziOe6gOkWoZTh3LIn3f/+j/repWpi6ys9ZV2HC6rqu/baE
jA2zdHQt0r7YmvdaQ2q+a5hlfjoMPep88B01FnKTvUgRl74DNdKvjMxzr2Uq8k3M9h4jJTRIzSz3
DqUTWgcVCM2uS6bpzuuGalNgzXyFftYven1sjkWoEYs3inoH6BqUUDKtHS/19gb4vYM8K9QIgu9c
l/04+0+tn3Wf/Uisxf/llfZvD78wXUs4muHopjtv3n97pbGAm9izj9WXKE0/suxCeN67G6LIOocz
lkfic0yRxisUj8zVZ508i1tHnDQMtm4DSjRqFvI0mmYQsV6OG3kB2Vk2oGQzRz+840jSevwL6t2h
MFAGY4DWitPf3eDf8lQd6lmqaUzWPTFQcAcQRgWAHrhhor7YUsdkrrPDVru7dQH1dSvqcxcfzZUF
WrMjMrB1dq3q9Ek4pnGQZkM4EWdXXzWbnYmILgQsivIg++ZpfOubgvd3FmYZtDtfGTZ9JGrovk6r
LdqhvAMp73wJ1AR7egcwHhESm02s+WY0vvvF6u1mCXMBdRGtd65VghirmBsQGyIcnAfZBWSNfykm
D9HNuSEbWeM13ogZuBnkd+2gzuEhGqKpeDUARP79Y2LL5+CXOcBiTeMCbLVtBxCi/ntkAMnKREPL
9os1gBwv65DgF+4C60jp7ZfS8PqVWdfWLpiLSg+GW9Wb7E628urGvZeo8FiY5lPGElNWjxbYKV5u
31ADtV9aDfyHkxvqUja6AhsWj0eFw9zq5PdB3z/hTlSezdK070w/FMsWZeVvwNxhVOnj21QXoP5w
TdlnoV88VUr1Kjt0SlYvrHZs7pF7jI+BPyXrxBuUr024kB1ykbmrwg3Go1dkLj7xHq/++dL46T2x
D7CeWMXou0FXcCOTxEsntQj7+T33F5mjrapF9f04H6D//FVXZUZ1Lw9IpfxcJzt/jlWirr71+6wT
EUpJrCl+udbv1y9tUEFsJwXZ80fbVs8BnJD3RMdeKC6HbJ/Xiv3WR+jG1/Z718ChSzq1Qq3Js97t
EjtwKIss4DtwJRiMIHJGPfRKqAl1Zl27bEDzOoEa6rrlvitI/CEUkvCY6D520dD9I+hz1dgfWXj0
wYubN4+OAPsi8vrFhSBwNxmN8wicTV/3LuJuIW7Ej6Nfddjc4XsUIV2xZOECwnxoL7LvMOHglVSK
B2uVvr5GMqzKp2QhW2+HvFkabjTdJ2wcT+ag6VvxQyhF6p38Jn/yKbKCkfa0xYr5+lklB/w2/rfi
b5drYfStSlNYCzlWyqx8Xi/FcuygFlga5Xaz7vpcv5qF1pDg4GP1+WyY62SrWrjidvb3/XI0wzeu
So7NmzHuloS7y1M/95711jJuDcSmtZMrEfKy1Zl7y7Ni8AGn0C8mRzTpkCAm1mKgqNXoXh5yr0HM
wAvT5YymudU1pjHt7WyGC8/92vmgNi38llhcPodGdqucxdQu+2gUa9SNng3HHe9tdaqXWt/VW1mU
hyHT2kXfOem+a4rpXtZpKfBgBdKTLMn6YnT3uVOMd59VrRmhn99G10w3m6uZfXgaqeI6wdGIUOv4
hq3XB/lG/+oqmvEwaMG5Ge3hzSwtHTQN6k04pPzcq4+ZaaBWnse0AJcPY3AZjXpaLhP/7CFt9uCq
yvBY+xHRBlKGW7+bhkdRjvpp5h86bpeVxCfxgALnAlKQvl2uOJBReDlp8aPgHYEu/3jPdrl4VIe0
XVtaL9ayOLpxeJ+N5VKWbj3GUlsavlC2MJYJMfrEEhD2squN7hn6MRQdq78+22ETae9Mw+rrvWyQ
h6QH9rlxTX3WsuqrhewtWxpbvQuSonzQXMSzy8bs72Lb0c5eCyAJEGn5LUGALEXW8TVP02yboae4
M9W8eMb66152+BIK3z4Edq2EqNHB63Ab425wnIHY0zhcoMCmZ8gAi1sPjZXMUYmN02cP2c0vMlzU
rAZksqE6LJYrhyhCgDX5YA7zd5ZUR81HRD5IKSZWw5In6/U1ag0lypoEdOzBS7/pCOiUsTV8x6gI
YDGWmg/d5COPkzbWzovUkbnXsW9dEp4517L/sEgqS3bFNcvScc/7OEWx4rWF6YVJ34AAYJ3/dXDn
4mddkRrcxplouQHh5i4CcrlvWPUtpXJAWtno7qkAMaMyty+BymtZKgZMY/Jgp6U4FT3f8lT0KD6j
2vhlcmbKkqYM51QlpGdgJiIMNqkgv5dFo5Vf4A2BPgrcHC5N275DzbWSrPwyAfLfevVUbGUxEYdi
8ICHDWO5m0aj3sjBSEIuc3hur72iIO/kxeNa1gd1uGsizXwuJrU7JL1hruRltMo+qwnhQi/rkQ5o
0Z1MTMuALegN7wY2xovSlgZF03iPkfsXWa/5YLfBd0tjg+EtHo7B3F00irpzMexby16Fal6M2iLl
CwL6TrcKBcXOfngfzQYJgHIR47e27GPHfLbU1l4MTT29NX4d4/YUjl/NyIe3XonvepTtSJP4gDCV
P3O4kREBnUvJjj1YkObe9HlafcR+eq8MnX4/+WEGY9ocrhmw+SWECW8Tx2LW9lVabzeKJmetNwT1
2ouSRYV+4sU1lcxb6BoMwYqvdBNnPir50bsIVJcdVlkpd16vKXeDjQ5YLMqjrPqsl2dq7/X8USw4
f2swAl1ZT3zYthosHLqm+OIkIbI9huI9j5megGh2laubF/49OxxnoUPhIBNLneX32dkUwT0pylOk
6v1RHzTjoja+ecEvJJ5l2daySh5SgDbYtAztgVQkEeyWJYOrasFzHwO4BfoSgyJpw2eUOuxL3JXM
VzRaXjw8+vpHXobhc6GKauWMKZ5H7tDcDfOhEBHyDlm1U72suVMdm8N8Jhtlt9LQi6UJiW8t637r
VyYDtpfWE6Qd7VQJdTr2blpioFNHT9NAGtwHfPER4pvRGN5HZwbhwkN6inyrP619EGO3QRD4yk2U
aAsTqPTRFgjHajDSOgQr9W6nGM31VkRV3jiNNeowC3ttwLd7bjIMDKqCxyQy0+q5hCi4xhgs2Dq+
VT5nOnKWzOo2bjEURWlgJOrkiF7OxdC27V2AlvRSFp22Kw8sMKNbEUVF9wgvEfzR3DmdLPVOFP73
RDx58aR+BQr+RwRE832oS2/hV6b9lFSiXuWOFdzD/ss3UT+od4NSDgT5R/WQjNykxCqQWMHPZ2mp
or3CsI13Kv/tLW1szpDyzJVfjRqb7O67pgX9nzwaSpUkf0as7BYx1ggvZTgG66oAIvynk4l0FVsJ
T4AaWe6pL8UOm0UegMKwXrIy0w+FN47XuVQ2Bd+UH2TPoICThaLpEyKmavps+waQaF+pDrLV1TI0
F9G1BxJPq+iGHpU7d9rIIlnjaNsT0FtPY5Y+o0dlLNJWiU9uXgcXIbQ/mQy71zBI810Bz2ZtIUz5
6ueuRtivUFFlodXtgpMImvyhyZhBTB9hm7naLo3qCJtZTqjda4Pe7boYanUrW/mxoHKfVAn4LC7Z
96sKmNKLgYzexe6Nnz4XUmC6lmP0dtgI7BkttasfcBzLgSaXWHbFVnj2kVpcOVVavyKX/gozid9n
1C/JeLvfnMkDqDUPMuGebIfAxCp8HhQ4ILV0bI1fpyC5DbKcfulUhfPN71MEKuyofvDnT0pF8PMn
AYKrX7PKf7UUX/lIy+6nT4LVu5sUa8FcaoISnZPxMkUvD1XabP7LJm+OdeQyWX/LypNGE4ZqETgD
gPTvcZ4284pAUeFT2FGgI/zZxkdRZeIlFdH75Ef1BeE/8RLoMQjWunoaSpY+/eitZCe42NgaA7W+
DQma8RAZoIpkcQZMblGh07lxXMIZlH6FNom+k1dEIhKURRGTpJtbxzC6xFjQXDV25QeiP+E5z71s
FyT4LLBaQ/jDnMKT7yb5IojYUubhALs0HXDGSqwn2cMfXtF86x5le4DtCJ/dnGUp1HgVpaOaHEY3
eHFq10IwRWc3rlpbr9KVGUjonOCWQg+ai7WSRbs4jiLwRhTdpByQ13TtnSwajQUztGjEMXDGRybi
F+FY2YMdd9lDzJYDJCaZjK7gWVj6EQ9vmKVH2QpipL37+zuo6b9nHuZMqOuqJrEaC5aQ+Vs4K7KZ
Tcra6dnhDeOWAOGkk72dmBi9FHGsBjPt6K41VeNoVRk/Kv5WiHYeiWZrNK9e9k2oTvRQVHn8UGJi
/f85O4/luLGtS79KR81xG+7ARPT9B0B6SyuKmiBkKHjv8fT9AVQVS1SFqqMnGXCZTGYigXP2Xutb
eysWDW3ECGO5DUtUBky8reVQWo950X2UO27Mbao1V7+2oK0U0z6R1O7j1PXTbhLIOAPgcB9LDfLG
RAnsYugk5KAPf3069pBmb9X8dPr51YoWh6xtGeW5J57kw4g8e3l6XUz5oaCLTgAXh5WznCLT0+qU
oj59sn78Tduu46NlZ7q7HOULgH4KV8fj8howkWhqjivJigZ3oBJ4o0KYuykIX/C5vF3eNtkCTYw2
AG1bti0PHlE8Gx267utTwTkrJ700nmRCdE8++Yq7XEvhvc1Lb9v+aen3x5mR/eP17L+W3r1KHNpi
i3SaXqt8W3eSt42CMHSZoE3zLG26VdIg2Yi2y1dv23ylnVZdq2jr5WnLjk5XS1dPzW77ts0UFsC0
US03op++oQMHj1krgl+eL++FRhlrEj2k6jq07uC/566RBe2z2okH9GMBIhxpzQYMTLJVXrSyqz/9
/vz+peGvacwRaKsZuNAp2y77/9YwygwmOaHaBM+AasL4YJi7WsseMHg1L4bVbsVYK59k3xJuoJra
tYSpv6+Cydhi9s9POfR7J0c46KCw4iSfHySw/isjRgm6rKp1c/n9W9bed0000xamRnHT0Czd0sW7
wpmhyH4Y0JX6NI3DKrKnGokID3pSkPlsms2OaXLs9LL3Y5s8mER8k2fnqKnePZtZfcTah9xcwWJF
GwHzVJr2zz56fScVqXzuYYbdS2N6NVK5fy4qviCVSJldGqywTRd+pp7HpqK0Oejka+cJN3nDthRi
E9mzLC0Py4EoFXpyq8L8X6QamvXuwsQ/bpkGEGXD1OmK0mf8uXmEix4lRjbHDxhcMEVS5if6M/4c
5M2iOT+kqp+fvALPOQXs/bvty+pyxNuxy7ZE5LBaE52sv/lF3h33tvr23NzGuIOrKYIJq/d3GnDz
YyDsZ4wD1EBqfSSgwfTFxtJr9s6H4AR1B5zzN8sm1FrDnivpBJuWncuL9DIxTrUV6jtwdMOdXJQ9
MI0bEeW8pNRxbvpVC7VlfsLyIpJXBg7yCf+4vAgOs/ESEx237BR1G6+9oteXRskxoUbIkBMZQzw/
LEtNrecOmOV2/W5HlsJqd5YDDX4qrqoAkq3awgSnF09uoIXdg5kY44UP5K5NO+he80M5POOYiu9f
9xuURhkk16dlHyIWNcuaU56QeWOUDSxXP1DIbNDkU6KUP5aWbctDPO99d/CybdlbN7q5Fz50mn7y
i6NstxQfxuRWKEVBXfzPh2XnZAG83+T6WByX9bfdcgTSmKbBQJPWJm9XmqSNNt95lflBRr8SKW16
seb7MDKa+Dw12bV/vQ0jkt8Q1tqiU5j3zmk+IDgzOomoKpYX6cpUvhXtZtm3HBWmU7WHujoyUJnv
5f/0V5Vu3Iee/uOvRukgu9YgkGyk0wRBl4DGBOTec43iB1daYV8xblrXZbVXR+lZ7aniawAYTt2g
Ztc0az6TL6xdoMrrl2XJ8HRmgKRkGGWhM02cEOEsOyLm+cRI1OV6WX17WJ5RwXV92yTTfHBaJQaT
0vTSGSEQMDY1szaBbEjnZdvbQ2D4gesXYXKgehwfYXiRADgvLQ+15I25syzSq0o2sFGvURskp8jP
IGBZRba2+BpWVVRU6xTMBlQJeNAUuQaMb+13v8zhZ/Rddl831K37UZXXr6t1297axAapmu7lrsgq
Si9l0ZFHx8GB3beXLJpOFH+Ss08PD+ypsByv0bWnYVCNdSvqabus5oQDOvo0xtcyqP0PFSMWxU70
p2QaOwzLPz3L6G5STDIMN5uIuoBaf+HXfBgR9z15Rl5t857pT54HBUTL8G45ANLb6JiBZ9wMod0d
RZGDEB7s4gtq0PkFrEKyVhnCqSNgIfWmHfXJWXYgFbulUtI8dp5fQJcBKBtnqNdDSz0sB4gSJrVE
0aWzyFMt3Dj19O6ht5m0ejDamDlXm9mE83lYAU5EZBVjYGPIrO28UNU/6DXSrHl3ZMWouQ3mK2lf
GWsrEMNhFhfj+wI9JwXSsVyIc4O8ykzgWYsxwy/ifVAXKb5cuzkOuf/DsKEO3Tf6CcUtGWjjpSpL
2lNIMJ9rfVorYSNd4S2Md6NNXalAQ7qLM3W4U6Es3rb6adm3bKkUs0CdFBjuskrt4lbXdeNApmKw
r0NN28Sykn8cs3qzfBbG0HZu0Ez1JU1KWnijEK8fLyDmVZbl2bOi8aMmlUfeD8FQ3gsCn5ZnZkoM
Aq0QeBJqhEqS7ttrexiDT3g1Xr8I1QOy11swOjWyOq5yUmauUQFGkDqQl5kO27Qu8clhbi3t14Vx
WSBJ6HXhr12j/P9zzK9/gtfJ6raahwVvf0LyVfEvt2X117syyVSajMhVNzXDfn9XFsJv7NRoh0dd
n6xrnLRX4jvKZ6UlH7OD0bJdVjOwHUalUjCr6Ay6fUsJcuxXXu5LXczHYxZuBhAPk6AUIYn/c0nS
TZtRxhhtl6XXvaXxL61JMCU/T1vnkRVtScMkIBcJkfZ+zsPcoS4LNNQPetUD3oS6K1easjN1YJzL
0ts2+x+2LcfZ+ZXUUGeUUrpSMGOSfUhx+tBNJZXHxPYOnVrsx2yKtK0yeOZmbLnzvK6TTrOBZwwT
ZUieu7ZJVlpdmYfSBigq6vvIlBJGZUa2D4Mw5fLMajR230hfVG6wMmmY/sJvy1FUANK1ZpFktqxW
3oOJpOWpQFa56WqrMi7JkJWw5sLiSW0Zf9RBQ/7jvBoW+crXvOrBTyf9lt8fY75ZoDOaJC/lNomb
ATM9K/aSbQDJ6drT5T2Z3rBZ1sa4ta/LUtVaMpQx8vRiE/y0s2yUjPQZgpa3fzt4eT5Vqo08P/X1
2OW5ScvdeNnYDaSOh76GS1ZTvK0fyiVjlb54ogRsogQoksPyn0S2fUfnUqd4G3aPXZNR4eU/Msgr
cPGUDxC3MlM8F2n4OYim9Gs4Rc96lesM+wePE9RCAUo45MN8QMh94jEUJZe63kYyNw+XXheXMZQ6
xnyzytjWrq7xJt4GVpXSFp77NpSCUErmAu647dTq6cYKp3LPeNx6oE18q2mh9rkQXgwx0dcumhYU
F7+suQnNO9pguhT8sB5tOfP3Zlh1m7LnglNHX5f9tJ6D9ZQQSa838pzN4PVrjeH/JUkYV/SKXXxW
7egJl1cH1k8VBxq50mrZzqfuRsQDf5xZqtu+NeutWdjSxwB4zXJAQn7UWu216gBfPXrIQgo08wvK
vl651jhZZ9zD2rUuOloy847Wo+ELyUq6Vb3aO05pWq6MVNg3UY/DBS7ph7rKa/Blhf8omBsUvjI+
daZZnMZKh580ZuMTNo9w04RahiKfvWEBWFUi+umy7K3wPJl69gRlabhUxCYwJeGoOJym7ehLwJDa
cHpqojZ2ZeJvjsuTTNtft6DbHqS6l27MjCTZ5Q/je9mbdtCtlicRupisGs8y9iDN6nMVwWaZxglh
Rz3PmsJIe3xbJSfqx2pZeNWR0tLfV5e9YUXJYXluM6crhaVPSTel92jrNP5F4B1CvxM/Frn1dXM+
dekdFGzc0vqXfcszJE+stdiQ0YTs48zzxMdyqCuQHQDnEKpSso9p0HSqsU/yGU3nFTK5UmZ0LEZP
3MeTdfe6PbENqm4oia1m8G4ZTb8s22uGJG5aAwTAtJTcpE3ROMEsNZFG4lrSwNKvxlT2F3Sy5EFE
YHW7FmENcN61mTXm4XWRvBrzsKx7NGO2xG7CyOEmCwxHP2cjGMu6JKrndVtZGudQnqTD38Q18zZf
uR2RtHtcLBi+onLrovBL1ft3ZuSFL11fbkkqzgOnSL+kBIRHTtFemRmLwMnjCKKFP73Uo3c1Kqv/
QvrOt6nKlWd10geoYADuBsreDpR4MLueaYIUTJhBYGCzuQ/JHjzNzqLINS8uBy1LtdaQFWVZqbts
kyosM44U8Brp8hp0EMIt/M7vy+6351k90WNBMOXrzksHxwZzjtc09teSUeoX5rgyblZF2Wd21J7R
aIGJE0F9LwWMla2p6j5Birt6PmpFR1r5Wde9upvC2dS0OJsWF5Pvp8oxmFD+zP6nZiSawtDS3Omq
wUSAxgPFPmwiBZl1th8xEMHMqvLyNxDUuoMf1B+VOZ9tebBnJ3Hrp2cC4qXjsmk51AiAQnpwTldv
x5oByYOKCHZJVImVqo7+VU2bifQqYySZLtHPTSR3a9XOswdysVS8t5r/RRuQwNSMoZ0uLlYxWJ+v
+RDPBD5Ff7RD4IfLK1W+8uOV8jmgVTMkdWtIlThT2spFGJyteSVhGHpO+ykB7NaX4aY2pTkXgT1m
okf4EMnndFFCUjWJmh0L6WmYlyKlTE9+UTW7nATC16Xgr23v9uZ+3a9lrPyoA+SDTW0U9828GBiy
fJAED8vq8iA0KzPWrwdBNhQqQRscasWG4uZKEd50oDcTS0uekPyoB0tv65VqYHWGlwEZLKA6gF0t
vbESjRzWeQc8tGLV2611KP3A/lAlrZsY+kBGChaJrO/GzbKK7mtPkpx4INsnol2MASyBvt2S58pH
zeg7D2vvE6HtoZvmM6BM0qpNloTZCSwvWmawu9ty8rtbxZ5GNwhwr8sJzQdtrjD5c62p6UN9b2XV
09umZckqe30VzmmGMoE/SpxaJxLJLSb9+OYgzQlXnVeXbcvDVDBycfAcEhFpAeeDGHRbUQBzFfph
gHQLUArL+jSvD7WPimlZ5y7+57qfVk+6nMH8yuSPMvrhtJKz70wQgXZmgvkSQoMg1o07tMLGJrCK
8GiYqX9urbnhJDXVY5tn0C8g+760X5Ikzr9nKhrSqlKtR4nLHsKBpDn7faUecjONt0nZlnfMOkF8
pGXypSNwc3mW0hVXf+RqhXDPc7m0bn9f+VPFz/YkuoS6baoyZWFbCE3mdPq55kWNMugsufC+inzG
H0yaf0yp9eGB+a7Wfv0ljaf1R9GCuY4IWHfj8DyqROMpNbZiSSjhtVWHPUlIRP6VnsaILL+EUVXv
W3ulmUW4TYs8uAuyuyRurrnm6wdZEtqBagGBLnmRuGHXooDRMWUwa9JXuTxC/RoSmUsHL4eDFsbn
pn1SdElfNSP8Nup2zRb7CeVkrcJS0wTEWigHYxbfmDLuKYDSH1UFuFamfYxeUM5qN1P+SBidjdIH
grFKf5PkKCs7yYqnbNOqfZTsiaAinwYmXnuxo5uauhgrpaMZ3VP0gOqt9vVVjCRxeR12pBCK9FGS
TVruEFKdjJzWTYoyddV75FNZQeJ6Qsk3WN3kTe8l2mYSX1tdzfYdpZa1SX3cFYBMN1TAB9esCsbe
ot17U5js8OKilZnQDcUid0D0YugkQ00Kect1To8nFjCc09IZ5HC674FGRxLpjWPAPR97L0wRNTbX
6JikNcK7YjNqlurEQU/rPm7KlQyQjeQHWDJSr36Oc5B9nZGV68z3MkeSynSV+mpxF6EGRFKgnoFY
q+cGL1ishC2JDIEL4WY4IDi2jyQYAj6vMZLRMwzuY0yTbjKolBzJdUOEWFZ7OHwreJg086NmP8Gx
B9ZQOMZAxSCa2q+pXGon5DNf/EDbmgFjJqPMo8zxurE8UA33Gz89pZr+YYgM7eA3srmKBfheRi2+
Gyl2Q3akUdNjeWBWl54w86enkov0GAB9bXFkVJFX3Ad68SBEkx5ESKva04+Ur69gsYyPXHv3gUW4
O7njVpCdc82Iniop2Spm3xNqFdZuTjvyVkdM11W6kwQm6ociIACOBD2cspHTdV1zbo3DhAxiPdM8
N4T6ntvEms5BjkBFMumKY2E7FR4pszLOtY056OJQlNGHPPX6szdSlI1hZlhK5e3aUb21mI86XJKt
PdhSoNDqcK9EVXtZHlQTcuJQZkTwBRWiq1LWjtpYI5XTzFNBN/bao0RZjUYAvt8khhaxrdt7k9PI
Z7+0xAdsmo4VBMeSKvZBSqVhP9rdc4p//KyrA9poja9RQ+DqqhrBwszoETein1x1FYAEb7LU7cBI
dpWqphtK2le5L9dqqHJ7GYfhLGfpTYN3kXR69LWY5MFjjFqzirOWIPQ0WFOwsLeJb+YrIMorY/A/
G6rW/ctlTfm5ZsBVDSuAJhSBGByLwi+mSyprdh7jR/uWgtc6QAA0juhHVqSaR0QEJdCZiA7xnAyX
qkPx0COHOyFgW7XwCwrL/f1F1lZ+mvwv74aUcICttq3Q+nzvJB+QnKsdp/c3mzExFI62Ik46f+ms
YLbQjM1q0u3YMSK4IdZgfdek+GvbNMOp7e1pn+vWtpRNRtAUsXaMVIaDJwXIn5rQ3ChBCeV8gm3Y
dsFHFEnypZ6CS1ybClKDLjynrZpsW3IhxHqZjBOc+CTloeeoRfQQtuU911R77Rd9Sr5WIraVrD2F
CbGDkQ5DTDdiGGZzuTtq7ZaPCyROWxryWvG7fZrWqhsIuXNHX6lIjjIxtcyrlWEk67o3jz5GJFII
UicdyCYEG/ndbsJgK8LmWc0mQH9Ffpdbun1QfeXQh9I9pKroQ8w55CiW/SXNQddpYysfUYnou8zn
cpZLSbQVnlodI39dzSrbtv0uRv3K2Yknq0rWYw/NtPLi9qTKTYPC0yZCQC6OTdk25yQlHNjw89aF
nhs7sWyFVC2UG1D+Et2EkNzMepy+//77V365x3Imzucj6nRdNU3r3T02h9tplsLPvmWmPNx0lV0Q
9uTpvUuX4b4OVAbpBTVedT47izIPboUV/Ys/Rvm5ALWcg8IUGMWpoxGK9F4bD5svM+3Kzr4hxFOf
8hGFIWlKZidhUWtMiTIENn6oauvC45PVO1F8J0nG3AaM8UgOik+KHMeHGN1JG3YjPnrudr//mNRf
fiZzsxRRB78VjR7k+8apIpn1gE92+qbkyVdi0JoTcocEHFvqI+sErbJ0c9W4OqOM2DJl8ffBqAxr
asDohfvc2oRC/QLJvz0PpMvCUhmlY4IJPxozedX3nXqaenI0f/+2lXe1PT5aUN0yTkpLVey5efhO
z6DEzL8QApnfworfhxyLz3bbqyuS+qBqeH65z0wDTcnUfBDBmmr3Htq49im3hj33OlywBPdx1y76
i9QVDuVK+1CbY+JEFjB/6P+uwmnF2NFSHsJSkddjkO8AKsmrpvaPigWswSPzz6jTFYEjxn7wp3pF
qdHa9hbFsb5JAJOkBGySZjRzsZMnTxqyjdmDLw5o7h5L9Jbr0vNAl/hhdzKNkQYIfVc8vmR4tnlU
O2U0fsl0moEBFkI3lsZ2PfqDucmFFTBxy7tVHXUl9sHR3vittglyUd1qfZNiyk/M9UDQ1cbT9Yhb
uM3wTvg95bCpwSCmlatK9xvXKxjp2dFnnHRBXX6RdF2cy4QBmSSRd6tYJG2W+N8dMwpHikfeA94y
e9/r4feWgRI2n2WwOYx7mLXFrqgb5LeUKbbcYhUyCPchlN2vskYOLkQNreoIosqbYG/MzSmd+Slx
kSGRjIG+r3t/WPcwv1zbENm9DcZ8Z3fti4A9mDIKUJWdgoPspqgZ2l1R7DAhkhGaHrzxZKtFvAvK
XnHGTg8nyguZK8rEHckKv9FMiRzWEvhjL9tB5lDql27D7GOm0/EnukFJjwRUMpjKlJXff4fOnd7X
uW7s9K6e3IaarSyUG4jwcy4Q9rt8aup/uVO9c9C8nso6PAmTerUNp+6dg6qVPZvfpel9M6owYPjR
ZU5sSvYmRrKzUeSwpUvbdRfDEN1F9xUCMSP/mCd45rm2bAa9u+/mhD6sfg8pX8rvf2nqz9qv5d1R
QMfho6g07039nblTkdWkSssiehkIUyQFg5jeXs5vOU9yYt7HfqeaBI8VtE7cgnLrJlFqR+sRJy/k
/WICZBWN5HBoyUZTjHqDRoFKX9ikt7mc2Wt5CtTNNE9PsrgP+foTba2ngti8PHhquOT8y7/zy/XO
pLkgbAQHiqGavwBmNLWfpnjo45c+bK/IhpV7xUbuXqEwdj3ulKuxrZKbBhoaOonOVdQRR5piKW4j
uGBLGqneda3knwarRUEbmxoiyKi7N/sHO7e+jP5YPPj0/P9NLGK/H83wwWsqnRhNs2ydC8nPM0ZD
Ceu0JrLgRfIB30wgFfvcfGySiKEC+NKNMaiDE0hevsezQ3sIWew9tOEbM7EPmWKI/TKZ6mTtLNUD
er1sr/akZeUt8x2FfArHR11pNn191pRiH1E43CqWPwNLMNZATLMPVT/JjubVW6KBvo4oxZ612EK4
0lTnKPWqLbXh+CHtKspmXEybdnj6/Tf3TsG2nIiWzuTNkoWK1tV+p5eZ0hZywhBHL1aq1ms7Nnzu
4B6279q61cIiPhqDYqzxSr2MEkFR7XCQxloc06Fa414CQNwHZ22Qq5NIgwK+tfLRJLj+RrOkPYmF
ndToHzD7kgaJWWOFejF0yjrpXIoqsE8iv7xMmfeplVuu0R6TKnyujx6+nmPVwiL//f/K+fPL943+
h0GLanGSGorx7ppQ9amoLT/LXhIh5BVK2v6CG9gmaLvzzX3IMPOahvEKnUx2tif/Xm+C7145qW4s
q2KT6LZ/Xh5ym9Iu5B5gDwJlJXarqG3jW6683r6w6mcimIeTRLnXatJ1KFUXApUHQBWUR3E3XnTe
240OcCjk3NrZuk+mfSLpNwPtvkucPYfmnvt0QpolOQ5QDTJbc0RhYXeVtcfSaNcePXot1pUjoeRo
+ZtOhrRLSliLbibDHl+Y3Bqpe+08PwrcltAQp/azufnBFGu6E2nmjLohEWqSgkrBoHMF+5Cdmpl6
5Kd2SYQ9QHC0NLwx0UofpDEpV7QorugX84s6PDTNFO6YcvrU6Q1M3WlWkDLcJS5CcNWdtEeGhEg8
6/6lNdqjXVZk+XDzAQbu0FSMrwnDaGdC0LqOSDxx0pnDb4iKqOIyuzBmt4+WkYdHmli508S62CmB
NxxGa/w+hK1K1yFTDt6c6Oqp2UvQlqAuqGM6hAYMp4KUDq8kl7KB7TdwZd8IRl1Y5Ch4yMB95lKo
LuYKXNeZDtEzx6GrgIpFyQdDr8i0nBN4VYuaG5ohvDHKsQ7G+qx332nQN9eEwZADRmQP663f6l4V
f0Dof/AqasT5+MVKJP/EFbzcDD5U7wppnRONsCOojctHMT/gkHZIaC1Ovld8gVH0UuED3ym5uAB2
1u/0th12JjTVHi7tVQ2RVA4i/Zq11Vk3oNI3ln/Tk7N1AyzVrZX0juSI/Lvpc2s3LtT2zadMmQxn
pPVwzGT1MghFvR+VYDtaRXzTM8eEeTY2Oy5L1Lf7oCdCKMBJi15vZ4SU/sGTMrYoUnsdMTI5ongf
z35LqWqy7PrGJ//sX0b05i+zCtNQhCa4GZq2gt7w3XW4I5mSs05vXwziY9w4GBnFpfiyLLvlGsoI
6GpZJSdkvVHJci+cyAd4Yij+KiCYcWuE09d0CMU2iQHORwLw+CeqHqYDJsvex9FcoWLmxO38REIk
ZhBQeFzi/DPeDCc2sp70F89wVA2btN+P1krxR/D9aT+e5PpTnGQ7DdHnHYiAnADBrD3DIBGbKFe+
L9QcXCNbsku0vRjoAYEvi5/TuktWWMe4i7QB0xD+Vp+GYoMnRt1iHsAb6of5sQeqFc95n1ldtfdt
pCru1D2kdL7grg3RWs5AKAVT9jJYKI2MoWu2vkdDKZ5PYa8KL13UjefQEDfNVFSvc5j//RM1rl4o
cl9zsGKIwZp3q/+zfckvn9OX+v/Mz/rrqP/5eZUn/XjR1efm808r66wJm/G2fanGu5e6TZo/oXXz
kf+vO//Xy/IqD2Px8t8/Pn9Lw2wV1k0Vfm3++LFrltPDQLcZZP2FxZv/wo/d87/w3z/O4dcg9D9n
//Ckl891898/JEv9Dxg2IAmY+AXzN43bB4S/eZct/weznAKqDZqwjOuPkUSWV00AXc/6DzN47pyM
Ioy5UsO7qMkbnXcp/zFsIWsmeDcTtYQp/vjzA/hB7Xv9wP+Z4qfMf+RvhgFByQYFOjdrfqIy87T3
/K1ykIYGaqhylDzlfuEmeFNHw5p4JORuXwbI6we5BevKLRgukhpO1woy4tGelMuy1iq5dUgT+3ZM
Kv2Wjs5HCC/waec1KtXERSiwWJTC/6qn8kum1rc55ekTqaaaC0AIbFbmhQe1R/A1BilFEUM4dZnT
f04BrEKiVXZamZV3w9A9F0mMh8jo7uqqpuFVZdwUIuz1ElOog2rOU8Y+vfJZ39SNNNwxsQw3BrKp
mvZIxRyxTb1jEw27pe2pq0APPBk3h+/fKsitVyMYJScUKN2TqQ8+G025w89I6nLQyatxULL7Mo5A
XXgWXugh0/cNfUjHJr/qdpKBJcOkvYFLKt2nkfisiVq+HTp8LyE0a9MovxJt39/DmO23E17YVUSf
EDL9+MmXZ8dXG8ZM34gl1VOj2lBrPBJMIjlJUhvrkV7ePfnEO0qU9slqh4Baa5zuPeoTO76+xGlm
/qw1dg10jlq4S0arpXdXBvpulTXjXmmk7pJjmikgfr6MSmtSP6vtewsmX6uq+bbrYu7oc4U0V8H3
91UA4bOL47Uf1t3JaIx7A4DwViXZyi0MJbtmc+CLmRqIgMddjp78xFj2AJFT0PjqcFBz+CUyV53k
Vzeh+j2bFIlpQ4SFEcpd7fLf7WUMWDeAtj3Uu/6t1cvxGTn73YQ67k70zRbAQHPRS6acEtFGK3j/
ZGslyrYj5+8cNBIc+ClaN41dHr3RwoNVfvDThoTfbkInKxd36L16V2BSYMoZk+Udm3TEBlPddxas
D0oWaws0jauPsnJT20Pv9l1kbQn/jJ1RI8yw6A9/u0D8+AX+nZv5rvbKD07nd2ZxSZAtkCxMFH6e
H+AYwYJfTdihDOrPnYdlLfWQMTYD4/s2PINODBDqh/dN4FP5CutnNN81KNgIGJyfev9yn1SVd/PG
+R1Rn1FMxic0eGyuBD+/IylMtEKieX+0/aDfc8OLNkJQWEmK/q6NU30vd0go6rKOQWEYn1JFlm69
QhwrFCilrVVPeVQarlcq6yZJrZsysSc3JMPqU6/3J/hpTqqjdjf53pxawx5qf0WoP650yR6PXRul
LjVl3QEHbGyziLTKqBZO23SS2zU8A63m2UiMVQnFYdO0PNE3im7l23bl+CodCq2YzcQmMfLAi6ar
OUbnrk13xTia+7IjaTIrrojLjSM39nAtKwRmRUQuX3R532i4kqVuIsrSk2gBScG50qfowW+bE6Mb
8wiHj5GN3DXrOFa0PYPsM900/8yUAOVQ4QEFLYLmnFbZ3Aj71Nv+eGcRmikq+UOsRvoJrzHBJIzD
p8rbBrjeXRH11sa2iVeICvVBpsgUZ64eDfJe8fu7AdvmLmjswPEjlCWwrfYU/tJd139PPa3ZllH7
qFRGcLJCpQajJFFbsoMLFTx+xqacz7ToEx0OG+zRMxmA/jrsMfbqid2smlT5bFtEu+UZfoq4bZ9M
gzgEvIvxPurLFaOzZC9hJSHzA39VQOtQYiq7Hqf0qNeZhHlyzvGIte42M9t1TcOOt5QD886rNd6x
dRRB9RdlP0Dta3HLm+iPirZsQfcqjqp030y7z90wyiW3CbD2KL6+VlNzdGXJJH4syo9dlewss66P
QWyt6k7Ee0VwgrRN9YzxXd5KhkzClm9gB2GEvmLKILlCQhxL4U1yo/k3UgkJhnzF0z1kTkHYO90Y
bZpOp4LdjHZ+LHXSJIZa9dyxnhNJCpsoaqN09EDXj+o0PvA/XSfTu9cN8jAjPezOtYJubyqtFQgj
5QIXkreUJyTgWfKuCRpKY7YOZYzh01ZRP3TlKNyGXwepaugMzUpGjIoaWc1RAgSyvMMcYZ+EZ94i
6COLl5YShcAU47tnWydfhNdKsSXmA4+l4BxI7DECJuV9Xoq8PnzMqmDkrfRkVMTevdRKnkvnjf5U
MTu57PhOZG5gUB3NbJpJ9tAVq0yrFLdtrW476OUateVD3SjDnWVGuLO5A3i1NJ5HP1pnOtgRSTeI
Zi3E/eJPntoNgHhtX2vqV6lUC3eY+D/j0HtAf/cBsFxKsSXbVpIersuItuRYUWAdXKUuh5tEh5E5
xtmliCpp5amyvfay8IOqkKbS0SpkGE3MHZ37YU2WXuzUIxOsoqKT0aBvIvuidaQuzLa6ylgALbrb
WF68STOkADV3qXKoxL1fJdWulGrk5cktY5Ka/q5MVgLir/U4DsTA1vmj341fILxVO13zb6LKBiJW
yuE2ZJQ5hMRulHpCqKjeca5x5SmnCtKPhXgokFQ80tWHLrMf61YAOC+mdDtk9NvpLofbvBJHOZIG
qmDZLkomlfbLA4Y51MeRS0Hy/1J2ZjuOItHWfiIkgiGAW8DYxs45a8obVCPzPPP058Mt/edUVqtL
v1pKZWWXKrENETv2Xutbwx4MACDFcokt5GDMkc13wN1kkmCqWU2vdYKbJykU8zg3xndU+sa9/h3m
Y03NUDJOmgPDFL/mdD869ZFn9smPtE+RuewPI2q0x0R2J1FlhIlNc3oc08S7rXENaW1k11Fk9JaO
KxMb3TqkpwLLp1dCWQ6NuXur5zk7wUSVDW2kTh3empLY1I5eEifpivjpSTvmTAE9olH0c7Y/uZqx
hqsmN0T+iFuiueIo/GwyXg1GtYcEtZj3w1xZwe2JBB3vQXuq7y2rC2k7t6eut7rTxLi23urmaeoi
75/x79rAhkBAhfQjlh3f/kQxgFZ8RBAPoeQUac191An70VFjeGI26JkmnnsoEgK5lc7RfCQZD4tU
tJV6KFv5RgYGvslIz58lgw6jWfsLHrhDXdO6HZxm9ayyTNxWmfYkZucVHYI8VU0Z6MVmXdvaJ+tM
861MQZ2+26wANRmkdhJfNCMNu+R2dgYWo15ohppoia1f88zzlwz55htAMS/oK35KVuNTvtjtwRAL
SD0ntrDl8TeoStCrRBhLit3qpo/xj9zJq6c2J18tqusvasQ4oNPHJwJDh0vFYnIPPE+7pONGbxM0
BDl0zrkAE3UeVNMV/eAgUmACqMwc2Kv7XE0Jj1MR4pZF2JM4CFZrrS9waY1A6sVXZRvXPYyudcfN
ih+t2LlbU5WCDMD2lbn9THTlwGb0QPdj9Tli2v6qtjwmo2FC+6pQ1ZfodFBV3c9q0t7Z4Kg9xEJf
x8HQfIav/WEaBu1gAuS60LK6IjQC6juhfDB5xzx1Wuegj9C0Ib1ig4Ck4baMABBZ8DDCYjXPVtcV
npJhT6iiZboq2fzEaNZiZsSf5lxBALwraNhqKn9gi30pyPA0t009teaUgrZCYVSSSs89lvvqxFou
4uWcjVr0FPceUp+jbtvRp7IZdY8koTIYFvUBv/7MPF9zDptpY91pisO0xuOhWzmWTP3A644NGAdv
DS3oQ70vsOm+1I5x1hwk0aiew6N0FiO0mnLDC29D6zeAWs09gxoM2DkajpEtvkNOlAAOHOyfecG+
nWuKeO0nEY4OVVNBSUvd0v0QACJtCAz3CLBfuZzsVOXpzyVWh8eJXrGeI9QdF1ke47j9ADxLHlNj
mDyDZKPj3BLgO+0fezpr6f02Lx/zGegtS5FKZkNMH/h+aJVzvbYP5N7+SlW9OaE8RZBtgLlQof4n
yT3WRjaDTXyPZXEB49sedcKrFR4yHkKfC10O6/7mkoEeFBZ5yGxdhlzFfdWpjyrLLvGpaNFKIs1c
kKX4xpzyCz6/7tKm8mlL2gqvMiFG9jIah7ocYfgAB01NZ3lOVdrHN1mHjibdzRVJxkncBRogww+9
pR2cbvZTsFWPtI5pt8ksZbbWVmBN+DJW6o86y/jru0HG6uL1kgx+nE/lPq432f1pK2rbdB6HlohG
rJWsw7yS09IuJhHn1eQN0qyv/xwgu9TanqsiSBmiejRFgQKnZAG12zb6KdWgr1ZR767Ijw8RFJwT
JHVMK7YWn6aIBl9HTEczD4NvNegttWbJ8K9L8M1l8TOKpIPBcJr5qzhbEVwY59RCNbpog+ukY/Pl
dleWcbw+gsa7AoF6cJq2IWclxuy4mE2gmcu3hBMS0vKuDupO1YLZofJujLUJGqv9pHG68+aUYSXV
NeyktBbeVEnjK1fG5Q0NwYDU9P4o8/JIB0jzcDMmwabPobUv/YPdkzQzNi16m/xcOzPKK26lZJkj
9i29vtR7XCq0qeEYIezhTt9OjlJ+i1QHtjv3KN26+44Gp5q3iKkpzftJPhPFmR1spbjEivN9GTU1
NLr0p5HW3zjiGpelb62T0Dg3TLZ9yBqcO0tHevCczzJwgBi8zRsgSgxgXsxYjk2OR5mfy2M3rHSH
I8B9la4U4LpHVBzaWZ8mcZ1G7ZtYqXJiw8FzpmmHEbiOm1bzhsTB0X2LMDx/SgzbVVRqK4a4MAuk
nF0wZcWhJTk5MjBIG/BQjv3OqDbfbFa2+7kSzzqNCEVgwS6iKg5Uohowt9YfTfgGXlSpnbt1uJqX
5U0bioP+VA/SPq3luB2JtL0nb900S+UkoFC4q4C2knaUH+wVevjdEot6X0xx4htOK/1KsrZr4wbM
muI6kvGXtrS7l3zQXgZ7PY5jWxBhPVtXnTfrwAFfg3gQo1zMQFBYcSaOvWH84lNJw7bJhV/WegKf
5GxsYnfgVLqr9X19hqP7NKLFitJaeto0mF4m96fAkRtNBhYAmDDfCB/Sr+a4dm5vWBeRZ+v9cJpg
nd+Bdi8B4Dv6Se2U/kqEw109RjlISOtrhEH/Ca1KeSTfgkMi4sw7lZo7yAkKJZjkcahzx0377sbm
IcSCTMKPVLkvxYodQevoZw731AD51UbczF98WAWG0sTM10eVRo6w2iJsMAR4eF5glFQN5//iDpYM
TlRGYH7pLDCBmKSLnATeWzVXaZEFpJyRTIQ20ZScHFCcD+5A7Y75UU+P1to7SNsUcGk2s5L9y5Ye
OsPIH6IE+UFH/tphHGrPtmposBWHWgZ6P3KNJ2meKBg1aqvFTJTnuSIbYe76PToRXGna7I2vzYF4
LbLkuhO/OFCIs1KvEww9OuyRndesUzK5kCmXXm7ftaL0owlrpwPFYpeMkvZr1+2VCs0+6UI8pKma
PdOfrB7MseSExkIAxKJeXY2f+dYyfiVEI3/kWckfFzXpfJ0UpUOj5QG5Mc1DCxv2GmkDkYeTWKhF
laS4UOrnl8pms+vsDEoccJOwK4TjzdqA7Hmws++bRCMJ+Lt8pgGKJGAdxQHOVOzVs5e2pUUMQ/Ql
GofyioOQJwvbpG+MmR2OeKEOE+gLeOma8jrn1ScqXfLmc7IK3bI919ySXuHURGk16fogMPUSgRWl
Hkav8pLTe4j1JX8mqWr1Cj3XPRLdFrdyBBJGrXyY96aXsuhwTpjRjZWMj+kYp6/xUplhNXAtSqom
r6zS23Wt4x9XRBTWi9pa1kvSQgBTRCXR1Zggp61BO7KNZ0/1mnspMr2LWhecVDrWxjXzaeu2b8A/
EzYzc6JnBgQddzoGUjt6mTixByjislORjAr8jhpvSW6fby860zFMx07lrZ12p9sdbsn9XhmEOHMa
JoNDax6bBt39rQnZaDLfE3Ij34i0H5GcUpc6uTi10fSwRYdVJZeH05cbQwIPRbagz53tlXrZynya
gZTBBKAn7YfN6rZrRzfgrlPkc2RRpbUYLI1aUQPROsa1Ren6M9uS+prOLEuWoQ409zQ23q7MjhiU
N99MU+tSQ2b3YACOJrPNSQdHj4b7ClV4QVaWR94yLo0f24NGBc9LEilOVvSI5GPa/WtFQQFSJh9O
fbfdS4vQ4qRAB1puY+TBu0jvlR4yIWmc8x35UI2v9nbrV9tcGm6KIHWbomeg0PYVoFJ3KljQ2W3V
5Ug878+qdBo4fAVwgJRjUjEJ5RiNuo+brrwUyxDRdiU0dkbxdbl9MWqNCdU8v5iTZl2mWcUqWy7j
6VaAYHUIt7grEUUvItSxYHvg7c+1ZsZeX6mF3zJuPFKl6GUm/G2bfzZO9bygip4rBZZJWn+N9b6m
emjig8YOFTiDjfIuxkkM3M6YdPusmPR+1GyxuLsnWIm62QLKux/7vP8IxeZD16h3Ixq+D1V5p0mo
WqTSYdqqBNxcJQ3URbFObBnkoq8USG3e248bUgTqXftptJwNvPMG4GlLXNNO9UvbNQ9dYtaXpe0/
Q7vk+caGKFMLxTas+jNESaId6teozIPbQbLuS86NY/l5sGno9P0+jAYPZRsD0L6cl48daAfT1F/T
fvsJMRDxdv9JWQhOkdI6Y6a7i9DSByvRVG5ZLBsifrkdt1qR3lqM0KNqDFu9c+BDVjx9mc6NourX
WpmeBmI2QchWn5MUeXlhOV/N/YhXFl6xl9IL0W28xyUThYyJaeRH7PJhdWG4Tk8BNl0Gg4p+U8RN
W+LO4chLM49RTcBC0wcFyzg69oHszNQsPKSD7ZFznBbYTcEJsFAOI5Xyhwx1U0by9662UV9j4Jtu
31Q9HZpaPdw+f0q31Y+UzfGk0XxS8EYebW0PUy+mLBCyo27WP64lRdhK3PNEF/TqWDan+xg5XsF4
AeWVcWiw/N2t+PvFOBtHBUQOhwoamV1u0jMRfQP3UPVy9sqHZD3MxEe5vI/6mUpweSQoE/Vqh6qy
k4NfyvXXrEHo6VmZeqi8Aa4s64h6ltGnSqAuY/QDsevZiV5S5pMdy6oA54+SwCb+oup8xazQCttQ
SAlOxgyW6q9y5jizNADbMiUBNjBarRfbcO01cG32OrttV9Kpy7PulK5cHMSBUSVZso8q3gV0KHhY
lDQ86ChciILUP9u5ut13WEgq3Pz082LEgRjGCw2dra7Q3RtqsOpGH/3Is8nnPMyepZaERadt5Dlm
C/ipos3l0mxXPObX7LuS9pJNZ/iXVYn2qhSx8jIy3JH1ip18b6bgif7M2OO5WQimw0M1nYA+uFnZ
ad4qCa8tP8qEbnjMu7Rr+K2rIUn17tJwXbUpGHVOFxX5gKHZDqUvICY7m8ppwKrUUxJHGSWWeMRt
niD0tin/U+NYLP3mWpK2jTTo79B/Hw8ljANkJGSLK/Itn3s9BGmuu7NmVU848IK4MUMqLyMoomw6
qFM54yzj6jNhVAd8WCjfvibDNL85A1gtVo6tYhCVIQFcicFRt9gfbb1w9bx1OGaK5ou9x5hZTjUf
qkKkPhlnFFPa69AI5xzjrrssY09y6bzJkPv080I7K6ULeuvc69zXltFCChrS5x4moe9sRIoNHHOd
mjhu/HjOx8mx7+GWcHaImIZP3awgm0Szd+tIjDpruJVRbdnZNpPHN3enmflXHH/KUmjUFuAW1zYg
e9pbs7mq5ZAEYehR6EwUfixf9Lhk8lIxvXf1lmBIkmyxUOhj8tKvRu1hIq4P5q7Rvgm1zdS6K9R4
ON6KlkRbniy8uYGzJyGBk/MGAQGXrhGo01j0GddttxcsM4e9J1C7THnzs8kfyUgvrwSLl9dKKh8l
PGB36HBd3KJZ6pbcU8Byp2EQT7nIE7/Xf9nKoJ8qa3q70VMVyiMS2qztMA/ailssti60SR9xsFch
lrz22mOqUNcmDuF9valK3B7rusnoHuAd7ef0E/v/t7odnJeclYt5SWuBsx+xwGxG79G1KUi3bT1l
yCZvy6q9feRox4a5qdvoXGhnTfonnIvf857DN1WRCLWMcFVcASRz5uMMYqFyS3u03XIQPfu4LA9G
t6LZWerydVPLsNUgAQ/ENtEpGpn/RoxY86Y2P1ACnSYLVtk8TRE+aTW6y8aO/oyWhvzLJPs49vba
2xT9GZFamWNNpxmk3eOQlW9dM2MZU7XX1vjRoyf2rdhSH7esvTpzSoCslpZBXuu1Z8x0wfRt+IAO
NQr0juiQScz6RWj1B9XmdnZ0YP/9GNluvGyfC9AqB938rNe5ZEuF+20RxX0Q86JxFKdAcdAZlwwD
Q7VvPIRJga6pvqwHxpFMaUnoMR5jyVtdFOryaW6jX7AiOQ7SdbvaE6xMltLPVaM9xxm9m7xqcIjP
bCx8RMoRmGT/OBkTJYp55ekQd1mqjD6q4hz7PlXtltqjW4AXiqvEfl7I3vCcSY2DLQdzmS3rSqRz
8lkZ1vhoTW3sC/xvXtPrSjgVVkczjlXSGagwJSr9AMAspilcNheH0EH/9n/ZM5mLqnCDjeoqlRpJ
GsNHr9k4TxhgnW19fRhLDmmYWY6tuT5GYzKdYyXRMJwnbCfkNvIcpkcedUBstuoZNinBUfK1Vch1
1HAOnSObpglnos5nhNWgiFrpUzvU8mOV9IRO9dkns/6xJnHGrK2mCb6r/BOSmy7xmLTs/eVyWWZO
jEprP3F8ownLCHDrEFRLoAh3lRyCYo6y1R0zhafRwvG0dOV1XUXOyAYBKGQBCpLd6TyDJMTC9ktz
AGDvY+08o8J38vE1GtLuxZ4/qVJ7lGPKaJNlxF9T+/tU4AHrUjI6k04fXhbZOheaOY8KqntCJ4fn
WD/QwHfA/7ZkpWx4f0h3Rz/WS79r9a+VpoKUlo5rqk4e+ERvl+5KiBkWkDX2hkV/MHp89kWiHtMs
fsjM8cXQpnPG4eMwjRFZ0NzmUirEhvQEOioiZyTMUaKF0lAr/d3A2Zb3sg+EclKR2ofwGQ5ZohKE
6YiUtw27Tm3kgV2VYAXmUxdNT1aeDUgAMq5kKn8IFZRhRrnDKEWKbQ5EhTRUlOrboFCaM3y34Tog
cQfkwPhAKUp64iMwqqBOi+ZNaVKNR4bShXgKkCygNOf2qpLnepck0rm7fRfHClTm2TkPchkx/BWA
XtF3fJ5j+8Mc0yUw9YiRWJvEjPb5cvvu9kXZsOtOmnKqli6+j6syOS1D8qPVdVKk+qJN7ptoPgO8
XxGo7D8D8ZDczz0ipgGtncu0NfOklAL+hdUggqUCv799wViBnxA9zj8/i7ZVBN3AhMQyluwe3lx2
T+m/nTF0P+YLeUv/+/Pbd0KtJTUBAlPbCoAn0k4ZGzsLTVlfsT5wQqvbn2zkLLGtte41ZO4NCja0
bFrUgH/f8uJpLE46DWEfJ+hEjyXH0OwYb9rq8PSIvPVUtThNSp5RflW1r21tdxAOxa+aAqGEsS4O
RAXNLzmtyeuEMVmozrNEo++tRpqdNFaEaKDfRy/+seSd9RQWwd4u7tOKDpkeybeZk5dLluoHHD+/
wPB91OfkxMk/pJ88MJRYOTxjOTSHVT92ekr7vTMuYmG0AiCSCLAhtMhlTYb5R1V9kXL6Khj+jXEn
TqABtN3lVFifsCUwVkvA/sTy6qw0iznbUbVJ4tMSGM09c9ScAGI3dtrM2+icuYJTnOW4Y00Gz6o4
k5uYCQZLkhkXEp2Tt1F8s5gXcZIywnqG+UvINVObKS4PTpbfk6Fge8YkQe6MBZm+mYk7AeWbu0wn
w6iXB6MjAsuQX8BOhqtlg0kWJZIK23oq8GKxFXf35jYFHFvHCUKOSm/NiErG0Y5yBvKUUKzSiU7M
8QnwB3wAyBOcSsd75bQUS/JJNxsL3Qr1QUbRiDyZPt5QXEFKdbuG4QuSO7byqmfZbQ9sGh6tYxLV
ev5NtdhPhf0J00jhVvW3YjJn5IY6fsKtGnwlkl5mHbgO2LQiX1xrfVwcBJ6ki8R1shfStXRJexHe
7OS0bQKmVtTDpVX42thz9N1fRaf/2OboA3Xe5kJ6fHEay0+39MciXMK9eC46OC0ZbBvXaKzvOFMN
ty5yMDP2/Fw0+T0ukSdmx62nDZqKSXNpA9kBntItngJgTD22JA/5zXpoW/PVZkzkYKMMjESgVkxI
b8p/5KPF1LSP94Yemev0jlPfrOUJt8Hq61F1lE01eOvc1wd1HEL+9ss8tb2njO1Fy1bHBQfSce4y
XhLclC72BChjGUkWmmrQTus+aTWZiia+BPaOnyZ0B8r2QMvVEotPDjbe2kW6BO5i5s0rQbr31j5r
ndkG5QYmMGKQpCvWE0FSTBRiq6H/C+F6iuGtVskPseiPY0f30YgqX6+S4aASJTO06U+LeHnwp6PP
sNLGuooB0OljiCYqph2rO2pmBSSNo6tcJFP60g4GiAgMJb/wvqaE6y0KN7jkpqoHm3J+YECPN5mp
NXtMTRul6fHVxjNVvbITtpFEHEa8yIuW92fElyfOnBVTNpMhTEPTPoePuVXzCT5eEcxr9tjL/UwK
i9drWsfx6aCx4WggR1wQRy9So2zup6DKDNIu0pq5IWJdwFVk3JQIk5Bog//oGNDjDG8WtorYaq9x
l+aHdstcfJsppAKvbKXwCeE5pMibDoRleULJn2obz0NkFpu3KbBKUsY664gzPcb4f5AV/S1H6PeM
QzH7iK0lYKDBseKo34YiB2jTUtrnOBbLSK08pfmxZrXulQ1N+w0BNErqD7WjnYqSXkonuthn4P4y
irZyu6CsDULlC6Yr61eUTV9zVjTXgsYGEWQ5k5EuMSepb+RRRwEdDLdd9I/jjHLXei1HMQRbFUSo
tU+wPe/qklFtJGnEGZieKlFj0KLeNGZzQN0P3W6jiFftGdFt89YhefHmIbF5e/oX4rBiV69QUtZl
jL2aD1WqMjD6/MzB7lOW5d/ggNfo8H9VVbceSFJPjqrtvK7LpdWjLxorkT8wjgrsxXhWadcnNs1l
w+bkm+af643Iy7jRvjd1/HHkqcscMtGzfKFQr7e30il/WlPfHJv6Ek32OW66L4DCYp8AEUYN4Aw7
ndYpMPTA7kiiLwcQVcr0KHqwo5kSpXcqn0WJNd0HzYloJKuv9Et/oA54I+gYn/xg/5o252dksuG2
hRLMna3+zV/xu6lpF6dZls5/Alumg+nqnYy7rUvdzgq82GOe++lqf2pkM4CcQ3qVzDHZMcQz05bQ
DNb+6JAXy8yc8C7noO+PFp15IycxuuAJw+2i/O3ifneN/nNxJrJ+TNTIzA3nndHFiLbESpglhFlv
6+dub39JJx0CKzEOtOjp5xfOnaOP6d7RKjwczVawwQCRDGYVQV02bxFHFGJfBoC+R219/ovY8Hdz
yj8XCFVN0rfSWArfR35NZD2MPTmVocExD3xQRzVRJUG+pcqx5cK9pJ9JVY2YOKrFjL5Jenib6r94
ov7QGPMZWqqKNRSxMaaod5+hgLOixEgPQ9Q0DCm23KtT6del+VbD7aWXy4fZwB6O6qL4i7xx/6f/
l4e+vwG26uCRRues/gtMu43JwUQdDJZwH0n3jAshTNkHc3YKb9tfcSwJ2e2t2v5H6v6b0v3/6jy1
/bN/95uFyfrJnatK0LnvXM0CGiGQkxKUQZq25Iuo4TArmFF7cRri9LjOJctWv7wSg/2rtsiptY3H
9VbtlaNNxzD9VS5F7kMfoP9WLdhOsIRD+5nI7Ku/lpIiHq3D3+SpuvnnZesYt2wLkzG3zHt56gq0
YnCojEN97OivKFs47wqCmqGDn5Pb8ahjKECacUKgZ2wkpETaVlwR4HYoQOHhoErMZg02Rc7MXRkG
RNf9eso1UsOHZriManMYccAfLV05MjdGRL79KGfgunMPor9lNOGWCC6ujZaglbMkMIc+Qz2RgSDK
yzsKb/H63w/Jn3cn6aUcyGwVXypDxncfVF0Zrco7LcORvrHb8wC7qt4e2mn83OtUgmlHA1hY2adO
5mrw37/7z9WN320Jgvkks08kwb9Lb4sIb1/E6TEUqjxU29IHiDTHQ2NFvrW3Tf/7t/25XNkmZhib
9E8Hns37tVQOutailpRhqik/YS5+QOPt3rr7uSh/LU30879/380P++4ZwMCpqwAPMUXSE/j95eVt
2dL5qM0wj4hPJRLVoyQ+ih4WWz3uzY59RJDWtP1j5blpugqZl85uW9s0AfeRV9tZ4NXi5vkmGi0b
J/OIWKUBH/lKbRoYb3kKBnJV4r4NqaGdvywf70z3t/VDmixfvGHkk/Mqfn8FVTpF6wzjKUwyxfLo
WVTHrO8exWjH4WI5y0kI5bPOIEw6XC6CqtF1yoUe2y5HnG0UIk117KMxdQtjdRhnSOBZzUctbeLX
jbwOkxS3/37T/+V2xgPMaJe3nf3+/XvuaDNkt8bUQloNNPhNph0g4asTCsCziGrhV7vRgVZ4XKqX
//7V4l/WPO5kS+o0oPFIv98PLZq3/O5SC5fdPdBW24o3HeXO1OUXoTPNjzrMRQKosGtkBEvku6a2
W1TMkhag4L9cze8OsNtnh0HGAHJCmII03zMdJjUla8iRIixky3q1q4e2XfPzyP0HFLL5wKmcB476
ULEgz/73b79hDX6/94latEwEdRYDmz+XFWZdtlolatio6hd6gg3KERIOTftY6sXzljKC1s0dAB/t
Ixw1i9EixwxJEvlmpdopKhTxrRPWaRtr82HSQzr3Xiq6BkoLaoZYZlOQ7hjQxRCPW0KJ0URGGDuj
uGAdnEITXvRIyOlx2MMQhoSRW4Om9j5O44NOn8XFMGIGZUvmb79K55DWBdAho3ye9OE0QtG+MJTY
B3/mqjVuxAp2MhpUs2IFkCcTDekXUUau0wn2MlG9ZWr8DKGjDzKHQeEsohPYAiDwwk+tmFyFTJPH
eSEoNW6Uq9Cn9W2Z9ZOSoUpSyvy5UyjcKGqvPbkTzMUchp09J6psxF55A5dVVvEyxPnj2GP6nRIC
yf77A/uXDdtRMUJhV9Y1DhC3xez/BhOknB5XWI9hPBv2ZcshZCTltyzBtDwN6sUmZLvLyaAfM8FB
pidUo8qq13GJzLO6dQyXacHGLbpibSyOjoCbZqNlZFjSwLNpzQ/mVikuDgXtLxdu/vnEOyoYQZXy
2LF1GP2/r1FxMSFboQYMbzJRE43Jpqy/xjg2v5Vl92Yra1gU5G3m2xZhfSqYSVfj4+BgbuX0IHDB
5yX1F2tWSt5gAbTPIXZvbrvFY9ipn/O4pq+YfYyZVh0mpny7QxXLEYnHW89YSzigdWbk9UIpjYte
MMknPDoOxdI83iorSBzOtXzEMcXC6CzaodDIu4iYLV+MUn9aiEYnNPJ7FyF69pciZVLIknlq6eB1
M8wM5c3WG0wpJS5adFi8Pqp7nXf4oYwWIAu4wU71gM7L1OYv/31X/Itdx1HZo1lFBGZS9T11RW37
ZJuIew0L++TQ7LkHvNIekLPhL3IKzJ0D6RNiV43m+G/DorWEtySIInIyq49d/pfVXexmnN+WFcgT
+/qKhYi1zXh/PW3aM7js1i3k453PFrRO2wIhUqvdfUrYihye8qEiQK1B97ioTZBsKNUri8FbSnT2
dUxF8pdK989Vf4dhYB1UJSkTVFLvdnl7A0kR0zwMtSTVkZlKlx49A0PmDXkiaM9oyOssqa539PvX
sywGr1Qn7aILS/8boeOPen+/FrTGgoAKitf3UR0l7pyGbMs1NGOBLxB3wrkfwJYyBnTnkQ8t0jSk
r8w9/UEqwrdGrk2ZwQjiyQXUXcI6wiqLPdjwW067HCbT7LIt219iUMQ76hG7k6Sg2A8lmJs4ILw/
mhHymi6yseZQ6TRwkR12pDJWr6hjMSUzdjzRgJ1ZYvroIYqck+Ic25pH20nL5KqkhFpgQpkt80MS
d925m6BddJ1dXot1vkuCBaHvc9MumLEd7X5whgZXuywvTCwxHM0AhkeW4TrvG38F1nfYaucL4XA/
CSktj/WqR4GiDiU6K8J0/aRCEG5mBs3FXVidtFEZTLaJslD2Rx2lvtFb5tls9cXt1tI6DFrbuw1m
oQseaS7AGAJjtK3j2Be7isyqTjQLdORB0gm2ukp90FvrA880Jt1tDumNRsgbFRu4nFldFp2x8O1L
M0BZmdbaON4OIDUDPdSv+nDdcEviDqnkA7Dsyp8O5WhpH8RKOZ/l8YdSa74UPUfcOC0O8GLFGQfn
r05FDzLpm+3Re7mLE3Pw5AgI+7aIZjQNL6o9vazt+EWtN7wRymFGaXVNhfLcaztzdkFLYRnxXdx8
YuCf4TlwnFB26+l2kk6j7tdSoWDPnIl3g53Aq7ZY3IsiZY8ro1NvmMtfao4/b35TcNLHb+wAq7Te
U9RTML8Naq4+THOd01rn3WroZibAARy/0jJAmNf//6ffhOskDctgSGHp7+vNIVa1YVoIRLMJLAmU
2rgrxsm5gF0sztlE3Ndm68dhgAO5q7JKzDz/6BXMUdrX/16stXcHHIMy3bI1dkLMYKb6xzNVYf0Q
bUfod4t08Maw5CFiCzZp2CL7PWLfMM4yie4UY1z93a+xAa09m7XlfMxyJUg6uBN7MHmaVt8oRGgc
a4rXIHRclJLayWGUvyVPOuM/v0aZ7W11F5h5f6iXRfvbSg9u6ve13uC1SF1KndcCTJAK9veN3SiY
VBqItkPiEFLfVhIRbqWphmWf0de+/RnLIgCn/UteFV7frOl5tqItzAac0O7tWztC8gT2Fsb9SvjZ
suRbePuSUsUjcV8oPGEI335kKjXNQ1oXbtwOWwjwkIHCMJx0hHAMQVrdz3MMFA/jeu7ajWFKBngy
NTPQT0mz/L9vibs/KDGNZ5zjepgl9nowZf+rdFYlTOttYX/vRwgffWR65QJQWgdpeZgLvQR8lZ8y
pWGunRlRWCDXJguHl73YFWHpfLt214aBRFjtX27fOX3KgVKtVL7iTqZY1dWnyhwwy3TZyxBBByui
Nj5xFi1OCynKGoD8sl2Sl3Zk02IVQzHXvpZwVcyWfHBGVhu4zQ9JGZtHq8XOxiwBvbgiU1frkteb
M/Mf+xV6QSx38eiZC34gAmU47xVG+6ikX8XQhRGRxPebkVCAd+kS6Ni0XLWv41MZ5WBV0JJoDDee
MzGJV1K3/B4ty4EoN0YFBQNWsRodoJM8PRas0t5a2vbVKnWf3jOZtoYIbuXZOjePRhYXQKaJZSng
y5wGjGK3q2QGflcxez+PaZd6qlWZL0Oupb6TczdwfGEyj0SISFlluCp6PV4zxE8cLhok95qxed1A
r2mopscoatXXLFadY4x2uPsf7s5rx3Es27ZfxAa9ebwS5W2YjDQvREQaerM3zSb59XdQWaezUOjG
wX29KEAlL6WC3GatOce0g+gFz/86Bze10jVhMS+1jUbo0kPtZ1/iKi4Ie0UwW+cosFzluoeHXYdp
S4OIQetKkwNiCnIiMelhl8ettecYjFegtBGvEtS+S0bJfqFlOx04cb1t2+94Z/edpYxXZefWKhex
hgeUkvxUO+UZlcuidnLOTo7yLMZHsesQue5wbhmrtGP/FJCrF4I3f0UwBl8HdQ0ENPyQeQ8Sxk81
+j/xGzWiG1YrylCGvfeLxFhSA/Yxm3006rO56SJ5nFIyttJVXgnjS1U6b3ZVfvHbGGFpn+ArxRV/
MHu51QYgLFZsYOWL64OrY/FvElx9cjA/I5xl7VwV9kZJO923CVQ1c5X1crzzNVediz3+d4VSz5Ed
+vK5FqjUMZI9P4yp0yLLHUXwaqLvoglDLdNh6XeuyGKvjblfV1pGdI9CXjUU6WeUsGI3+BxGD3dx
hML2bg90mLTUTb/L5F2PZ3cXtEaxUwn6PsIVzXWVJTW2VrbruAw4XmfzaUYZ86rQiK9yQJiIk7gJ
nvmCkYeYWNaI6EaoLni9QtSSWOM9BWCHNTGDJ5b62b4V+nlJ7t1bA77nrMC8OGL4Aws9JbiwI+sZ
vQAfP8uXySy8UHf0TaaRsWy7PtA/Zl4iMGh51gd7coHXIpJZA8fraZ7YBaxPOqxVseiPsN6G5KoW
OpZTBATFngC5ANFQvEy9U4zYVkcCKZMzxZLkYGeMQq3OCVFZvbaVVt6GHaqRcKCBdXHNlmIOoW6B
8pnwPTrUQW2h0MNZcFK7Kf/Z5EhF0fY1Zz1NF2UKhpMCYeU5qJ7YqXRnSr3FhgJksBZeZm39+pFd
UccHf2hZZcIcfmVdu679yn5ixYRlJWgvVdcb18DSMjwRzxh3CDKQPWNM285FOHTQzCN7VCf+/cnR
rcx1qvvjPXOq6Y6CKuEImFeD8ogCtBP/rsWtcWs4mQTb2XWMGPOY4oNfCrjqOAjtnPn4iWOaZL3+
pW5GanKVes3NIGKmnKawa+IbAmL/Jc+/MzHQYW0t/9iV7HrYSYrYxLaJmNfekefkDNGAEOoejEb7
CsPE2OqEr0PhqYrjWMDQBrxERALWEvKxpkru0tKKyajK+1AuSUZ17T+3+ujwk74nfXwI8MlA10QE
NyF+36a0tVduYQC+lAMBR/mnvrXWI26rU4qafD8MzZEuY3YCwe2vJbGXeEAadI2ezbKyYUh51vJ4
24AD84w6uNWd7m1HqcPCy7Mnu6LU1zWc+HVT2aGm40nrUZhDSaz0QzyVn5jyGajQqPJr6xT6AnDf
aAhNc82aOMCCNA5hQTN4F/fuaoS//+imZg0qIttvTw0e3HTVBztNNJzNunMNMutXHrvhZEFNQheA
S9oZnU2KaqqK6XcjnK1PU8lyWUShW9nfIjERt9475rbzHdbNRX5Ddc+fISN8ooX0QAdY4fzSdnGB
UQC32HylJUmhTZ+D0MBNTFRYppEgQZ56NAu8EoGRnyRByL1uXdm2oFWDT3NT0sLJj6wVbZJpbXxq
9ruxk2Htmf4ZAV2/qUGjb5FuwRxt+em7YtrWIh8PjiXwnC9vTVM4XRsLrQXpjs/JQaQJo9DGYwj1
GYNehBlnayuGUaUxKkF1ehEMlSU5Hvd5qqudGsgtmaWL4WTIsfhEvb8WkW5s+CWzDWBXvJRTu1hG
UhKqFKq8ecze9eDNza922ntfXXgbLahJ/Fq1vcpGNbygUls/tL91Dp5tSpz30nNRFWZFcgi0DuSn
Zl/Kyp42cpB3tpQ/zFTs/QHmsKGHNkspNkbjD+QcuA/L9snzwCnqNVGbdu9dizy+mtS4b2Y7fZ3s
JgqLuDibrR7sTVnq4MyQ2sbYE9d9rIwdS7QNGSruvsU8sfIoXVKLY9eREKHgTpQZuhYuP3H1hzIX
RlgL++XRluk7Kz+4mnT53tU3S0fB0Q3uuavEyV7E1mOMbqfIz3Vmy4OZ97STI+jZjADkXQRq3Ft8
ilE26uRW9S5dQv+cwT3NfvFDdFlwjZAFWRR4dt0s72K0cv4ZEUn10dwfUyMKk/lUTUFzRV+GpNhu
tAOdZyAvugw2OT9HCqSBUhAEgSl7rgM/uTjYJ4wJ1JaQZHXPlhPKSL0/nOVwn1a+AIIt5/Ys/A5+
WABBJgBT/GiGdI2lrfohD4UwjHBE2roZU2pENYVo4KocHJ6uYHM1pGaWxlNDdSTrv+vOViBGsGUU
HFI0JaskauBBwtnf2dUSpNlgfVeLhRGHKD5hadGoSz6QFo/7prPuKFqrcMpkgwigj8iECtDJY41e
G8KX5wh75i41nfc0sqyLM7eLUSk7mHrxJRqVvaUfaqzIWdXWHl6fVK+6k/Tcl6AgDM7OtGMEcRnN
HjvQvFEvldXqp96OQ5qo07qb7Ipicbs3sP2aLM2fqe29lgTsge1Fr6Ki/FCkhUN7exg2k2clV+Qk
W1IWW7R9+CGNvsN4oob0SP3R2GDKKI6UBUs2zM7d1dI3hnF5VBSPbjOTsYW89QCenwGky6/97AQ3
SiduioAypSOIwJK2n2iHb1T/mif36QE4gd083h/rUETT2yKwkjPrfYthHEm3JsgP1jjzQ03OOurC
GE1hz8E526Ftd/0BkUdL6JU/PGmBOuj4mi9dr8GMjB0oQ46b76rEu2W6LXdaWWCamRHewSxAqNKm
H96QzwdY+zhWg/JZGjkTWqm9kJTU7GBlg8Mlh2RN3i1m8DQ6BKNonqsZUIJBIjczZ7yPGj5rHPLP
g9W+iHJ8c4lofaZahB6qyc3bgMma8hCAmSlrEfPlfrlvc3YteJuw5g3zKW31+Wb2gAdkqbRvk1Xc
cCL1rub9iuCES7RV7+yHtVCa3TmVdEcJ+lg18GwPMq9Y39gcG8ViqsIB1jY4jwa3VWcLf+jeFf4H
dAAT59hJdHTJZph2x5wQxY3tBBbGDehOv0XALXACxKO0UzEXrVwxqSMcn08CjGQSNNUTauya9DJ/
pBXQP/lW6b0rTrBgxhbUF211jBFHPjcumhtGk0Makzs7jn2GQT1a5gy2WmOZEAf+xRUa68GqRZLc
tI0RdkjWjm0j0kNSTvdYzPWWJLroi5ugthndlaqz4R4PNudc1lpXb2ZWlki/pzQx75Fl3wJnxAOi
rOI84aUO0iJ49S08jsj7Lr2wT42a5JPTNu3TMKCIHJrZXi/7h8dxq9CEr5WE4dL2KH97zxqfRyWN
a9ZbwRuzT7AhUXhdYfTZTg1AggF9bCi9XoaBIilHY5/HDvvNDpR90koghZpuVsQ4ep9HCUp4hjZc
R5m+bgLUoZUs46cFKdNIxPFTPtoAmqzxpQQ4vVM5rMMCYzdlQ/+l8L9GswMAxQheFPiV31wRTmvC
6eaUaX1pF/QmtieONsyLdUQbsQLc0trNBu61XFE4Q3NVjYdSJ8rVlzaImmEYwQEM0GBZDxRiCQYv
8nkXwH4mQLe2z0w1E3wIEwFSU/2ilBFs6KqY61aW/Ro4/nTQDVwR0ehY2wyR3sWqrS1invxU0mw6
dFDFzTERx5Emi+/IO2+H+DebkDDnebPrAqQao95pOzlN3a6O9JeKHsBpoiD9KG/NbfK9GujhBjhf
V2W/4KQZsNbSdF9pwb+qishJDVeXzQpuqtoMx6ODUbRN5L6WeD0NciX0dt0tLKM2c95SQsZW4F1J
QFpcTVj121tDLPWuigN8VoZ/YiAZdvir/a1J8StM+/bd7HoLJNkw001AuUO+5TKGVZP2SUe+HDvs
DNxJDwvfvNIsI87HwYIybcuCQCRzHDdupJC3x03Ffqtqr6rr8iOxnEeiSknCEPlH3AmNmAZoqJVN
F6y26Ic9EEkd+tkNsq0ExGiwTolRucLE2VZOK5+sjIVklMmPKQkmltrosgjKWLVRiffTpO/ipmMR
AkjpTkPcWUfojhTMaqcn68NPgeGeHtTHUSRqiwkgAPCaakjAwZyQLrpyEn5DKPbBmroFdrNRHXpP
untCDa8xgsv9aJq/PDkR2qT758nHF9HaeFLElKk9EVNWqGvWNxvF8cZlR8GmaZjXA7/f3pNvymdo
MC2m9V4Rf7wYjlgb6Zz4wcqAzPbATCA1N65Eca4GkciL5vSvAtXiGvBiuWl8N2LDnvZwf42CxK1t
pOrxrJzx6LOHODYgwHqUdRsUv0TzNq4kXca8Gcpvn9mfc3guBtkSPqVfHn1A+zd8uae6L0ZEt3Z8
p34fDlkgNl4cw373kFVOWiLOUjTErkhxM5p++txv0ZSvGj2WtxYhuo1rzRuIJPV65xQPCX958BDb
yKm/KckTH9ZDctSrcOwrIhJrIriWJBiBq2KV+92b6K3XARsyNqMJ2AmI5ywCEwaDaM3I/1FqCR60
whQXxWceAuW8aXXwjbXKStg+OSoiYJlLUWNXyAoDTZFdRFuuHrtMWU2/C6VF41ow8o1ta9B6nR3m
Ln2pWgZDcRVmwoK3L14i66cBjAt7uJhYVjl7XdTmZz96h6L4QVJvubU9FW0Ss8AfabDtH2GIb7BZ
GmHUdvEWZ9s+xh2Tz1ZLvAHsmCRILjgHf9g9CzmPwsDKNYRDPi+OIATTuNXM19yiJGYYvftjJkf+
mzZb8aVOKnY70PiDwoUQ7H61Bme4mWlxkLpXnDJRPseSjRfpjXBfovFJTbaGAkvLN13u+us2bfxD
2pmnto8ncjIs530wUmejTc7BzSvrxl70zCFfu+14oHVmhlqKx/ixgqsZXY2U7kWK6ph/UoCgDQij
B2c+wi+4m3XvV2JQj8KVidG7RxagiIJZtShWE4/9aw0w/RS01peWY32VxFN3sOZhxFmlVZtAnzYM
E+k27dTJnGiBDoa4/gZBLgIy4E9QtiMdsLJFVWLM7CL0SL3YRsSRD0OPzriqsbPkFCvL7CVwF3tl
i3AQte/OF7YWon9r1pYWdaycocd6UXbBNaZIz5sr0DtYhOZ5/Om5wPlmPQuoCI7J4hVcBvT2R5Ol
cg9LBOv5MH8Q/JoIHD/BVZm9OrrKVOvRIkPoge+CKgA7idy2XWx2zVGZFGsfokkaxfnRpXi5yh2A
Lk487mxPUoVlW+dXTbuzFcvuoGA7xRTkDuh5K4zlqw7kLOHv1XHo8ve+c9MLS3mxki4Uep910yGp
uyfVBdbBaj2mlEl/FE2p5C336XI6GyXwXcuphm2shq/Klt2WdIZqnecutU/Pk5vAV2z0xsWi0imE
Nkmr7x8zft9BkqjrYSvZbQkLXxjHJDZUoHZjUaovbmseUhvXs6dfMdHqztgcKqjPDBHgxbBqADcd
70g84ftKOqW63Iy9aR0iBtned9vTrOtPs58bVyUBhPRSw7GtFOcOG1F/2ewUXURQItQEH8j4qhVA
NnyHdCI9UNkRGHe8nn13VyzNRB1vHtsohZy+Fjv6J9ahwR60miFm7AkQ0tdGJL7xGOYXs9+QuGyc
WyWuphrdgzZhAKeWfg+O9Q2gsuNSLWqoTuF0OWS5TtKR0fih6bYvTWG2z4XM7ENpky5VaOVdXl3l
2E9OHp+lX3/X/cLfNIMtdj7iBAoVPgEGnWO8CqaqQ0XXo5b1vXBguakUNx/hXiDNsgOS5uk5LcBb
5JO/6DfSS/ZckJ50cvvCCBk+7sRkgAtQIl6bGUP0nEzumZXoMN2oIYeWhOGRQTt9QrNKk06408px
VcvZmE83C5cbxuGmWOGDtJ40n8HWNlt/HwGZWTc9jkb2yg6tiOXIFUuec930O+CnALqcKqYR3trr
mikXH7ZKNuVoetvc6JnXNJNydZC6X9X0w09wZ2lNxBbTHIsreRLvUVB960kP2E3Fa7vkh5rDjNsU
/SNYj+ZkOsMP9vxJiGmqpGcxJzdmq9Am9e7cAirZWri2V5S1YSrE9rN0nM3MwPlSMxhNiX90WDRt
k9H+aMSUvqE3+OIbzQbMr/zpUO+M809+5VvnvteTi82AbKApO5s97QOfcguo9pkshDrB2kD0Jipu
+y2KvrIjei2pGD0T8G2FaZLfuh5IuCPSaTsTgLlheZnvWdCfVUU5Xcui6UU2OqdPNzl4vEW/iiLl
gLyjJkVUfPuEx+vNZAl0sZqzZqb6zqgA4x6nhABAIcRb7hBNJXIpvvqLFSFSzXgTotaflFF9wU/X
3Ke6/VX10MhMlRW7XGkeMcbmQqibtWs94f3I1WxvTbZe+7YPMhZQWnuNxzvpGareeUUUWl6GKJgS
2xoCCWOVu4AKnE7kZ4l6+hgt8SHFZB5nLDL4eZDJHlByUugKCn2VmNWLysbPUa0RjwxC9xwZ6mQt
pRF3GgZW22zmylpOV3R009VkKAu1caSq20+f8j6278PEG69svpoQitVu0dGE7sXwkmDZ3LuDzsmx
3CR3sH/Rg4PtFvqtqJNd7dXGpzhRG8/Uy6+S7squAFOxlbXRffJEeWDhHw4ubvfVJsKrzPEIoQZU
pPZuNNNXBfTkLQmwgfuBvxnK0Cm6/FzOyMiC0jl4HfQpdvG+S6Zk0gMf5rNxgOSrpSVNtPIEvq53
N7tn/vv58z6sCEtd5/zHfL1Ba7mDW3Vyrubdfy0+uz+oBpvNqlUrZWHwh+RC2yjsWEGkISnyWHQ2
AaMwdIBpD95YnpV/S9ULOnYyQzMZoprd2eFmc91cv15xlq3e/ZWxjlbjZtyYW+coDuk9vQ9v/hfr
F9gbVr2NC1iQcs4ajyg3s2fRbXqH1scmJ6L5Y6RdtdcPxWm6q7v52n6ViNbxmeCJ8mA/rSlcR22I
E0zrtr2CXL7HvYoSBAeJfk2mclo7TfKa9M22BYiGW4pGZd/4zR4Q4rCLst7Gii8DomwmsiRUdcV2
V1/9Pvmq6nLkRHU39K2tj5yFwIrlLAFxbe7t46o+F/mg3usGGEA/avVlQnJ375X+NsfVtlVD8Zkr
GcqkOmaNmZKVkMN/lEgQcicReMtt+7M1uFTMMpabWXWyMHxUfImXz3LjrvDYTNt7p0Icmcd7Drgq
erl7T/gqRaPc0GlJ/HtcCLsRRwHu8/dNL8moIza4fjIzk0cPatsxEq08Pm4+ruUth0ZflmeDdtqR
ztdZS84lldutMMf6GBClQb+ca/+4KemO7GfiBDPfqo516UHySGLBpUG/bDsW/vPjkTlyCVF2JBVi
o6yOUWadPRqE28eDUT1URzHE9XH5BkqZ2t/ubwgF39l4cCpllMfHRZxFJSc3F3/ue1wDa7MM+8zZ
Ba5lY/nMtmK+jmbCNNaPr+6kDftKerrrmLDXNai7Y9TG9W7qCtmSpmb2uxq82+w4f71726bV78/5
x32ZAOBkyEKu6ZN+miuRbKVnYmRqk7QLmdAgQmmiOrLzqY4w6uHMZPMOHaPJ0GMmOIRoVJuF/veL
x32xJwtKevVJW371xwX9WGqnaZBzObojuBsNiYSlM+oPTgplS3b1MV8+SNHe/60d/P8VyI+ODg3E
f+fx/5/i/eO9fP87jv/3S/6Hxm//i2ETuRVhZMhVaDz9m8bv+/+yPYKTPAPRBaaNRRz/F43fcv6l
o6ZZaL6Wjbw5QKfxF43f0v9lmmQWQvBHYaxbgfH/ROP/h11nCQJAEsvXQO9BVsA/BfqZ0Zh2a9na
viu7YIsDja7IHJy0VNX7Jt5SqK9ooMY6TfGyXI2Fl67hHeX/m6TnP30NQvCWeAFL903zH6L32Wjl
BG9I2wuAYqupMH2y1vsPr9V/BJhSY5GZ2DgbGDiIDxmTQaRC0rD2f/vT3X9rGv/uoDH+YUVZfo0A
1eXiQ1mo5P+UvyDyy9qAWtJelwhEo8ImvdDQzANMPmvwDkrVX3I3ulOg/lJMEvAZAUiNUS4GyErb
tcD+rirF7/m/fC3b/odrgy/mIcJElYMKE1OTvvx+f1MKjzmtJMMjjtQD47UqEbns7IwKA3yjc+lh
ih9HewzrJNGOcsYx65EdEI6ZCRFNtIRRUVWGSeLaLvSp+Dg0dcDYXMiz5+3yMfJBf1TzHiHgXdUm
Jb1/XxSNB1kBgGzYEFuzqVRNIZpm421msXdMtelzJMrmNEYAzyw86pd40gjOrPWf8BTcIwv/+Fk4
qFUA3YPW74i0nZV2iI3qVxARTmPTfqCvlm1ajKXgFy6RQd3N1a1kjYK/w93f/gCbtnJm6Bn8s6uL
ns0vfk1tVZu+Rwi+8d8zM3QUYY7RoLqd78FwyAHYxZC8qTekLL46t7RoyQhmwR/BlKNdUckJu3Gw
C9AcAXEpplNlqlcCYbOt37OaaYOTDqQ4M1lnF7rtbo0gw9Xg7X3XJ5E8zbMDfM3QHVq2DBNoHNOj
aFsc/MQgH52vlZe/JqGXBwZcscIT8LNb/iBAUi6AVErHnWhp9mVIAjcLzSwO8SVQVW7tI3rrLkw7
wgIHI9qxakfmrSFRIbGQcBlIQvO9DuI7+oI1ciUTw7l4yl6qQnwor6TSO1R44uuAbkjf0TyfVnND
9XgcgrCNaVo6Fl5GTw7nuLR3LZhSCnl4Joj3g2di3udI7r2KTjMMvRcDpRge++ww9AmNZTA6aEkm
4FXqEzEGM4QvRBAaAUFU6sUH/Z9t5N2N2fsWe7O2bbBHrLQk+hyMKcHgxkihG5VUN3ZXLy9+GvZk
r7qS2HNZzt66tVDj62pIUA5/NZqX1ChBtFVTSivmIx4aOvlUTGkR6ElJAUsfYenm6udY56y/Ongb
LXXcqkQMlDVFsfXAmpVRNV76yWi3ftxbd7usZjTfCUfFlOygtxLAU7rfp9gAzJoZ3bqe1K/CNe11
bpAAXPQaK0tIrGHbi3JnFHG3tfBp0yVtnEsVERXGNiFMBdkXjYH8A2n2se7pLiau3R81hwtb82j3
Pa6Cf+mPfy7KLnFCkaWkri8PaI74mNJi3pQE7/BrJjd2RQ44g6Y7Pu4aYgn543H7cdH11ScjMIu/
PeVxf768/vGKP6993Pfn5uOadMZ5l2nsxh4LEkzVwJFG+3McJaSiLPf108zFcs3Gb7yxp+KziQVi
3jyWIWTD1+3pzxMNdl1oiD26vcsq5XFRBwaEtsdVDhnKjvykcGPAGa4fL/x95+/Lx7NYkfirWVn2
7xfJf7/T49HZhSKlVo+X/u2bTLoOUGIiCaLVIaQKg3CO5YV/vhtRdeR0/P6cx73T48s/3t57fLHH
VfH4ugwhaIQA6S7bK/pHxMVbNofXYhbRYuND5SBfTJuTJ3a6aS1jcSI1w98OWXRHBb5TSgeAyNpa
jlKhohxeKQ38KPsbrq7szXXNc1W6rAArMClifrOt/lc3qmNT1AAkHAwFsB+6TTERJ2HNoLo4L3SA
nElCEkfsXwv6oRG+Fxtr0cZJafcNXvacWRG0HOsW5TT7J9E9mbEf7Iaq/1YUwcbrE2vlIvQLkwDF
uRM37g6a1zWppuhcVd8M3b+M7HvDLpvokJBtsIqC5mc3ePAhEEtVqMKR7ODNQHaJB1o3XoIKkH09
NFcNI+9xToqDzfb1FR/vLtLa76SlbubUNjeyUgSQOXXO8Cyeqpn+3xi1Y9gk8H9Si0o+wDeiMDyq
YinaOERYFDCJ30WGyjZV6e2GqjBO8AJPWT5S4saPja+/NBl+5xtam5+C8/er6G9uAkGA+Ot52/3I
PTggburiXHIh0ZnJ2ANIXSatoF73rj1vpB9v0YiwIVnVNJe26ETZTFBWB6o/fppcg+msMiXudJoE
THDtmDh3b473ypyi0LQdZ5v2P0ji+2nP88egy0+OJqtn1Hdib2rBPkAXh+YQ3EJVIJy14tZb6z1x
E/Yv1nuIqKAD1B3kgCGZirXIh/d2hHfgyd5YW15ab0Dy5OzTTWIp4MoGOk0XzjDp5OA9YvDzMylH
c2mscOUKxBXmsIoQcxZ3X68rgi+8etU0ya+0Ho6lME6OFD8MH8zVFFN+EzeUqF9SXEmh6WXJwRP9
sSRew1Op9dnt36shNcmxRfuVFgKBTK29GL0ld4Nd7hCRkHhouB9mCX0GDTJkESEI7LAhJgRFF9bN
yXDHS+Gj5USZcZ01oH+z0+KUQeiq2BCu9WypInAEmMLatp51MDJnPznmmVDTHUuMvQ7FLuTAvrlm
Mm31mPUmmXHN3oQcaJonUlDHTTwl3qIa0O41q5nDMP6cPQ4v5GTzNovmbdypb2mtg8aPqfzFyVOR
lt85xQ8DBcwUPujGa5zzDEwz93BFduhkk1q+us61Hp5929n4Y/dcRn2GatR8l0Ozx/ZfbrTGp0nj
E+2dNmtX9/O1jol2EzS3bKbqKOibWzQNyzFa54Hw19BKC5rw8V1PPM69+XlwreepHL5AWPapSozj
KYlA/pLcSNf9zsrvkDuoKeax3msEo8PmHtEZ2OXWFT1T7mz9CnzK+bF5GmtrYLaE4jc0zc4HqIRx
GVV00Hy3q7xDii06+qE+8ruUWSxPX1RgImwdBurJu8q7uFZzGzNoH0w/AGeIrTBiSsnjQS+7o0mu
ju8JaB5gnvBLUUrJv46U6HTbe5M5Q1NAP3XQjsInJHlWUGJSdD7xBKtathvHGF5rf0ApmSY2w2RB
F1kLnr3IZ3RJEgjJIO5Hz2ESllMLmMXcN97wOdNhaPqUqDILmcCQgAHLxbarKOUIKwVUVR49gHts
zfekBJARRTnJ0fQzFRS6DEN/kjOeQABAIAZjmhjNt8bKYYHbxlvWUXxVtvXqzTRBIW+kUXKBf/Q6
Ze5Pf9TfJ2CxWvRJS9wjSfVXhyVtktUvcVCiMsymBbr0o1Ll57oBZqin++A09QQtu6WXhBbt3quH
hBog0DSWV9Bv1ob276Ix45HHfb8fNgqXtZQ7bfK6eRVMMvtiML88nkVYodw0PRvyien/qrGI2Zko
qPH3+aBhIoNKRl5WZI0GEz1zmxp3SSmxcfC/aOWmEIVA1hmUcziT0p3KhrPRhL7oEZm00gWweIw3
mOD0XyBaazGdrVh4myStnqUdHcqmpTffmd5FGaz06tkYt4gWVkjYzTXIJxlGejNeDO019Tz+hcs3
gcc7b1zayYyqHj/foOcw8BBKyBkkEM1VfqdfcTdXt9GquRjRC9rD8K4SOazNPCj4w09NmPtjdOmB
qV0G/t4z/3/QDc2uvASN+dMMEMdo2vhNa6yQYIkVW6TonHWjj1ChvrdpSoxTBavNQahlzv3VL3Ni
l6zmFwJ6eqjWeMSxfVOmZTHpddbViAc6XUVx+dAJMeEl9QHYFoyaoT8qh4BKZSy1Yf3JKUz9QIu/
PDdTCb2JkrERe+Bzlj9iUxJbFRdJtNLNugbub0wbXwwRKqLhMEmPuAN0uTCz0VcJ0GS0hdEQUQEk
Sw0Pfn5ts0SgTBMfaR0fLTvqTkGm8mMwzs9Rr6arPfr20aDuFpf5r8TlOwb5zmrxLfglR1Y+O/VV
OfnFGKZlCe58FhXjvkOLyjBxi3TeV8z5I63osWHvNw1X6C6HARkt8xKB8X51K3Ijoi0l5RrfUwQx
eGm3BtpGGKhvy5ZQUWhah6rz1bVYLgJT/aQ9bm9LnQPdnd9ICipXzj5TMZuhjpWL7cGLQ1TdXX0r
/QjiUaEG8HPqczVsH705oP394dfj3Qk+cOpwWKjj42JYrmm1N5ESsFxte2PG17hcRabpM0mxo0Mm
0izVyMe1LFnYiH9uP+6kT0wX53EVPByPs5H/6/n/8c7WhpxozTUsFzjh3VLldJfK5+NauhQ4/+vN
x1Pk8orHtT+vfbzsz83HtT9v5SPkpEcokFAsH/R4A8ZvR+v8Q7QUUzXw4cfHtT8X//U+xNs9i8b/
8DrBwJ+6QBcje8ZO/SjTLhdQsQU17X/fLkXZ/v643+/156NQ4/7PM+3kRGScfSAaBeFy9vv5f3s8
tvvAQLTL++e+i8viz/s/3q/v+2/SR7DAUomKer18Zi5IYto8rhZDeyhi81NBqOHKjLJbQk2chadF
x8Apd10dGzelIa/rcqRVJls8CIZwuqt8GFaVtwDu+oLENFB6oPSf0pGwBDlzVPdFT4eprENp1+Vl
Qp2CXLVst8KPiotf0kDTkrZdPW4+VCKpBqBCSzDKqUbZaOitt4x0xx0iBZipZAcQbKacJnTdfp9W
0jggoaf6XBCzoMsXb1opYvP2PaliiBLT4twQu7IG7rHtjARwBODAgy/1W+ahMWVZhLVo4usRj2Im
W2gNXjeTZjUcP7ERn88Dcvrz45ovTRYJdcBMuzxgLBfQkY8ti4dDK9K/nhbPxny23EnSfESqXlk7
0fBNZudrWroVBNA6p3HFnqDNdQGVNQqhYMP4I3tNWq4J2TOKz91yYVC7aLOYbHCkr6tE2W5YXG1N
u5jsVI5xJayTGd8LJjZ+I96Q7TzTy4y+htF0PDtx+SpMx2Nc5hky1tQ518DeTHlsbtoCxonmEXzk
+QUVhjF980zZXGbfL1i7Ue4P7Oo7YbfmFoT2qg1aVNCEc9CTIql76PaRYIM3Fy4yqCArd+6Yvkdi
rLddlpKC5eKU9Gv9rBe+/n+5O6/dyLUs234RC5t+E2hc4NKEVcin3AuRqUzRe8+v78HIqpNVB7gX
6Nd+ISKkkERFkNusNeeYN9dH14M+LZsPRKyeBv4H4h1YTBZUOh/BuGZaBR+eH6oXpwTQUORgJBzM
AEVpnU1dPZSttP1FtT/h4hk3ttm2JzCsgbI9Qw7BgcKGHxkWoeB/fS22Ka3MHbiz6bEuWfXSLjNu
rhfW9REgwmiXmhpoalVbWDj2JGQO1sEsVh32bK/vszR9BQOrQa+HtGaqmLH41vX7FvqTG9kfSLhh
0Qc7nJotPmOso7Tn2FEuVX9WBOx921Swa3OT3NAfVG6uj8iAkmzAEiQmRX1Jihu7T7pDMphKgyAC
5UmeN6/roJ1aa1oDrZnolmfgjy2Qjze63b+3+K+MmaTr7asRrHff0gsqPBDYbuy/Xnl9+fVgy3Nq
Dc8UOrMdbp3+pI9oZXDFIPrf3vcYxQCUQ97DfrvorweyKSsCW9WaubVmI2hii46nfx6UJEKSc33+
+6GipMu2a8f1qawv129ARE7PVTrgtfq3F14fXn/b9fvXp7aAXEJ0g/r7z/z5xp+/ev3an6dOjzXR
QDDk/vnanz9a611xWoZXPZU9cctxQl7CX6deRxZbAPpV/3Z+f/7in9MjeZEzz0cqZyG9AO/6HdQU
N8g0xf7P666P/nZ6f3t6fcnfTuPPWzD2yWc+NJeWVtg+MnI6zXrErqDOnqAo3sgJo2DRIsw3iDW+
py+HxazW36rcUG5TjIpeROUHbCHWgWuosxNntHC79TasHHLC50/RKrW3ZrRfSc8bfETw6gkdlXZD
8fE+MnEhsKqPl369i9LXzhZ7QPx6oLXYfljnBoC8QJL27HSNCh0vAWOuEVGPrQUyLPaW8Ycs9+BE
bFeunUR+MBMakGgE7SLXaC1N3eMGx22+iAtykTconBjTbK6USZ8Tj6fakZPoXdT7CQ6AVO4U9T5a
l+iyhuVHIWDAjfH3uo93qHDVOztxCxwaB6UllnJknMVrPHgLmyckN2ML7TF7jxWm5XVapxujoZA0
DfrnYHSf1xinrdIRjCkS2x4SbG+M710o77HZWruNVRhn3TlVX9mnmed8yYOVzzJgPA8DWDqUVOWE
NltOgCpj5ynEyOtV6cJIVEgaAHPjh0t0Zt2/+RHr3RoiCWoc44dZO73X4FYouQUfYVeaVNBB5vQR
xAhHVKZfT93dlaJTVj0JxNR7VIA++5WAJk/rxA/CvT56gbHKWNhYrIaOKeptTc3oqeiyvXQ0a8dF
cpnoTLuVkd6PgLN3djvfoXe6HRcKOtzKxglG4kyYC95Hd+it9kGQatZmiH2GEY9eSPLGmVwPd0ru
lN7q9qkIT5VjkPkrl9WvQLxTgB7q2/4jDbFzT+NSP/dOgoMCaXSFhRdVQdiRNIX4DZxx6ql1Zd0Z
A9ulqtjsut26w6xlPhJbsSvbnp4nhKRJmdRLKMJ9WhMzlpfl7OdhLAkMm35pZbTsOegB6+wFPPA0
BNTOcBw667oPCw31VTh09E4jBKPjWBHHpQBdnZZAIKT2UoJid7GBD2STeDzUS3w7yGk4WmVBlWOw
Ss8cau1QLekXprnsThiV40quKCpt5LomE17caNg5CtEBMamNwZBPP9j1YSoiEzGTpnYkiOmYqUQt
XBtP/1t7tay06Iv9v3u1/q/8+/S9/fXvzdrfP/PPZq1N29VwdJ2y/tZZFRat339Gp/MtG86NyVAD
3MnS6Bz+q1fr/EOyNqJZqxtQXuEN/unV0uE1VLp2/D5wgPRX/ye9WsP+uzvfEaalUprFC+cQ1m79
DXtC7kScqqvTHMaMDGfqLqdVHZsdPSm2rXF4SgqzCyIDObSOkCipT8poBVMCiksdp9kvGpsyQteA
1lCLyEs3wXJKuGKlUjpdMnZYZsqotRM2GzmiMyMSJWNAo9Xo1lBefXqD/bmjyZRn8c3QVcpOiT4k
bia/N3vL61gTE7wYRehJe+GrDQ5f+r37zrbYpi7FMQEXm1iGec4IE4uh6JqrJC14qX5lVbHujQ75
p+RfpI5ATavs3siavK1q/i3AKu2QfxhbDEdoDPt5bnqQYmh3ndh+WdC+BhnR31JvlQD5Rxa01E0C
0gGYdUKBWs/kPjXNpyrNzyixNyEu8I0xxExmwbcvV2Nf2wkToGpSvZfcfsV8lICgCIPomw2fek9k
+4cV5uoTd2aFcPUmJKbjVED19sTyPFThzJKWclUftzT8JJIjI7VxMDeUPNZIvK+icxHjgpLVzCdU
KXXAKJg9hZH9nqDVyi96a9XHqceV3Rrqr7W0J0aOGnqHppKF6ngwsTtfKxYIRV3yMVRBEik4yrOW
VXChzt6S9H1gTXQJUcEVRSFc0PVcQ1/ZRHVCr01YKWn/VEeAeSyVz34HRuOFKPrcX2dM6uYanWOL
hBUZ/QTZF5OBiR5djbUHvOMIOIfOczYaxQSk301Ye+3u4kwjrgJ+sYiyr8VIcaCe1lGwdlDZbQ2M
+IVhPYdhCea2sxosIcuZKIt1h2/op1pRHjKbxfYzy6oJqWbvxh+yaHi4id1f+orN5qBpDyXtz0W3
b8JxuKjoJfH4lE9jgi07CQVeW8x68wQUIM/K0V2i7pjJ6EEDTFMtxY0pfrR1cV832WmmLUQVLczI
JONDyZbow7HC41Jbt5u6ucLapusP2ZJ9AJ2hFl9VT2SRBxgq8peMsg6a0qIHUKXHsU+nBUaDrRwG
sYwe7A6vDu+ioaHOxTRtp1tOMv/5OGC1M4mdotXg1oWq7oqR1b7SsCMfBOuFBT57pNSbYBT5flX/
ru4X3ONuPc4HwnIJTyWScED+7jnKNB8psflRUcWeOhOBrJfIt+2mLVkLLUcI/8+WiuOKSCtch6L4
SuWj08ckUBEISz/uLjSUUx+FTL2s2C6LfBrabrqzCDTA6bm31/rJIlrhUQnzncOEVapt/KKTSDpP
yZeq+WFRlEf2v4dQklggEUfeQa88pMvTsqDiz2eVClAmn4f4YuOzD3JYq9UMQ6gn2R0ZbF15XUFa
eJhRHdto+nh4S86/AVNMHbrLGGoyyELH+kfLZvvevNXzuD85ukJxFRsu4ZIb3mxV3Aodox+qrwue
rF0kxscisRWQ2CjkbYIHhkWTbn/qUO8im6B0aVW1byhTF0xW89As+UyOxwxcA1CR26D+DWK9bIMy
qY19UUWlq7LhWcf8UbJ2OhSJ8ASVh12Y0YG0h37dGbG4g5Pq7EIoT83ACj2Jn6q4WYM8Lp+6Pm7c
tC++8jRUcbIi2Fti9dNOTkqxqqfpiVwKeAFUZRGQqtApHPXebtQcgeLEUulB09NzDzMcZB5Vg7pg
nx6KzzQZE7/QzJcVsWkSQXiEmGGzegits2WU9jmdR/VYUlvGsRIR2zMjXZur4Vxra7GbOAHQSS2M
Eq09I5PF/aCsP8ds9uMQEecyv6SqKRkbUvQiQAP1CAzLMiQP9tzNe0el1l2FknkDi88ZZEV0rEE7
28ULcNXhrKnzcBYA2GjWlR0dekHUaJUQZpWrXhZiHbhKaU3cICq9m2MusVARZLxnLTQz6DCOLk5C
PBjOVK8MaWjhQ/3SbDoaeJCUM7Uy5ZzknYkQQbtXStM806fC00rkAWR8gvjA4yPdTflzimWTWjut
t32qlizTq4s+L/D01MIk46Dwp4gSbIwT5sYu9VdnWNM9Ginq+WNDm8exLhU1HxK7ljSIWyofSW9Y
v8+C8C5l80Qp52b9iu3UPl2fFKw+D1xov8+yjLP5nA1oIIm+KdaausrS0E37/ZAM2iM+HtOpIKpZ
+jNRSxhKCB5bVEvbtYb2MOuIGnNS5ONMP1k2eUzXR6Wm6kgKqLP0qSlYgY9fBYDxHWG6jaulb2PO
V0Mr3wPHgKOyaX/EQoJMaWTB4qyXvEe8HOlleUTMQDS7Pe8nZb00M/aR/9Xrxi0P8v+3bvy/bfa9
7L53/75u/P0z/xL5Of9g2cJ6DYOk858iP8f4h6VaIEq5E01Twqb9s3C0/mEKuQm6WHJint2kgf8S
+en/ECz0TFZ5aOKkRA/3f/7rP0DQ3d+e/7usTVP/DpVVVX4dm2HTZjVqGgi9/lM/1iQNlwOe4aOZ
g/wg1MJhEunOcWK+5IadHAcNSOdkGZ/0zyH8WSyRj5bTvttzI9iYdcmBltWTtIr3zsmJE1slzqVt
glaV6BtM/Y1Zn2BcGlBh64l1ovTpwy1hdpyDVCtQ9IaO4Y6D/RotKYOJwp0F9n/jBzEf6e5i2uuF
Bks675QC4U2uLuZO0/QswOXukRb7A7EYptjuRgDI9WIEQG6Pm8MtVH10m8r+yoiLeupQKkya4WtD
GkPUCQ9510N2G5gkawe9UToLc18Qi83HMtO+tURgL/G9UTraEQdDmxUfx7aOv9VkFOG6JGx2aEh8
H1fjtpDVep8m5CrS+8Sv/kCIKAQjIsRcgfeCdyNzDhV8qk0bllRpco9vzksmp/YqcijvzOrOgdBN
jXJI8XUVqqeBs4UeFYI9GapfpWn/Cm093zdt9eYsGsPFVJbnaT0v62qC0MMcI3KyQm7VsZuO1YA8
P0Qe0HaXjpna0lJ9j1XsZSq0p0KxiJgs4ldnBVYx95mxWwqF+B29b3fr9BXm813fhvd5mlE5F5nY
G3DSWdTVltcWxSEbEuNM4Y/lmXDubId4r7WrKWJotTsaKiYH+ms92cJemIW7MEp2TAENJsZxB3cA
NzZBUvtqMi+wUHayiTDLy9NYUQWvt2LlzKzoUl+I9mqGq0WUhAujyUJEbTrPtVmabtO2AFomarIW
IIJ1Kj8qkT1WXQtggcgDydTXFA71JQU9dtfT5V+dNjkuJD9rUXMiocXwLCtmZSvKj0Y5OE0dfevS
Peo5X4vKT9TW3hDPj9TgS4JTDwMWCSrC80dMLdLLt2yTwqDKI2g7wIIB+wNC3ZJvgurVLocIEvSO
+lNpkm9YVxHLPLe5rE52DlwXxOR3An7eDblgrx34dBuAVvaIfwbqaemHEpdHAt3kUETapdiCXK01
DM8i9bOatamWWbNn92g258Z4F3XyawXf4WsIGV29NnaTUru94WEcrv107Uc3XYBcT0X0fdQo12fh
vUK4E2Xd5S3VtYNWWPtF6/2pMSk3dREt+GI86Ar2n1g8drP5SZSvgfs8OqRl95PW/OQjwwA652gP
LBufID3owUtFwsau3Jgsg8S9CPsJM4p132a6hxVQ7ZzEV+ymRMmSnkdjQpaZVpUfxp+Z2g2uYUjG
D4SHjYbdNzXTYCR1zqscdJV169lqRoPGRHSFCJ7W6GNlTePeWkdrPw7JSzykwBlxps/c0NhJX2ph
vFPs8+K2PwMXRreD2EYQwASHUjwSNHJRE5wC3HG9lDdmot2GrZ26mokp85paNW8wV8jRew3/kiKV
I4lmDwaJIUY0eYga08OMqJ/KvUrWRotHSRSf2jil7lIU92yiZbDkyTNBZaMfadMlctLKJQFVY4cN
sksdswEO4vSFGIlNYd68m9irKGRDQW5T0HnGR5cTc29A0QzfG1zTsTsjOjDSwSPpjL7STHFJ7c0v
cpIk+YRzeI4eZR0iNQ0bhfwuenj2TwwAclekqREkJJCiRiu8KjLYr0cN3hsxHoswP2lUuILZid6y
zVHBHMBlblD6r8YWB8Vqv+OOf5xnyqjclBOuwNJNUaZcUkDC/Ddt5+tcoPo4XzBtopOsnYQA+wod
coyvtFihDVsjRTbNSGCVJfPHhH7MFyZOVcX+YSSX1mx/ZuYEaYnMv9XG3151ebFrY4qyfGqzs+a7
YkjvUGkACyQwDcELsTtkgCgHuelQ4dccCRA/xdwq7pRFRA3PSnLTr4vHNiI8ZDm7uvwnricociSb
VJG81+h7uoQACqhzGtye3CYMeQAQiEr/PExgo/tKQRGjjLSbNE+Y/lgrl0VQYATemHsJVeGoVq2T
XdTEQ1ldvgX9eAuNrSLsLrGkibWKuPZl3ia7WU+Vfb8sgeqgolXrWPHUuEq8fIqjXd8UL6FJ8jKF
bNrLXRLoIXGE82hZiHlSza9A0Cxxm+80ConfZ7b7h7msmGIFyECnL+/AH7+TcSy3htDt3FRNwHL8
jfKyOM7Dm9KT/Uqjq/KrbR2MGAmuciwxTQJDSLK7NoqMM4MBgzLtVDKjpz3UJnTCFiPehn2ds326
YCcdW3ovuW6+SKJdGmAixBG08EfMgug/k3D2NKzAYC2Sre1wi04WXjPIIX+yEC1qUfYdmfG3tGpp
vcgDXXXpD8hlEXkEoz4dSsr1B6IzDLQ8ZsQ1c5DLMGMHbu7KkUxDAk0ivWtwPSNLqhRmRCs5hVI/
wMbUD1mdoFmYkAuoZHta8bfEkbvIxDZrOXsI27or6/GmTRNOdQDQ16GMAB1g4qdm2LVDZtURyJE1
amh143wMpuaFCnrlWyGosXrlhTVcDm/MUNSF2qnMlqes1O6snnNUGEio9yTKIRmp1yp9e7EQVrG1
XR6WwvrAnwTCBPTBmqjO2Ywmf0an4bZi8cKWG7kSuO5rdsRhCst1KfqbjmzuXuCvIIjBpzz3HW0J
MZDnMrRpJtTGl6PjjVaBWsVx9y1u2lON5E/kaJ1mskX9IXGEPyjxncYO9aKeuzLi5jNxsoWrflCT
gQ0GqyZZ8YYmg4OcLvzl9K9FCi2gNSkyiCkjUg22DVblo4qMOVDs5d6EscmFl5EhbglEU8rEBD0p
xBgxmPngiFa3R5SdDdAhNS64KRwwLdNaIOsYSpMY3kal6ihp1Hu6LJa/vlE8+wCeW9wI+hvsqbpz
XrCLplIfnc3M+VDTpsYShkaFqfE5VRSiXbdZe4jC5ijB6J3SrcweGiP60Q6HZtG9oScU+9ioL7a6
RV9Fz4gn450ofmlkTTMZmuhSu2M45d+NjL5/VzOTImgHuUxQkotnNqWmtx4JcHnQcIN6Zs5KMDGW
1yXRG9/ueqonaPHRS3WKWwrQHNxh6Np67Zhu3rpwUEOP1kCGrFTd+I7zcZ3MJEh7OGpGFR4lGUBe
tZIYvm5WSVaBgzvK46zzqWcLkccAmmJ3BKrpjAmpI7BZfBzQIBopp5El6xwGZyNq6PXoqnr8nbrH
5GVQX/NV3jIvzYFdkWAW2VbPFckFSjf7lTAiax2eR3T+2BUncckpf8apvQNJVyGB1N5MG4ZPCVtI
Sphs1zUXoGl/oTJ0lGnHVRueOgV0Y125qpkPh0JaNzWe2ONkMQUuArTaGrOywPdAIwf1JplxiS+G
zPDDOlDC+M6Z0Pvp/cIpNeJxzesD4MpHCN2RZ66qdFMyiBo+hLbrj4Oqv3ZDv6D9rIkbJY8HwRYw
NHWyfWUkWXYanPGQ9yDx0QH4Fh8m3FZSAxY9yo/ArWmwvOWsXfZjSlyUNrfjxcZ6oBbNjwGkoN+W
0Y9kHQJtRPempjQI56xkdstnZHsRIAO2HF6hjV8qQbhuVBIDZ+N3cJeJVuYWZciyzWC5yVITbtP7
WE367fQ16fX3JbZ2TaVfCg3FbpJLhKOD/tbI8jBkveETM4GcO9lYB/QRm0SeGqq+veZ2Labcbqrt
o6ZOiBsxXftTvD7azUy3qWjTnW5XeCzn52ysB3+mZumaPRHL7QzdKusax2sFvTXLzh47ImURPqZP
qz2aftojJ3Z6luCFln5PhLgrWaxssyGsLJgwuYOV1ULLUx7tn9KOAlNg96Tdxn3Sor6bBIj08VwV
P9fYITFgrG3XkpKCiSOel+mIzdFtqcvskqojsdT+YKVXkk3OpscAg2ltHFDq7YSmdkEPiNDSItWt
tCiEKVo12AtNy9WsJhjBSu24rMMCyahg2+LbyXITLeKYQk+4DGFlgTUJP1drqnYLc85AfSYgSJTm
AgHpvVR8NcwrV99l8WjvkAEW3hLHLL7y/s6AVkTJjoKwSWc1q5Rzxg14BCZ4F6NExGbcv8oYdU82
ph8FBmQ7VeqLjp7GJUyOHHs4EHg9pjPlL+eBDNSLgiv6ONs9l4ec3sUANElv10Nb61+5nj+NDUOp
pV5knLNFdAgnx3dDyVMQDbMTlLAJLegIa67ZxrSgTybNOo6oTfCaHpUMAb1s9JfIJqOuGbCgW6T8
Qmb6trILc+3xbMECi1hLIA066SVZflErkoAeuR+ZyidKe9GjzC270UDNU1B240LeGWHot0q3zxLl
RzqpqC1Na0u5YoYj4RGQKU6XYLBjcglFdDICgmExX8cnCckJhkSDdzvmEtPUGNEPCzEvizJfdk3h
NmVGU2mLEWc6/ZLSvo07e5eqsUMZD3Qnwpl3JP+vqgj7J8dWHkVJwTCtD7nhGF4afbNLPrksCadd
xJa9XNibNI9GzW7eWaE82FZoYSteXE3U39WMJG8ryZydBS+ePTYp78ZgeHmVPTv2eOMkDvCmwXhW
HAqtdbtQXnWNQTynqe52M6SsBlzVLlbjsxgS5NgFdFpHNi+UqXPy7YlGiRLzh9KZ3+qUNPdOe3PM
Ak9hSvNmW0bpqm/GZDYCfkt8OsjLrqFpNeZIgzOUsENH7TYmDUjPCJwcq/e+wyJYJWKEP/AxkXtw
rhgKklLKfRprT8i8PWxk9TMK+lFoSZDA4GaJcC86ZEXj2jPnZf5s9shno45kxvSzjOLXVDYm6On8
sirk4zJfzuqXo7QfEVRA2Yud0a6ANKi8uFo3BVqha16oDoicrMVTTO5hdFvMIZlKHwU1IGYzVE1M
UVF3X2YfU7/Ah8TiiyyN9Fkx/RzKL20isrFCt+CKYSBKMRs9c8IrT/PEA2QNaIeUBX8la7O0ZjUo
ohScVHVLonz4EMLYie0ZCeCGsmmoayuDvIgExpGBr71QNO5QKR/zECMjThyvIJaH+gBZRtMyTNSa
iWjL+5veIEkmHqhRdXGJRkw8a1NjH6W+vhb2rrqmBqcMLlWoXrKi1w49Kx4rVVN/hAzitxEakVbW
t+G2LqHhAycyLy+qqQCKpc7MeCpe6tH51urcaVb/YjVy3dHi/ZyqiC+AAVyMBvAAK4eBSj6akTkw
tehS1MXzKBiiEoC4YiRjMwKqA7uM0ISYsgxs4egpxzbFXmy59A2lob5eiJsm5GOjAL5lmuge1Rgj
bVpO31dzSyCDGanrb3S9vAu9iKdkjZ9XXeIx6hjAEqP2+s3K3g181r8fXp+nBfmmsjoqSZ8eGmUN
atpgp+tBpeVqcc/tr89QVWKzV0uMkUZ4ryFHIC9BHMO4dLCLY9MLB3E3JgLjXDEcu8LAe7N56s1F
Ygm7Ppxyue+pve3jDSDaZsPhupmUm+N+A5KRH9SND/HUEGYxfQGUzI6xSvMn0mLCWLSXoSMqs5Yj
AGa2d+o4LhsR0PyclHsrNocfU14fm9xBiAFK5YyY0MIqY7WUOKbNVAo0rBgAZSgNVFnUKp+WPQMg
xYtDmDUjmmoGvNNloBa4vFQtA7vFTjF2yIYFzGjHhgt56V4P7Ysy4eZjPzuQt1ofRT9QBFITtnTi
oHf98hgqFT3SDo1qTgvMbD4ZiugY6tbFkEAQp/zDmqbbCjGjXykA5jbgqn1uE+PbpMtsvyYDZFDk
4AUogKKWBfQZbQX89JGoDO3FMAquEEnTXWqPOX5xmGH1O9PDWRX9qUlTuiYpihLC1G5CMMAuFiBj
39aq49u5vM166x01/FsNeLKpgXyxQPwcZjqF6IGSqgAfZ6nDPm02SdpI7oWeM6ysdUjgmp9x0Yr7
wWkv6jJG9DZtYHvcQlqpAtFo4EMsQj+Yefm0KgFLsoeRFvC+6nuFMuv4VuDHtfUwcok4z04T4pWc
XiOWjF1bxl5mE/EDR3UNQf9mZ8oJt4auEZGuwIEeDYg5DkzYeUBFJmxEC9pfB5oRNUpAXnL9GhoG
8nf1ufTkGlZgQosx0KTyWRe5dsKCcNdxKaG75xm2429dIX8kI1WTDdbnr3k5wITiZrGuVAZs5gwy
nSehk5xw7AJZPSGHrE+lQ/8/B16uz82bviETptVBUsYaskYBuy5+Z1iMVNtpKfM67ek3HqiVqCuF
EL7WIwPK2RTFEnytTjsq+6iM9aFNWfLLDcNwPRRkGPGm/PVc5YMSqRUfr6d4PSyAfQg12k451Q4G
5fRjxc6o11Nn10R+uxEyUmejNIyzZe/asL1EnQZfNNmKOew2m2MvX683o25T0dLQpBnb/379lfgF
//Xbt7+tZwkF0kgWw7nhj+RKWaC85T827aHcRkjeh+vzMnbana0tj6Y+/HBG7TzElE+mjk/XHMBV
x01SMNdiWpzJGUAsreMFmDgjNmPRdDKc/gj+p98rG4fjeqbXUeT6lPzX1cMjjdx4+6+vp97q+VvD
bMUUM3QnRxvwkowGqQxGfyjDKpA2w288TCwbteGBnAFjNxP/QH20IHDXnTefquKg2m1K55FOBTyw
BeZKXY171mCMCYXj1Ic4XSlLgeEAYKbsdeyQk5ek4gz1jLzxdmBHNoPQcZAznAQJS27fYmZF3rEh
SMysOl3/Di4Y9jI5xoRBRcNqK3Z3MkkDrpROO1iKAS4aq/VSH7YVxnX8zWKN/jVEx365foRYHjGD
sBrdvAwhBpDfXobr0+sVR9L71yrmIlgIJdgqKxSYpUAmcL1V/jpo1sKAWaMwWTpoHUMtE1j122Dv
8MOuxHDo10kKyBE4nVd25ArBJ2Whl9Cgr4710sTsMMxfJElopyI3b5G1ODuxDOPpetAxbAQm6GbX
tvPxpNcNrXWcNDbpMi11IzAn1LsZbcjsSGizE0xABtSQh/AE0uSMW7H21Z5dz/VmvB7q7Xq+PooT
pT30EWHjbZmRoeUgVYoa8CTXw7pdGp8DgMnCRZmkn2hk66fB+ibKtD9ePwdtg5P8/kSo5khN+VRG
k62glfxoJsxRbPXWG1CTuA6jtN1HYv02o+DyzaS4WxSpX8R2aJJ4NyjaQsxD/CJMtnRoDP/5PbVV
9mZq4TuZK/OG1MzRXRURyJoNE1wa48aSVLpynEfXF+Bz7c4aWfLX76nFdNNZ4ddk9IwZcDuNdlr2
Iht7F1vaaLgR+tE9VIDWbeuyuB0N/TDmTncAsr9Tx7ZigArN+NKY1CDMeXCCCe3szYyGgerVE7UF
KrgtiyRtO2nR0uOqlXUEkCC0S7wZSeEEI0Q31h/OMjA96sNNbxvnsSsJUEOZ4xDzytBfXsLlqxrI
DLC0jhoSBTeE0kt2TNr0ICNL7NKe3fMELxFEQKep9NEb7TK2g43UgoaCkeU3cdashwHgtaeNOWz4
GLGPVN4brPIAcqlyVsVZhqVE5N6GjY9P6UE4HWLQufhAC4kFDHL10KxTgN4Y2f0kP2Eq3xcEdZJ5
N6b7oWGNLW4SWa9BbCU3qgkYbXBi3sylNn1L7RB8NJiwPbT8RI5oenH+c7BnzXLRY5FCiQB+tK1d
LJ0HCrcC9+LS5OdChS4+rD1rkGjj/TDVodn2CSHUTrJTNJZCPDJSDay0Zh1wDBZnfZX574MtKXI6
Jouzwf41L3YCLaMIEqfq3GqJtJNq6Eidt0fNdrg++vONuEMcMIfkKGR0TCEQ8BIRG6z+arPw/7zu
+luuLzbU5KWjvr5rhGKdRkOzTlqVdhiJt4eOrSqHxYh9ZKLTqRXe9at/Du1U2b9/qCRa1iXChMiX
UWeJNtsnREMCAfU2k1AnP0WIq06zADA4FeLQhsQvsiJcOi7OqcFqP7b9D4orBr9Azbxi2jtTGJ/r
hTvGqfWAqYDPheEx0pWTYOI81oyq0PbgEyjkZjT5ZHl2lE1ndUHOnaJP7AoWk2o4HQ2wiDAAsmpn
bphZ3VQ/zVhwe3evSZ//orriVVb/pldwmHQJl6vqnpOMPW4mndcpkwQ867XL+3ig3DrclmH8M68N
IGEI9Dx9qmm9tYHWFda1hnnSs/xDnS7pMlHHoJI2WsgM8e1+zgJrs85bBs3p07HpecseeLf+nDpv
RLNHfmIaqdcbyzembA09MEqvZaLSVWEFwl7uSiulcgL5vi/sAlH0vomT51iAdaKYYaLglsFcFa85
ecOhTqIYSSBMsox4ZkySd1fzLpiU28r0XnbxKURaRIctfh6Lj6QYJePaHVSxCh5kcVdpivBRCmFl
3m72KhDAaxgH66NazlSHGhYLK6qxFFc/mfH1raSsrbYWd304nqSW9+etLLut+nWck7ZS0/yyAYKn
9/pioJuxmUrXvP/BzDDtpHaXK/OJPv79XKEjSeM3lHyp6+TPPY1TLizuGIssxfK5tcPYDZMMHmXF
FcBIuXecmcS+aG48Ha/Xyi8bqS7iQ+Q92lQzdUXFGC1lG4jOONsMihFSQc0sgZkstzCvaOw/wxhr
/VGHWcIAyB0cAvHnBtYaaCBiFZcGUmGvUqZMkL5BwZsl3IEi+V5vcQdFvKvK5jav6OYo94oGt4s+
ieXkD6RdQDNUSX4qby0V1HBiH+PZ+TnacJVBKbvxmHxHuBFsTIFaH5nRHkKJDzzr9ADxEo5nVT8r
DjE3MCWLuIIKhjuNmgGCJ5WSX5UqiHNxZBraDYVA3CFSXABd7oeJ5acuAroQN5TPSZi7zb8UbTwk
HZ+q2X7O9XpBjAjJMDp3WvTSWuqTat2Etvmz1W+zAksh9b8nxJAum5vs2MwOnGzFmn3T0nELj7p6
5m5Xz9dH18OgYyRf/pu789iOW8m27b+8PmrAR6DxGi+9I5kUnaQOBiUewnuPr38T4KlDIxV1q3s7
OZDITKSDidh7rbkk59LED7/nI5IzqP4pBugRP5qePOiWm8GWiCdKsu/TWfcX+EJJcE29gmO8Ubey
Cq+bYudIRm/9gHVRTTns7dLppsEZ96tKjKsgY9TdIbcD49D0y5AKY9OZBXM4zrwdHMlvPmMPwpnQ
KDGdWxnTPJNaBX9mTbX0UE43ut9RliLYgaOzKhHAissGElRAyDQpA1l50BzmsYFNmFA3DQvnG4Li
r6tkLDd5Tel4EUyDuUEaOWi1/oc9quEyTpjEiGnGgTFgJ10xbP3cneQEuG9Ml/H3/GB/FVZJfKDi
muPK5WaKjYoRCbSkS1JqXiZFiPQELWgYcqykJNYuChOjuUg5hiOt7A+KTRg5vEB/gcoBj8KIeTaB
2t2CWNKpg5Ec1/VqSkfX7nD9ckO2Hr/od2Mab9ejciNTvkmqTJe8+UllQsPAx0PgT17VanKjMlmD
SjQv9mHu7vtyrUWxu66k96B3NV8nIZqLYdf0jfuX0SPNILNBlaHEwmiOYFkZeTYJpfhphIr1seCq
kTGfeb2faoTQdl69deqObu/r288YQBp7dLo5t0xe1iQy5dIuwAs7s+t0WjcvzTcK0e1oRBPGR05/
YKgidr3w1248fjNMAA+00u8teMxHrgXE8MYUmbJU0KTLoJ6kTfNVrbBZG+3ULGT4azcq4J3pxhPG
uBgCiyYQGQuH+cYbOWA9pUfyDVNjvrF8sZauEu7q+RtW5EOuYoY8VAJCHXuMQhlLC0Ew58ZdrHBa
XPcxMBgQG+UqL9EJVk2rsAMw1mbuxXQjsL11VXFGZZGVcWXXh652bv6Xa+xM5G3/2Zvx/8qAH/bx
vcRuesnfEjtNdfBmgD+ziPlm9GaiYPvbmkGz6V/otexJ3aZPtggMGP/2Zgg4elK1pSph3L3n6Gn/
MnQpCW4kD4XojP9KYafZBh/tbUouSQIg2oillDpSO5Og1fcKO7wVVdVHdneS4FDXwTwvmm76KfxQ
C3SiDWF6LMmEouA9HwYTM3M+PmZm5nwTjPFDWtvepoPlT6G689uD6+AHnpes6dyb+C90pWY6wc2k
o/lmPtXN616QRvNKpYiaraP7e7UPQRVkw62ftd64dKYKn5pqXvlV1ceT7gPEnNmZrzdaVTHFnu+j
RmcR+MvDTIKaEUozMcmfp9ccTpztrAJPrwcrbzUbT+YbLsVTgshUZDBfF/XY+Uk+BEaVapr8zQ+3
LVa5l2eGSTowPCIAYhW2TTkJ22hczb+YHOJiF5neOpwt5vO6l4c75L8VM0KVsSoVJWvgzFbbnKJf
78bxdLJOFT88FIDHKW1x+EfkbM6LXjdyvM6L843iaDXnr8LEKZ8iKx4zwpCyqbjweoPfii/uaZJr
TjT9G9YIegBiolg10M4O/gTcFG2YM22EUcEJ17ORI8+r5ye8Pqsr9XurMxRScZt6g573yzBdOY3p
Sjovaf8sBZB4VLqX7x6mxu4iLzLCZKP02q07XYtBVdPJmZ8439fb6Yd889Dr1t9sMzUm9/5QIymO
h0TDZMMbvb57/vLwPyvnbby807z4+sz5hUm+BZzBcEKJEEHHkszQaUkxa3paVpwYzFFZnFfONyR8
fsf/5K5fV81LyfSyeckqlGGXZuHLM17Xv77AqkC7Zvk2UTSub+lUGKm86YL3sjyvfr0R077y8vi8
8rf332xqXgyKjoA8y7h9fcm89LKdj5t4876/LIbOk5F02f7jO7zZUjyVerRWx0w0f5lP3ul/9s6v
H/rN936z7dfH56X55s3DbxbnhwIb+ZsZGxvB0GqpS4o5r7v3vPQf170cFx8fDmIjRSz0bjtKxsE0
HzqDiJG3f3iHvMpKda2MI3+zWfZABTilvb7m9dkfNjs/YI8k7OTWfi46zw2TeUmbim2vdz+sy+aB
IdLN7PDL4vzU+aF5ab6ZNzRv8vWupbScAef7yby5edGax2ifv/v8xPlmfhvSFm+Vpos38yo9op/9
dV5sQ+Iq1wgvtK0KVHuu8tpTTXqYS97Y/RjeTaXf+UbGUwLry0Pzs+a1xNtZ9GdHIkLxDnYrs1bC
9jg/xOjZHm/mRRXkQ3b1ZjO6jeimz7Vo9VIKf9mWwkQkPJZl4G6iANPxEGsXtDQDMN39j6A0iTBC
cpdoJePnRF/2ZfMjiplklzVKnDZ+GojJwf0EYl+paP7nlE46GRzh5+XYjyY5YrhokoMhPKTsbbtJ
uQQhG9QSxFjAjt58ypevMZiIcYag9NfNRA3EocvNdJ6f7/7HddWMGPzn5u+yM699ecVLFfrdXQdU
B1fR95v+H2zGkFaznQS085ad+WI7f8qXxXntvBn6wMjOPv8kiRocfCh/27efpsJBlVPvz+cr2Vwk
d8gXPMxL9fSBX9d9fM7rw6/PeV2XFzZVptf7v9ssTQuun/OrXzfx373NvNnXd3ndzLwOMfi3JKJe
PDjQaeYZqT5dTeeled18lyv4WQvVYfO6vvUr5rDzU14W54fC+bo6v+bDFue7yXyFnB9+eeb8ItIC
/n7vl8df779s0yeKZVAs+nVajeItUy4pclo0Br/75IAf/RE3Y6fSvk8oKvQNNZRKBaCPldkB9VKt
MhmptOYNgodMzJShn/+IWntEVo9gl+szzlBf9AsP1d0Whf+pcpyM4Ext6+QqsrRIfjdMlB55cIiq
77YiUQXmyR5tGHABFy2GKb6gx0EGpyo+leDiZzhOYkhGGOvAuJS2B8ahcKnc9PIQlZRP4qC4VQUd
dz+rvhIa9ZNaYLAdNGrZ2Whdeh3OzZDuqGc9VE4KiDcA8WB1uNkiH1rD1EogL6eNsXTaNaE8BVJy
NyPDrbNp1ir10nI7LCTRJsl7OrZ93G1SYe7yqDi7SvAcpR0q+zHDYWjbJ6YIlKA6WsxVFD0OMcol
S0bpMWBEvpI29T1dfUiMqL9MAuJ0B9LVGcCv6NjcEA4R7q1i4/hkJiC+dfDXKv3arJFFt13wxdZG
ZWXT9lw8tuSDr/wGCeWgqFASsiA8Bd0IJiN4hOtjrDVERNVN4+XnghQ9r9jRtCWmSkznOcvfjqWB
SXRoGU0GmDwtSeeWNDOL6gOOgGvQJrvCbqiC6CQCGHUGRlVm37OOyahkmspp0cVI4xu4B5/i1iHN
y/XbuxiHhIz84UtS2ycSmb9ZlttTjHLxSF57iUfrMT+Gef+MPZVGWlG6CyuH62t1eb3RaLeR9TiM
Czy8wb4eeDQaygvoB0xpOakWqpFij66WSYMTQiZ076DN/QwBU6NgIK91MJKVY9PNxO9GXp/Qv7U+
gMAyAQwI4qAwKbXmeb3VYKeaHl1AY0mxibE/mrNNg8UZd0S37zv5jXpKeNU2+XjdfJU3at+0W9Rj
Hbwz5S8FBGyR5pvYV+8zZ8y29EopMFIurUbjTCN8maXUECk6UZtGjGf1U9m6Wba5Py7MtEyX0M2w
u8K0IC+42hdEsi6CMPBXJG6KlV+0RD4FYuW6uKSspMAkWH/zouY5B2+0wlXZLJLoqlXJcx+Gyrqy
tCOFvzYiTDQ3aqxEHhHdDmXrPn9SbM/ddE68iZNJ+pWRSlQ32sGp8ue0MM+4OUlZz9kd8B7S/DPH
IN860bkIAVlbUICXdoVCjY57go8rd5DKB8GqyrhE2zEzG9NGwyy9loNn1L7kEKcWpmazHXJD0fZ/
q8f+2oa7sa6CkUulTrFkesVAUWrlq8NFmiEOcr0cdly8C7TxWAuBrFB9QGSGj5ZQxSqk4Mdof5FX
sTzaGo4RVyKrU5vk7OgmcsdBO+phSNuRTjOeCu1njyFgjeUjXlrekJ/71J4SqIZdGaNkziV6+D5u
rnOOKhowScvVHoOzRWbwGSoyyi4DCVkyyLuxa7mGl1MAd0P2pyDofFtY5q3e9MWpwN1eGr7cjSO+
/AASyFDmwxKfORMyhtBF5FUX9DQS37e2vRGf+47pXxuRt5tl1h3ElnRTjsOOaMJs35sEWTeVRgEI
RUhOk2EM20ezpK/Td6m3oJo00vZFZAbBGg1SubYUd9sQXrXRJ50pO+od/WyBgtMwT27Rhpj4vxsM
RmyjSjmf5vFSmcgKdskGAuwYaw95VmUWG00ekWQWe5pKi4YwjMHilGCViEr8Jn7I0JUbHQiCnE+2
okJ2QccTrUiL41v16cuQH4kbRuu/1nWbYKvvdgQqcjS2/l+Q+//CW3ARkDFkh/2NmxZAi3NrK2sH
RUAhNrkGAKpWSL3ts/qWngI7hZuVC1WJibY3jBvKx+ZqDBxSKCXwKKUfzh1lUXQ6yrZFSb7w/Tja
1IklF3lmIuIT+aamcb+ZCA8ejLai6C9dw/4K+Fdb0orGZUWfN8vGb6sh1b8UIr/n6MPsU4L+6hyV
Yhz3SIHcZJ3JfDSivuqBKgj1Aoh3peNxTdtln3h3AYfptjEetQxyZVfTXdAKQXk9GG9614lWosUX
MdQQYEMknZpinyJPu9UahmW1055U67sTu+k21/2dU5sTPzyGAF4mN4abjMSl0MFQ0gg5K4J+26mt
G1yFbSsRSFzZBebkjgOMIw3mWhgMC9J8l8WQN4sqcY76QFyKJaRce/Z1O4KCD3KOyc6FPZcWir7v
rbNs6suCdNxVIdj3OuRdsDqifVQ/YK6jCgpA2OV0RzAkyr0Q3iTkeIdA9k2GTWhh2TmQ3AhKb40P
Ys1ImvA79PH6UJ0xL6wBfYTXkWfhsJiAFMNgohny3RUHHroNoS47DBHk74QoYrfZWDvLBm05TU2T
lCv3frQHgqp7537Q1REEHtLkuImX9eA+lo11bPWU4Er09hD57L8Ii1JWosf/xpEC0oeZwMLL9Rvy
z8imcQO4AIJmua8ihcA+X/eOtsEwD5dBC5Bf2vq3QsJBdog+pZXMqjJX5W6gJcUUPvtGRS3Zjy0j
IkwiG7TFd0guNraW3EHihSmPEBtYuwA5gYfad0aCnc2a2Xp1m6KiWzTGSKnd8C8jmXUgfawIqWLg
LiuZTvRxb22k4VX5Ra3pv9AI3ogQpHrGsSEitKucSECUtY8Y09YewvBVQB6EIWKPyw3uEjNSDwXs
Z6yk+qGLAkKMGjPawpW6d5OQ5kEIyaAxf5gtKVHa6B1U6U97BqoQXcWbOdiXWanEW5OwqcweTu70
S+dae0nJm8kSkY5LzHVaXnfrVJaSxnbwlGtBuIS+QSUaXjN8RhM3XZbTrFQchaZ8vm3C9FZSICLb
1qP8TRB7Rb8zhSewcC0C30ygpI2v2jAZQLQManZTMXIoCrtc1XV9doyiXHitQdNSz68sW78HJHrM
3G1vNwg8DJxdIoQCg/wtKSKgGUR622g9S+O6t7R4OSbeKdDbHzngJFPFtZYCU1gKSxzK1i1Omu5/
MXt0HENI8lPoP0X9vQ0HddD75xj/ybIQir5IPW1fTThxw4wEJraEwCpUPMv+2RgmOWaBulgX5p2E
CDNl2Vy6rUTJK7FsFALJYZqGJOulCtSQKHX3BUNotcxOOH1T8ibMape1y1igUpiCLhtYAosGPADv
uBybMlwi4SN2rTDUfSH6zZjRW+Yct040x72w0xBiNGI8wlHMSKMDRdRU7cfBJoR4z8gHyZVv22jW
7COAgTQegr1jqKsJVWJ12rF2yFqs1GIZh/0i1yNl6cAY3jJ9wFf3vUMXdlVp06kzTiNgh4B8mvZn
qgL7I3GQXxxwqydvmbHlTOu2WZVvB0CETFySL71JL0xJ8wvPUL/oXUJvX01vrKZ58qoWdnWuLnLh
f41DyJKy9/WTYhZrNdCbnZ/067FASpT5ISpqYZFbexj6UVmQkvK1DHwHW01hA6DJyZEG1hzbkp87
J4w4c5xFwEAhN+HvkPBB2xvvgmZhIa6KydSrfm/r4buCXdgzmhqFcvYlcWSwjWtIF/jDds2kwlP1
iRXujnQKg3Bcq61+FdrlGXRhvfENZd9EIrzIw/bSCp5KCYkGgf2DkYplHByQwxh0v6l1j+Ffw2hk
aGcJ9gI/6K9JHmQfBWCjCJOKSWwuGKIpSNhcH5u1RreWLmNGzGirBBEjk2tNx+OKUfBSyadwsBra
iodVYRFis14A/l/XWkyloaPX36jRMagbbytKYvC84QIGkbpJvfjBb0ZAQ+WIppj5DxTN/K4GB6+b
2CthBFGTbyz6TpQ7eiT+VeQ/NkNwq3qAnlK3e9YJ0RJOq+3Rbz7b3h3leIQZ1fDcIZq4t/yigYSR
TwPL3lh3mhgXYVY1F/Yq1HRn55nuUam8U16349qBPLOVykXidMiDquiCytEmsAzzoPWYyaOgWNJJ
33tUhXfU6B+tDP9TV4/WosUn4rvjVjjNX0ScoQgh31UNfrY64dGFSZpp6gSQwtGH+nH9NPUmN5hb
jnKwFhAIUNLbXBRy4fy00WkDZoSt7lxYgojPksRB8PGQ1LxrWUb3GT1+lBR3ZtU6SPMGVCBiuEVA
xL/a3Gnky2IFwUUi1OiyBQvAWTpYYh8+yDJcx3p2n5n6o591J5DCiyEjIHGQQHKiYLzMFPwaETzW
HfgUfVs6/GWKdl1OLHk1hDqT4/86F+4RR7BQEG2yquvbfdnH0cXLOk14kFizLtm/vsrTXR9KYg+l
ZtrS/EA7Go/1KPpVUbcrwx9vquKmis3u3GndthaljmwO9283Ru2is8OQD+LdKXnrKaSMjYewaMS6
bbGk9bQ/TY4qSgSXrdZ71/V0M8TuNTpGmSbZkaB76zzfUI4cl+EwMhLNxN/rgMIUkPx8Dvl/1jUj
1iWMu/q2kMoik5Z7lUw3DTtjDvmdg0LnlA8yoE90ZBbTDaVZOuSDIFZmuos63jiHpQiwyVcvq17X
V7b5EDD8PcyrpFLo5zjvx1XS4bWa1803hu7qe7JpPK5XPOXNA9g6DYYvr2sgpdL2HrJ0P7/x/IDr
dwtGYwY2ljInBvjfnyqI1JSW8XAzr7LQZF8KCEGd54fX1AozONXnWtOC667on/ugcPcdGAt1CONT
31vmeb4B49Uss9q2Nq/r4qFNt25lxMuIGCoF56hrnAylOURWZJ2RF1gvr20Cm3YOjv7Br4mDT6XP
nxpjMBitXMLFne6X2ViQ0xiby3y+7+eWzsioP4eVvAJpMK7bEXdBUDTmGfiWcmUFR2+6YzC9eblh
avUN2sV4GMyYLcbeWJEzZHBx+Od5fUQGHWjl4mVDAtb5ETb5GT9Dc4lYfvWyRxEUBGQWKYgTJ9VV
NgXPm4r0rnUg+Lnr9cf5afONTdQzasE038135+dqkqAuq+jU9fyqeZ0+6PFKyaKLuMEB46ieAzLY
cIjO5gMbRvPdc0vnPK/X4RJc2djW3FCqfI/paS5ZirnQ/Yv5GcwCz2qAuAYtNukZ8M52iufY5yLP
xDlP/WKt+RLlSD+K8/yAVofVXs2nCJ7pefMDXqSal4DyARREk7jd8etNleCMbsmzwkpqnV6f6xcF
oSBRRZ6mXoCmG8hpIqPTv85TS656c4jWhnBR/Ii6cDeGQ/UNC1WAGoYbxKf1nprShCvr1f/lgB3Y
M/pn3f9NnJXB0/vu/8tr/k3YUf+F50oS/GVpjB1pvv/d/JfiX7ah25bjAL1RXyA6/27+azT/DUiJ
tg7IxYKm8g9fRzf/ZemTihFtgLB127H+K77ORM95SZPbP/3f/8OJFzmAaZigdYBDGarGd32bzuah
2RllnjU7KyIBpUhK2KVhFh6rvLjCD6mtbHgP24Bm5QlkHeJxvchgoEfY485mPvpHvWkulRr/ssw5
nwurTAme1dFIej4BsWm1r7X2orIKuStx7m4dv5WrN7/3b6Lv+C3efgVL1U2pSw1GpRT8wB8D+IrC
G8GZ9fVW5a8CVxdsIiUBNusChEx1vV2Ohb5oHPFEbTr+w3trE7fyze/38uYIKMg8pJOBXOP970cF
pNVgc9XbkthL2WbbIka6Uw4+V3KNyCfXu8rtXCEKhFR1g7Lh59/9t+/P3+YYtmAf+0W7MWp9hOXL
rLeJrM6GSdqdxgWatE8bPTclyBItXQDlMEiocVo0mf7w/h/2n/n7G3x7k90bLMHHEMa+Ra1H5nW9
tazaX4Zl+8XDV7MwBktbqDBhqfPXkNZk8LNsJTFxzN4hK24BRKSJMRmBSuUPP8nvPxHQs+nggnX1
Qc1S977rGnk9uTiYSWhh769TDVPcH774B9EMX9xCLoN0VJJYbcBXff/HV54kzqJwAXqOGghSSVuf
5m14n7tY3u2a6bGXupdjhcRVb7VdA6b3LErIxLEodNzppr+Ne9s+hoEpt59/tmmfe79PWpC8JFIj
REWqPemN3h7TVtHqhq/VzbYqnoQLospW/J9cglBUuGR6kcZsuwz4P3/TX392S4c6oFtAwUyNs9b7
N3X9KMRJk+HiookFBc8hkFp1svXn7/K7X52RreNIoTqEXE6PvwmTVCUmIi1CGoTmX64YBU7ubrta
xIZW/GE/+t2v+PatPvzB+PS9woMmsIWGxPQ7BpjThE85k0bG8yZWOMMnQHy4+PwLGh9AufN+JYW0
LQNeLzvwhxMyueHENOK+2OqCQAkfSMrOSdRjHYhkA48PibdzRR+0ucjz7hZnRLgeCpAk2CYXuSJI
y44tZlFgXbAM6iBmhMvn1jf41+VKNtTWhz46FRbX9RZMAbkXwXPpUThTXB1LRd8u09J7rjR73JE2
Se49aKvIwvJAIvkJuJlXX2uN8t0srOAPCaazzOzDbmuoJjFR9OeF/stuKyvP1tE21QxZ6mij9cG1
UePO8T2+Fdbu61plpta1ylq0zi1TEUxDJiXctBWUAq12bac3MNMKCr4OrmGhLXKqZJgmw2rlBcYi
Rc5EKblVFxXe42VMAg28ix2JhaSWw/wdddIJdDO86KufQQKRBue8unO/wtBhrhE2J0UPHz7/szXt
12uXRWisZkwnK5TM+odDNXRIghhJLd9SpUvWTTMeuyL8q89Is6vw04dkRI4NxaDOsvodwfIGaPvn
iRWm1sEmpyR38rKnlOjtk6p+02EHrTBdfmOiq9HcxDQPPnBjNxYQ3dqmYhGLW6dxd476I1Skf5f0
QLg6wXVSKRp9qXM2o/A+LE0XXxwdoWPiVPWiUXjMDJPrvpXXlHfuUOlrEf78dCiY5ogLvSb6C1Gw
2R/DET6F4Qsib7vi0DXttZd3d7I9Rj2y8ixpglVm3qiqdUeP5qYMLWvn2AD27bRZ1y3uhwx8ZISm
uTQVsQG6ZJADRfhGYwb3wbKUWD5lTRFLevgWgnMj2ivYw7Rsod7Kofs55Hq+VGhtrTWvSPjtFrGI
Dro8k4BhJ8oOOsWtqQJQ7pT6yuuCY1SRT9bnd0VA3YF5iAFfKj6YKpgcEGURdD9munGrfNEyKp2Z
89MvrZ+ZKM+0buysguJXWN91zb41R/Mr2nyyB5x+n2jgOEDi2ZR02UjZNne2J2EKWABlswSMMecr
CAhlfUWL8g971a8nLmy2jFo5FTO8E+LDGaRnQtogxKm3DbXjPOm3sqUupwX9rdvTsvR8pHRg4v9w
/v/tu1pcdS3ErNOF4P2Z2SnZO5xxMk+q95XRXTdZ/NyU9iVlt7vSjB4ix/76h6Pn17EXwlWuBJqj
OY5Nlfn9W0KEI2Umbhh7mdjT0ijh3BbelEpdrctHS0z1IlySNZCn3BrPn7/5rwcu/ld9Gp47jmoY
H6mUHt2tsGszvq7IvualvgkHXdmbY0R6LLJACLJCeVI6rDOfv++EZP9wceeNTVsyzjVgb378dxPV
VUC28jubjbikXNWujYS2Y+wN/T5Kg8eEOcPSasEDxv54CSAmIg4yfrTbezzn2p8+za9XfT6NhPep
o2AWDIne/wWwOkbNpnYL1pxRkDqdNrx8JkHQHJMDR2ZXaZfEYrQLz8yuIhgfMdiZdeJ3t5mtp1sr
Vlef/0L67/4axsMAfzXibTTzw25RFFiag5bKnG5AUItjZZ3bprZpg/Y+94ZnEJSIKQoEGRqwF657
MfqJ7MsgXPVUxdq3qIdkBQasJmYMglTUaOZCwHKka4ntXfVutVC/qMEOXDIUabdIGNzaTS6K0X/2
TRfcQsSmP/9KHxXaDAoAqgrk3o40HOZqH8YiHulFTN6Nakt/zdmmq9prLjXhJuu0pdcWAyFctpiF
lq1hAmiI+2g30o5dxNZ04FNmX1Wq/aiPDF1s4PT4fVZdTsSe7VQO5SxjJTqCh1VYb6vIc+khmPKW
YDhA17Y/ztWCRemcnF7UOyvjC3vm3jO4rPZxvPP4jbKANI7Pv7IJxvaX/ZyZsWYYwjA5nU2Pvxnp
uVoJ+k12Fa3ZCvqcv/NxfwkfBe1YaCdaxuhvfHPvd0q8bAi9oNj/HAYK7BMG/G1DLDzDc6yfbg/O
q9DRFBj0Jsd2QHUXZl+TvkBTME1ma5hIdfyDbJI78ogkCRpatW66afwDijTJSyyNcxtbJ8nZbqOD
9Oi05S4xkn4wPI5VYkFUM4kWoLK2ApNx02X20+e/xjzqez82Ygd482t8OM66Ou5MRPDV1sO9Dads
KGEZojTMkMyvclCka84L+bKjIWxrU8MeBctSCOuOhvHV55/F+t2ZngE4F2nOQpr4eOqTA5TMwWqq
rZOIdtuZcqAXED00rrO2Sd87BVYrkMg0kEw8dJRqrF0lhF0DY833jkmGCh/85EJFRa1DsEuVDkfh
JDBlRmVcJNMYJ0whtpjRDxp8SKGK7BEzXLt3PLDQNKIkvQbzls3eQlMNVyNxiEu/JTtWQxi1TmTw
HKeoMVyhX9WAdDdWQss+x2IpHVhTUJP6bQRegOiFPT4nBhSGTHDySmfTOw1FWvWBQMNHTDJ3dhNy
bc/JIa6Lh4ZSqIEJ8hQUOI5K70lqdEX/8Nv+utPbKk4RZC2WrVLSeL/TWzqCfHjjFcST6NFz8fIq
wBoJtGRM//k7/eYkaTOFJTLEFGxVnf7kN4dXFUd2WsJd2sLNfA7zYpmIfMep80xiEplcqC6IeEE8
l5q3n7/xb4a81MIwuwCcNm2hfpw4F67X5MK1OD2nFnxm0CGN7E3EAtVP3UDoNxKJJ3R6azYNeYwH
kKOSgZm8y7h+GcXZKhfyyYSfsh1z0FIAKEM0bxsXNc8fTru/2dFpn+o2FBsGF0xs3/9GtUfjB3hM
tU19b0LlH7MqfISwcu4VC9dU8FyJ7E/FrHnQ8uFIp+KnOxJHtmERvvL+TZ1WqXrkZdUWkdclXGzQ
/ygSMGePtiASzq3J2q3yjeIYO6oMX3RX7vUK/BcKWgi+GdV/o6xXvl+3UDcYaI7BcBto3RFg/h+G
QNNF59dPyqVT8L+Y6sfhV9DUreW3nJM6mdUrNRcYYyPhLyAwBkvLD58/33F+u8cyRZIYniyath+u
gTZiWA+aTkVwxEVX6xemybvqqX3JydlYxOy/uBCRhCh/2mF/nZFLW6NKyu7KH2JK8/0/Elaal2lm
Xm2TsX6AJ3CtCWaHrg+11e9LgkhTYgGYf0Y9yDPbq6eAvmrltwrzcNdLlmQ12rT12w2Ry4dxROP6
+Q+j/VoU4QMKJo8qB7O0Pp41AFBBRK4ijijFfOSsQpSIWWPyyKsL5o1/+QGj49aUm0nYIMVwk5ve
nKy5pos3UiGL0SHwE37+qczf/V+MkPmnmN1K8+OOXHutqxuAtrcwC8ONmhCcQPTBPq7GcNUTZ3lZ
oQBaAj5VN16reisGjvtcp4jYhBLxXLJNdSu4Mfr+L3pE3U2jedcwdqpLLz06ijEeC+lfjpxpToVT
NOBQLXLUGGheplwXEGhd1BIxWeD4zsWYTxjmliFcoA42IAanfaiKizRnhhCg3tvSk6sf4976OjYx
YCojFPd64T2NRbCOWs3fdqnfX8QalzUgemgG8hViAO+/PyNLYPs2J2PBWFr7sH/7igwGK7WJd/Os
pYEIcN2YI7zXtMG+1Vi3gd9c20r5HHZ/LGL/ZqzlcNURjio0VZK59H4PD0KNcn8pChQasdiFamPu
AsV1t7prRLBYbW3fleWhbZPuELvUNw2jsA7+YPzhhPKbPYa5lEVG1dSN+OXKkKf5WOfSLEAADlel
mUDHj1R1HXTgWYSvPfYy1S5poZ5CU6/+sLv+ppCO/9KgmsskRlDL/3CUEzrnhWD5CnrbtPwbz9/q
MvsR5p53SrxCXweKM6n3xn3YerDgoWx+frz85izjqJT8TDIXNNNyPvz9jJRSOnpWQX7giMLY2cO+
CWVVoeVN9FWp/vEbMxX6zVySMaXqOAIChMF5/P3/LiMza8hd5T3bxPmR6QIae17b556izSaoyxs0
7PFK6wvnVrEk2beN+2RAYDyK3i22HtLEc6g8pqGKBWVS93dBAFKrM7xzo8MK1gpwMRmsuVr4AQFL
hnInoWTlQ2ktGCdHJyXqxX1FialS3fxG9+OHamiRV4EbfURat6GFHl/D3O7oImC44Whn2osU7y6t
824d5Im3S/TeeIhM8wdsZWvd6X3KkQ66z9OmDZma+xgJZRu2S01X1S9Uc5Rb02UYKTrrPgBQtaf8
5V64ASo4iKDK2VLb8nrUAe81nXFNY6O4q5+NTDaLAPD1gzTum1EL/2qp6yPaWZRNcCuYQVwTGaBc
dKULrTtJmXNL33W+hILYSM8bjn5DpgJ5W/dVqpHWORjOV7cKyUASaHFq3TSvUie+ZyTT7MvQGy97
XSVtCml1XTvfmQRFFznI4JMEDL7gCpne90N4q5Ye2ZYAwDY4PodvEx80Ger+0cysmHOHHq1w3YMT
nYj3A3nvN2Egfup+Pv5UI+06lfG3OgmUTYqO4mIQTXDR9PVTPlRQ//BjjQuZZAjVyLxivgdHKUDH
B9EgHstVEJXDItSA2q6DFoF/bFSHMcsZ1aPyxWLVbLXp3rxK+KMkycxMkG+J4JIre3BZZ1l9GCiT
zKs0mVuHWurbOA26UzjdZKrZvizN61yCfqq2dLcBXNowMqwTpUf7NC+93hAk0K7zjpqctAjoHUBo
kTKUBRduNwQXngmID1kT6Ac3yo5+ryoZpn6ETIUov/c2/FP8aPUhgAwBsI2lMUliwmR1FeyqN14p
AMKvkKvqmVtczWvo/A1XQRyaOzlGu6y0yX51rfPrTZE2xGjU+iU57P7KqiLM+5TfdxX4NMa4uXnX
R4a/q0Wy7eoGRGDngnqJmFIdiLC6H/gHNr4AehsT7nZjEsGhDan2oPhZdqx85jIKw2Q1z5X/z9V5
LbfNhFv2iVCFHG4ZwEyKkizZvkE5yGikBtBIDTz9WeRfM2dqblgUbcsSQ+MLe6/92qN+ftV1ewdx
21/qXBovlmJ2HGX9LtGGs/FSL3knn7M9iq4DBPb4sqLEv8wLKtpOH9RIegmYmWJ6eegfp7lEYpBn
w0uH/NjMTzYmsDusQ6Sahi4PY9MmiJT9Os5NP7+7xFfeGTCNW7SzRFrMPuN3fxQnx8zGE8Y4WDNO
EH2UiFR2Td0EoKnt5MPPO2MtibWmtgp3na+Xj9m1GGGk43KRRrJ82EWF59aK7pWp1Ef1s3w86Hai
hCAv+TA0AZrlpv0GfHp+88Hyq8Bqv7WzahGikV3VLE6+9etHSiAt8c3vMuf2vEfpOtFroNLtstia
emqkfHbUOWgX9LJt8dMpQ+8YhL2P6h54KrpJ8reT+joi2F6zXlM7z0I1xe/y7TGjXNlFGKyElwLm
l471ZlaygGX1QjJat40Wfu1oTKJvo5D+xtQhhsaC/xiMdgkafmouxmwvJ910cWcDdSMtgO15cu/H
EaWJdr+PA7ShRUp0JrZzrTveJ7UNFsZQVX/pQLHgnRJ/hV9BocWMwgzCbOM6Beg0dmjcc9lXyImG
+xxq/0cFU3rbjY0+GNrovnv6w/MIw3Iyd+s0BoNjmY+kDrbhj0EcW3v2f7L/1bFWS7/vjLT47sG4
7B6P+w5VbtnAChs1x6oDuP2b7yJ8xegz7weBOVIt+Yecs58cJOVPScZcSTZvbtfqJQT0/yFgR6dZ
9YEzbLijCb6I+aNxW+s9VFF9I8zwWwp865uXLcU1740/z69KN8susiMGt0pq0h2lwavB7PXORWYV
pH7yFj1u5h4pZy0W91SyAt00ua2A0Q39ZmG4tG9sa/4WJT6wWwAZ7Nvq+VvpegUSb/O3njQWIfBU
b4MW+Dzd7FV1Y/fWP26sB/xQ16G9TtMCg87oMXaGzXicpM2O6vFlPvT5WyZJW5/Mn9GDmdaGOthP
fvRdO2S/byafz6KN/thwg72VFtnv7osXetqPxoSAdwrdl8QP6Me9jSI67MpaDgKRLsJdCCbIWU2q
BWE7+mfPCAGz9Bh+dJbOtzRs59vz3igoZOoC48pi5PGsHfZ5uitedNWIm19+RG2aEurnIVJ8oHTM
B16nsZnYBC3UGx8x+xFl+gR/KVr2EezVE04Jkl4ExM2gPqX47E5uU5kQQ/JoN83IZwtPxqxou7v9
sIE52g1OrR02p8p3eZcGi7g9L3a1y58K0jo2DF2X6/PGY29gFZG5MwFlnt2o3YapZR+gQv9asv7k
CwxKeftVG+MfP7G45jBn4xc4RSDzh1KomI4a/G+gt5nbp9gPU4xbEow01rajPcO+po1YeW62NcZo
Byfqb1YUr0WB8Wwo5zhdsi+iwHeq0cDJJ3crO5efgrpvxKRXB1hz7IXla5KfO9F99iSRJrb6m49n
l+s4Dcxa9+6PMfNfTWMucSMOd8r5jdRIUgKQ0Kt59NJNSw1pVO4Zw8SnPfcvmILYzja3EvUjV102
SwnYVKRbXlB8huhI3cX7Y9vYCnEgatChY8SxZvwjPu462+HfpdcP8hbh5WlC0Rrgg8DBuNYm+mtW
ocCV03rcBsPyQDoRLiSi/GjVywdWgJfWH5eNBcC2UMvBmcv7SMLwQMtE3uFB5+QN54SkO3LZdZmx
xQWyK1J/45WsHIP5kcFzbxz2q3OgMDg1LhPIaoZ43lGyevxajaRWRlI89uN09ptvRdGOaz/3XnOX
HPuhc03AAAlVgce8NqmIpcrCP6GFCyDLCO8E13WXUfLqz0u7wapjYUSgMjFwHTJkDLASdHw8w1uZ
AyJbFpwFMqoOPSSNh0uV3aRxy7T+lS1+7NUQ9Ew18ws51k/ZmFdGJeMavrU07U2w0HtG3fJXTMQ6
16MN5ZT3F9ekcQ2dGOKYUmEMD/ZiF7hSUITU67ZxXsgFh9ftlfl6JESmtL/bQ3idO4Q/IwzlbVGV
DYFIebdtRXudAkPGprZUzKoK5wLm+U1a21fPoI+Q+KPibrQJ8fM5Etzgy+jHBl+s88+QjgmYtYZR
uUSo2Je72UV0yHAEV+Sqb10bhFoh+3RfJJDjGfybhHBjpRszY9g+qGaNv1wCMQ5HLUS2Xpx0h4wd
eFf2rV+IDYfldGQS+E8ySk7xxXVD9RXm+T8HSj/aXtmuBiqLVTCquKh4jd2x+/BH52drNQgMkM57
r+4tM1hGpxHw/AkUnoaRtMpsgycYiT4AfWPd5P2J2JO6gIhuTkN5GZM0Xmz/FyoOIshbr4iVj4q2
HUYuu5a/sfIpXLVzf3Zyt9zkpv7uWYaxC6bppprR2WRsPldWO52GmutSMwaHys4AvD5osBAzD107
4DJo47yZszvq2tv4cEUOmQg2sm1IOJxmfXre6zIT6jawfNzn8CeVu5uWtDk12oFMHNDmMmf0rKY5
laFrIAURp0gCK2vNQG0x/pIJhHdwFeZyM0LmO4VDqlAZdJByao8R/PPBIXfaE563s4MZdMfupj1Z
qMdXU2O2GzMq2pNNf9Osqqmxd+CfyAfhP2zduTkFmNDAPGrSsbDMwJpiMF6DpHr+7PgcJMEL+R9W
A9mJ6Kzs5NO7r2TWDZuR6FuOq9Qk3oRUdu8B+Gqrh+xDabS5WXiti2Jvp8QOd0n1e0wbSVJJ0a6q
cahPKP6bU5GzXIgkMctGYgwn4QXzvialRLBsJ/V1OlQhSaaaa+bKoAlEvw5Ix/E7YxNGwx7AZb4i
EsFcO4HdnZ43EOLjoEPVr8gC112VIUL3XCRqVSnXpWD/36oQc7NnfCoDy1L3+Or5EC34OZNBvl1U
hf2rlaelEvIU6uVn6FEsOQPCMgZRZLGT5wbkdSGPK388y23X1XDwF3nix5OHJeEz31fOIQ+58GOI
O2FGLE/F45414V31RL8vJEbdMaljvkqOz5t6CXqCiKwPWaYVxwmM+ufjeRlxVD7vTqSDMaYL9q0k
x34uCnF63ovEsjcyny6ISNzOtaZ91uAAVq0Lx1O1n6LpdPzfl+Q2lCfeUgPmE2yxjqDLw/9fGlmO
y5EbnPYgauvPsk6r/x4OezdcST9XmwmIj4x7bCv0GiDLqmEwjqotfgOgS7YsM8KjM4wl5/h4dR7E
MhFgwSTMQaqQHZo5sfHkumYFvH3K3jH2Fq842b9Zsbfo4Lb2RGTrgkEuA1p1QbLNjX7EckUmWThG
Y/MhJ5Ws7gIVp1g2Qys5MeR7ZOkS26TkIfdbM/YSVM2DEx5nI1rWIC/JnmH3YLT0qiRQ/JkGY1pb
PQfrbEZ/CYCLdSj0FvMd76ZerlVkCQB4D4DFf9yI590lc+sOSizIB/9Jk/h/cBPPR5+0Ca+1clKs
GFUYwPQX0xT/sSkcIS0+FE9ghD+EJOU+//rz5vntn/fAFhAHERFs9vzyv//nv9vnP60NS+ImN9T6
vweff6t5/rjPu/99/YAzE2ELGfv/Ajv084d//vF/P4k3l5+eveCgePxI//sXRSL8rdbuZ22P0C6f
f1oY3r7zNJfptAEMZWP5e94rH/f+98vnvedj/9/fQ8pRxsMgvz0ff95MKWZttLP/51uRYOThhhG3
50OAapatqurfXS9plUMoi1UUuJvnl/97s+Q00pgEeLWfdznTMWxH2iN6zDnWFrW4aDtvHU1wK1Xd
nkfTcC9oKP1HrFUXF31e7XRlAQjWQbgyH7tAnc/uGnHcP51bRGenFklwlf+HCxHcSA7nXaHEgQja
ZROkg/PSzxbZK4nUFz+kE29YclcVwxnVRdbObQA0Tgis7GL6Kk1t7hZBsJgf4j/ySLVl25uZv0Na
l5tg1EGf/VYFP6jYxEZxkJPiuARr9Pc5OlfOHr8ovzrdX5Vn3xGsIPvUBIkmIvmsmdhjDSWwwCTl
JwpePMuMa93+TnRaHpMZYkFgW3T/Sf8NGx3/tZpWOUBo4pzhDqjF35mR9yZ7xEXkO+1prV6W2Ymz
CG9gR0gE/i9751j9uVTgAsIBm3WE2s/xEyKpXYIIJpbAUCw3aiSgeAyqR0BB+zt7m8b2nrmJvWpw
EcgofXFq/YJn4h8xFtuqMkj0mrOvcbSSnehpPEKn34yde8xxGWHPZougUVjQ2DEsYsbCRExRIT3Y
2Ma4teo6PBMF9UMPt8GUr0nRTjsCLsINw8joJRjr36PMxbYI279NOrwbfTtvB3Nq1pnUpzQXv6o8
NioV8Mo+ZIkDgEol1LZqh11Qy+iUKrQJGbWRJSfSzO0vXybWHvenQL71msLzWjVZcjbQpwDqPcxj
jRrJMc9RBOG8iHLslENNDFRbwX/PMovL8zVv/sKx19uOFji2vBTcmldjA80skOXmGOyiVJF1UJgg
xtJHeiTxxZ0qGGtZxdUwVLrvkuULjWNxDVxw9q4KT9VIWjdO+OnuIDzLqubTKJvuFACiZ9dBcIjl
tvWlzJq9N7rmAZv4ntHTB57+HOcUHNcmGVkDJiGuRrd04zrIk31nN7/obscNO5x6lwb2eMv8lTlQ
8kmDtXwz9ClY2gDOLOtNBOktG8UqoCGs6d0ZgVVbxXSAP8jeaWjmXcaaiKA8rzsl4x0dU0RlQm2A
1ODkK//baJP+UMyr2SiRuJibfKiMw4KgnsRB6R4qXzYgOhquRFVDHVwwsk3Qdy9MElFFiR9BDuiz
XIjdcnKlzj3zoS5EmUUsj1o3HrSIcAq/a6spj+Hvoh7UDSZLnuAuXDz7OqRMGDrCE/eFWV9NC/XH
6OFW7YQAyDqPVex7XbRD+xptRIHxtAQN07l4TEVGvT+wwKWtWC9W9umQKRtnEsdiXtM4iZoiVaWy
XJekOBr465h+ZM0mIL+eMZacd3UzvHh2qbaCbxIx5zoMGMZck9yxISvJ05TgwUtMnKXNWhiPDqW9
73vrpOZgLs1fDw1YYyiKEZ4d+jom+uXyT7JKNursh1E3/2DiuHDH8KdSyfu7ykeuReA21I+o4mPE
v490/2B4iz8C+JSWXrul5K43IouCi5hgspYOXvNWIuf0FDtp5n5ndE7wSRBsc+l0EwJ3NNAKYAWY
c7Nik9jT3yyr5zsnIEIYEr1WqtVwQIu8jecJg61aKv9g0M1ZKL5PFb17incKCi8FmGPaH65RJXGF
r+WA8fTBNzaiPX77UzsA2iJXVLz12vmbeJe6uXY5exw4985jEpy/LLUVXUTtrCvSDjdwCvhoPz5F
k9NOoH+tW5AqmrhoJBsqCHa+MyPLpFC+tI+bCUaQy2hO9sGxJ+F3B/kFKlBTXP67sTkbeyf6l7SC
AoslxNYE4JvRbzJL3QWtONcSmYqH9TxgHRiwAmQ4SBSnB7ng1CGcP9FQ6o0dsr+osHmBaJUER0Bi
4jnuOnvnqfRA3EK5tjNy+hoD932fYmsPgE7P0ohVBrGaiEE8/79cC1hE4zQZa3Jhbz66UfoxMfOs
hXVCkm8ooFuSMoNrlKAY+MCMiKa9aw6/ZrmIQ5CMfK9qbSRAariu2FseheWfEdIw2Ok6JL92bQZ9
ecqcooY8lsV+lnZ/pmr8Y5vEAxYUO9KELae0tKgT56/adogFdnZzMfvMQkN4FUZzRuW8G6lgXyw7
XeX0MqsB6ebKHnALcg36ntmpG+eZ/Fz6/CISlhrpVOU7djkGbzeMHtVQ71OmXjHKKzW/dwmnbCl6
b8u6+QfDRpjhgmjN0pYroklstjmROuEKj5S9k73NGTXwyYz4ng7H4w3uNESgG2XqFDfYfle4ofJ1
VVhB3OXfGHljPoriQTq3aAkjlLVByUgdEn3QTNcpBXZiIrLYAoCnxwrL+RiVxjowBv0iulM/R0Rb
9+GtoAJMS0PdldOA9ox407ljcdFF972AhUH+sA1uexhjj6nZljoZcHqNME7NTUiulnURLl1IncKL
ILz3FLBM35Yc2huyS5d4UuNxFNom+c8Y1h7q51sXcXFxxlcACujn8lZwiaV6GJvM2s4/sHRUryML
pE1eSHcdSCnXNSOvuHYRsGEeP2s04ocxLf5OVtqsHcsnIygqWPCUzu+yjOydOynOWGZde0st+LuD
CRIF6dPMZeaDN6ji1CniQnvoyka1LKii9G+DiPdT2+fRWUdRGpdoKlFj2SzbNBzpAN3flVGAeSaw
dg10JAcCRQ+bzPbNimodkpVV5y93SJ7LqmC9uk+9HOboYpnEcPva3uPcUsQYvY7Kqd6aMt2UxH28
oFGQb2jjixj7Zb+xhh9qSJp3L8+HixbZDz5u7XsPD/SEzkSuouQfHNDqezaM7clsDL02H1+ijKs2
vW8XhPHUGvM2M4Y2AEOrJ+ufkZWnEIKYivRmbL3gOxmeYGZYDaYioFclFvcW4snD3tDTEzBK8pI8
39t2O20Ca1puDk/zygPZcCglJSRps48EeOJ+W/HTw1hd5uF4b3yRXtmZXntNzFZGACUjKAs5Wvmv
9/px7QyKeLvK/Ff0txwR/7mdfjOQ6C5kBrP+K5FWPjKt8mpw1yD07W2e6YNJ+jSfLhP7hjGMp5xl
1oQCZlch6mG3Rdk5t2bJGTmxJKF5kWmS7UkF42inTHkGP5j2nywctt48OqjwUmvrZgkNbtL/tJ36
6ttVfYVxYa2TqtcHr1sOUy5jQCeEQc5LbDTCfxlzb+fOjk/qitqP/fTquV5/nXNlcgWxxhgLrk0k
CFfXxAsOaPfEjkyd6Fy21LCT/K5soamQ4CNIK9pXjf076E3nEOXORTuMERws//5ENs8zuaVk37Ry
OkETH7rnSqdfWOsYiAbBtC3yxd+WctqVeIAPvcigYpX9gMTfB9yVQiVLkrlknqDdvQP6ZATdzx4F
7hanrpVZ3j3LPG9lJlVAylXuxrZkIkKUkIvQZN76mesQLtsN+0WVgMcF1Y0o7U0ZlsiqOCkm5ccO
o6qNV5vNQRXevPKT+UO0lnfCKgvf2EbKLHQVxeBNyrXusubNKqtt5zNSrlG37Bq/ItoyibJVit7x
FjEeX9ltN28CFm+W2R04kYCELP7I4GMUgDmIK0dW3XnRl+Um42F0mAx3jrfq54yiD2rDxqbLXjdE
J8XkI7kbs3KNre0OF6swZtKpW3P16D9PC+0yclds/trLftqMWA9uGP1MgfeTc721AGW8pBBP4nII
qZN8ExxcFjBRaeju6GjV3kSs7ehWnqf5iHCaxi/vgKcIT+0Int4hwkRx7utDUoB4a7tgjicJuWgq
XvK8Da6qJTLDMvU3s1sTRWB8WpqtTKDu+YwBmeCsPzO14lnWNJ4M185hnizbAjnOjhcm2Sv3kyRI
wn6zxPjpT3+TQPqfVv4HRG+yjTw9n92QpFolCZZBwsxFvRAXIXHAWK78VknoEElfWK/j9N4QZUdx
NhgXAev+WvWcJIzydwWCk3slBsZDZONcxvLqhfRyaYhqOqxSaEdV198TKph/c6mCqwEpyRo9xKu+
g2o0NMZj2TBeIK5ZkdKw4CZ63HRu2scqWECBDF10jcw7a69zNZv7VNXFXi3LeyP6/MyKYn5VMEyN
xaDXGHLWT577ve2W8P68YWy3zwv7q6kdlncmIfIu9II1tTtmoHR+X5JcX7gejK/uaB6FLX5OjImZ
WkNR7cBkQ4eJussyJBV9AWwX1EA8rY6816Qsro1gmBgND+zYl5JUqBLtM4lB4YGKoWEql6gXe9kM
XkykLWHzABW3gW/KeBBVfnZEt+2LcDlJBsXbzDadlTaZeZrGyDrHY93cAgm05mS6F+hGJpaUba7D
M95RfYxSxNtZM31l7dQ+LPDutm2kPno0rHWWdZtRtNhqq9TaDMJOYYwxVrRORZk2b9KDnIFaCtPS
eS7xfzhSxMprSIfLPOr3REDMMxIYPqF8KYST7QULBiagJLA7zXeW75wiriQIPc+rjZ/1882pZ7L1
Zj+P7TIZtnLI1VrMLIMs7zdaVOPgCRgI2sqO6A3U6XljqClaN5onpqmz6k5k+dZHePNOHGp1zEfS
VIrBBEGTgQJM0i8D8+ZL6ThIJck4QUxVr+bEmSgZZbNdiqoi2tgZNrWCNB61fnqo+lSvVdXCZlnI
q/AaYjMTn8ndPGtmr+Kx48/YPXtxnyfdrp+oDknv/b50C/iCGtm7M6mTDrKGpYj8jjG25y0RZVth
WL9n16T+ncvp2NMT73IrbDe5X93tZVDXasz0LUnq0zxb9mauHC+WnEI7OQHtHAHWoh4Sn3MHqsjp
y27rGAj4kjCnFMqnYNUwkbh56a/I/gfJyPmM6gldn1/+qA38odrV+Q/m6s064S02uf6BxhpGJoAL
0oWdFsmAo2JRTe+VlasLXL3Fq7LdAAMQTGASHbDAMB3YFf2Y7fHYv0tBsH0S2Q7IsYnaow/9OCv6
4ZAXxGL3kdleh5NZBV/hYCPebBOyYbz5HYqgexgAIYZmh1jBRoRcSckr2vf0HSE6gQHBG1KbHhYM
DETWtctf30WFW7Mcp3skd9omaGJXA/dkP4HwHTNInxI6TwKHwrAQIFmnKyr6AlEOIjzmWgv4KZkQ
bqcGuSky61dLzIVlU+kbrP36JtqVDbE6CbDTxp1rhAZiWDfoTHdlsuxH2TSEoCF6L5rNFKZsP4ku
d2v3H4HI+EeIKjFXXpI5L4ZlAeJvjT1h7tviEf9ga+Y/fjJcVGX80JX+k9rMQqohHdZyIQG7WUjS
rI35toxBdGmMQp2tug83qKkqFposUVvLiqVDFizX+8dHV64LXanY0d9z4BpTHhzbnuDjwCXLGr4c
l/rgATAiUdehnIJ8ua0nqfe9g0PeT2wkl4xkqCXQ1zXTGoCiiqs6D1fFI5tnMJjUMuOnSUXPQygp
SqzwWoI7PDZmsSPLPjilXmxZZIMvRic3gWT4ZXsRjI0os1fQRp0dsa0V25ASHJrX/2UeTviLAxUa
o/S0nViylUX9izWZD3/KYaxlYK2hCnoEgTqrzDdPlQcOQztD8toyXJo1+9oB98LJGHtBm9e/Em4E
ZaBIkUMMhvvWy1+B7ZZHZLDjikxVa9NCSNkPj77eYLA29hkRT9h715Ca5NZjFI7nNmeM3lI5VsGn
MKKQ8WIjd60poPA04JeqRAcxp+GJF0vja1D0JiaIrVFaR+x3wOJdyLOcs7wNcRStMEK5ayE65+yi
yjlUE5TLoK/PAMWY/HRKwZWh5vR7feYQXlY6KaJbmTEHyZitZXnrrQhZeaeCIsxAOohlRHdwQjvf
uHj5WX6m27RX0W4xK+QUmhzNmtyVqlXXIVjeLTZlj4lUcLTsstpAxp3pqXniJgKXL8I3yNhOrPe2
WPojJ9zRnf0C0830a5hsiyCa2lh3DuM9AQA0Elu7pXxLa+s3fCbC2lz5t6Np3+lGJmuj/pJFJ85I
7EJY7vnfyXuMuuy03OdY7r0QdJeNizB2w+S3bctbkj/ntgyyZ5s9WScw/w68qwlm8EmdEt5aR+xf
qrrs1mnfGKfOyylksRaul1S6nLPVF3temqyK8iVZSLY0RoZFoZEzWGj0xel/MsNY5xQin8F0mHsV
HAurt2CJ5bw6YctWVFQtGaHmMQK1pILcjDNTFEfd+D1CfmtrZ+NwaCWoKQ0TL6aOvMvkn0W64d10
vRk1RKi2khDonZ/yyQwivWLmCI+YbqOJsI2kzuPCWkWHogSeWioAPP0MASZYp6ptziXOgnXu12wI
YTozSUCGNXkOzzH1QFYyDJoL909iMaJxi55XefL2dUCYpe9pAicemF4vNH6XGIlNPK0xI0euB+Mc
nrTDr+fq0Mc/Aoy4Sly1SVk53qJZ7J0ASRcT2nQDQtHZBSxbCuETGQTAbpqt+hAaPumMjP3i0f1h
knl4ajVQRyubskPgXmuGLI7BiWMY99TyYErYEe8AmxjpqVSfYG2mI8a+etcsBB7XrJ+067PQd9oG
FUnDue+CDH3elJP3t2G2xuwva2OGFwQnLfIlCRv3LJTzm5rS/FMq9+4lUPnE3IaxJbJLME4519eR
DOkihJ6W0P/gOOMF7pKSXtPfM2/JPvOovi7ToFclQ7C8eazH+vS9R85KwVTmR1tWh7boymNqpuog
tXeHAKd3dsuhtRQt6701lwwBWrVE5/Gnp1wbVPiZlIrifHKKnS4gsD2YztQBzrc8kPtq6H7ZdVe8
N4yEdqzLUHiMTnutBvVOUTUftAntdpHlh6RGmkXvHMZIAa3X/TYJCtq0RhBjm00ucFkGpnOIwb5N
yCTubXFUkAqZCiX0hq2HwbwraAVIRttYKckkAA3OSObih5B9K8lhuncCMKGhGzMmUeNngHBtbfop
xnG9NFusWxC/637f2rVz0nPqrSJ6sT5n/FaARWDQMFmxcuhpYGFfosXiOhgQjZGyi5kLI18xGgsu
fgSiso5odfCX8xonr9cyKf04jwZ767Z8yrvGZkIjZHKpTL03tRuRiacZohCoh3e8Q+9kl1ei4429
TmN+DvpyI3+d60Cit5nFNcIyKHL8E3ZqlbuKPSUrKN0dlsalVTYued05a890841jLc2hlz0hc1i8
NqGZrLCDjIw0/e8ln5UXAhsVpYI4SBRUt6oxrtWsxsPgF901Skmk4vkvLxOfS+Fo6+hVNWITnQBC
QAsniqvogbt2pZediwSo7jz2QOBkyWklCQN7HvzhSDcZGMS51L1tH7h2XLOZUtFsm5c6zW+OzdB3
cUdyFvPxxIsZ8BbqOcibxoRBPlyYykPRa5X/lvgsJ4Sy32pJjZJMiI9ADnuIB6zfMm/kSxbAL69b
90fIoGWNFYgfCX/HVraV82GO+3786pvefYc92b+Eef8uO/RT9MOERhJo9uGV4qv2/fGrrpnveZDy
AImLvWfQCmfLfB6hFB46WxeX0HZ3S6SbH1wGJRpEmxAVvxbHwSF4Lxrm4CoKNCVJWldrPQ6b1GrL
g8EqPcns9y6LXkW18CYy6c7n2mnWGKRnJIuVcwWJmNCR9t5tbAgeFYAIakZ5t/ZxM5sVrLRO6RdX
k3JmTqb7bUE1vhLTBz656NHjgtWYype5cfS+082/Co77OsyD1qfpR1Dkzvpliqz0qkyzYt3wKhM6
X0Y3wcljzrkJMTMwvhf52jal2BopAaW01t6h7VSGCQBv29JQ9yu0tDlFLTq4GoZCT1NnT0DhmrT4
aXnWDXeyQToh42RbIXLjuP9J7LNHRV73h6ye0g2hg8V2sQsfB5Xo9i5ep7eiWv41vL8zMs7f3Qhs
YksfvSr4LC/maN4mzfGTBwWaVXDcaycr6kulHsIWNxxYrS7JqQJ1KbIlO2NoLK62dU4Vy+26dyoE
JNG9L9P6Nvm1OhYj7zocQ90p9BPzMrpEC9tdeTDb+s3xDMbPOHMOoVIUNL23tgMqLitKnW8gFF8Z
9vfHMRQbF4sAVMQ0eUMj/OFO4bQyi7Y4tX5S3u2OD3ztRNkmADPH0i3JL1FeM/yzMegCCSU+gKMO
I/S4ryJrjoe8t++1fpqCvU07lP5Z+2l3HUzzYnFmbLqhtrfl4ypilIxu/TRDeYe2aWKBRZpyzVxw
6F9TozbvkSCobYfZqvxDJKpc+9rsXrrxpe7L8lxiLqDxLKzvCBMxcFsKgTlrhk/6xXG6JI0b/nDy
vmb7w0XRYvxDdRiwXUpTgkvT4Zckm3jLLtM9Vlb3k47APNmKa0KUOVsTO3gwzfWpR0/Oq8LhVJSj
AP3ovNchtZ5rCSYkj5uQBRXIjeGec/1+wQZxtxySR2CEHN28Q0UEyPg0zhCg+xa/UedNK1rWiXct
N2lPv20s07Qvh2E3joV1IBA6f00Qxvlmuw04F9eVMy4nnwHGfvbTiZFMdZwMbIFN5KQfKmPsmlZd
cuZVlzgYwfPidZU/y4RCBFhHdq/kYO86tqMf7LaR6d2Z7PlucbMrBHdVf2xCONsVgdAr/IZM2PcG
tqGLm5rfEhaa/2qn5RIYeC8+IYBkiph81yR0rmyF7sVEMRT2ybydoURt6qG61suYUT/RotdFY15M
Zv0r6PhvPQJlnleZfYqW8U4b4hebZhW71uzQ0VprjyJ0rMbmQvIvucqoMtlDRRzCD+amqvxfhBDX
O+GPb7aR3pRAcDsUUu8Sn8TbIuG/UW559+YQDn0yEhqRT//D2HktN69m6flWXHOOMTIBlz0HSMxB
oihKOkEp8EfOGVfvB9o93t1TdpWrurV/kZJIInzfWu96QwxOkvqY7GL806tT/zSgLhnQHbzpNcBn
kkRPEmpDBiWybnFPovLA+nHqPL2R9R8sjBOd9KkCbOr3S6xJq5MaqOIRNyYncATmQW+pWtV7PeWC
l5JcfGvrJUogC429MkDv64heXKdCnx0J4Ia7rWndLeTiBuxNXiFTxWvgQ1qqOVhtyyaQ8Es1y6+J
EdEUSeIhjLE+KA1T28kKoZJtocPvbBjVK5nybUAVujVAOFQDWmWvlkxasRxG8sL0Yi+0/mMEDnqO
/Hj2yhyigvmLV+VwTPMyVJjdAF/pdZMdjOnPaiVgJqwoMDsxlZFsHO66ddUuqoMoVm7aPIQ2vs3K
rvF75VZJ4j++1Uv2O9ziJq9O+24jFtDC03zMttMwIRbIgo+pU6JbWj4TtlC89rIfPA/KAOcijp/M
IRTOGB+sy9B/AdWZDo1ihtDzzNUTxszhq/Q7i+hGwlD93DbRfb6E6XxoTW0FnJJML0kB0obIbF+n
kDBoc5T9sEISFZh19Tb7jLAQFxA5N8MPq2swBxM2G8YC5JsnHS20Bgk7X+jls1aTo5INBvqSND9p
EzrIXGGSO0E1d3uMBT2muzAqtaY4YT36B6jBWFeyCINBHpQtFTm3BMWGNWYM+P1JYJmh0rXFdpw9
EqpB9SVtOuoU/HZZDD31nSBtTEltz/1My1smgfw6MXtoO6N75o39meradGboIW6XhMOGQIrGwknW
P0D7bl2mmgxY/Vo/k2++JnO27Tt/3wcUvFnT/eF0AhAGpHFMePd6eZYsW7GkXOh01QttZYfkR9tn
gja67VgkrnqfiB99qQKhfqF+C6xfm3+tpD4acnrsYW7nkzYClLXT6t4pYneDYkuLu8qmJ0Y70on4
K+fXhxkJh8YEcvqo9VY6/n4ReolhDxpI8AseY0y2qSuzXxMxvOdcpTvYetKzr+2irkueysZX9n42
sqZJtDX6SnmZpWtrCvJd+k6b7mSMZvAaCnJwxlHkPupm6aTaqkDfFg7nrm4G3GvnAwpY39xheUP8
wwxu4OUTJeqM8JUxcS56TVU3v44GezGZ2ZWVhiiZMpIvnZp+xibcSzJTlTs8qRCS3bXt6UhiXQq8
QunrY9jk55XaC2caBkhAIX7MxRzXeykQdk3Jmcc05a7PUrdR+xUWiqv+nc5C2iIcU/ZAdsFmHKXM
M0c0M3WK87gJDxTgJFH1kVaVJFI5ICO9QDuH2qx+DUHFbYbdn6kqh7e5u+htmLkI/wd3brpHX7bP
E1lJzqgWwxGnil1fKBrmccEtMCtx32WtammTMDvsE8Z6kNX+L8Hlf/8e/0fwKC5/KdWb//iffP9d
MJ6KgrD9L9/+x/pRnD6zR/M/l9/6Pz/1H//6Lb/0jz/qfLaf//KNm7dgwk/do56eH02Xtr8vx8sv
P/n/++R/e/z+lZepfPyvf/v8yaLciZq2jr7bf4kUxV0SXe7/O4Z0m6YRA43m//JL/+lEuvr3xe9T
gV4l/rMRqSn9u4bmVudhBKgMd9Ge/sOIVJWXp3gcR4oV70BFttoUXRv+r39T9H9f3KWQC5s6onyR
7NL//PT/cvD/Phn/Le+ySxHlbYPzKINd1KZ/naW/rEhxPFgppsZ4UF004+aikP0nS4qIEVycSoSF
q9yrGLFvJx9JwoRe3H6b1Lphn1JlQPppZVWIDtxaJIfCqETDU5PoR6f2nqtW2GghJGmBXDSEfmRD
ROZlavpsZ6QQhDpskXrB3E3oFQ4GkAE5t+hT02DP5EZ7RcRhSN+BMqyuY6UdZmE07FFbzc8DUxir
yFRUXpLoX7QOht2ILCOr0tbTqzhGJTBRFc24LiiYCFnp21CU1XYY4c/28gH7bQwv63QtDfHdnEzZ
SYwAD3KkUM5Kw7c+ENNPYSFdgi/gScTGe2ji9NWYgnnPvBQigOyNwWZoaXyYyARvg74TOgQeEzvl
Rc5ye0JSfVitQPn8drAw9MGNU1EI+SR9eUg7+dCKDYzI3CDXB0xzXmoOJsNoVyIAGDOu7yLsdyjm
8DWBdcW1AuxsdZoCBTHS3BnqtdH41en3C/P2LdP5yU1E8u8mjkYqD97UScUmyUzd7oVYcbNYgTGf
12AvkfCMf32MVQNpAXU5Q6kf9mWNG/0CBlewi11T1wp3VTJnU82ctIwOLWEpUsPndP6JOj2QJG5F
E3fotBG8lcFkUGd6r440cilpXOoqGS9s6gQsDAI9YNHaVS8odhPTOSaUjmOsmDvs6f0ocGtUFm5Z
Ni8ZQ4pEGPO9Sj6DFdG5eCRS49g+FPC+zTOxn3KdK7dZbNDCEofl0jZt4mLRprczbBZUkpkWZ/co
ZHFPw94pIM6PwupN9JlRDY36JAyQo4CbwJ9JubroC88nXxkfvhYS/AWSJXdpuYfJFbkVqVp/JS8r
JnERul6mjjwJABIFOTKKLjt5h1v4SAm26trskI96+tcXPpo2hem1j9IDvg9W2tQQk4LyHMj5u++T
sjYy99PkarYEAwxi8MsN+r5oY0QI+BSmhVYud6yqdF7QRUTD0eQWSQ5hNgh3joEoPa/gDcrh3J4N
RGsS6P8xodloAgWksgNpbIXhpVpNwSkjsV5IElyR0E1/oU5xSJk4ZKTGPE8NzvuhmQUuiVRKJW97
CNkP3QgpUaUvNSw01/fRbAl535+rWrqAhuO6l4+TM4tdaLUiEVidHvmOOBLEppu7PKMoboKYTHto
/30rfTOrzRyhEW0x0fxjMaaMAUzGnUI3OXSGmAKqB0J4xsYuVMqxwU/7bZmRSkO0EP1x2+HuEyN3
mXTtwKgWcAxhAlPGAmwIyhdOV4PZ74Y+QnYkf2t18sJ6KXjE/fDbQGQW1KB73BsNp9Nf0EZja2By
bqnVfC9iPCnUnPSjqSwuIkmsZq5UzlhE8JESwZIKtBTBBE0tyModxKFqGiAvZB7zPVtXcTVe4aQe
6hilMwi5YXokAJkseUwNH1GPasxmB0eXFQiM0vAFzeNVZihtZRXOXZWUWr5adJYu4JsTjhVeGkJ9
UjB2rFICSnE/19QcRr4Oublg9w6NrxrmJhu899AzGeMs+ScX4EjHk6Ve2jY/Q//H7bap3iZjJrvA
6CM4nknhRSpGjX4B96NvQMvDLna1PJwvYp7+qYLhCjhSUTg4WVWgpZl9x/DHXaR0KHMIlNjS3H2l
o9py8JKvOq22QYl4W26HP3gLw9hNiu82LVu7rH2ISoTTIzQN6AaYe/UVmOgc5WsMnxM7z+JLUPij
FYcSXgT+NQvSPz1lC80X6jxYvSjNUKKiVUPOVF1S8yUkkI5R6nw3VYaaZeo7Uy1vKq63iUoOvPAW
pdUHJgSXJmXOEuhCsNEF4ivLuTExlu8+Mn8ixYNMG+gDBF71qFR7HaQMPZ8drYKFMMvsPpxFnAp2
7TzZ+EtYXV3+5I9wCC6EPY8IFsWT3mrcyKOyjzPjyFByG2ZLnOFEvEqoybDoyciSidVZrwjPgrdO
6eenH2nqR/Bhpp8yErflML2DTKHO6JW3IClp3aroPorSKURtuJbeSnFI3KoOZKdRJxJZIrG1sMJk
dqg39wgfcL/D72MIyFurxDKylGa+znn/B51ghYOBrfj+E3R21RIQfIXyn2ImPK4dTGNTEvR0NvEf
dPWUFPEhXDFKfZNTPT4UK3jV3OsYbkECtUyKYNEksKg1bJ2hx1mYcrcv65/ZAE7I47h2W17Laskm
h82A3b3xGaH/7SXoNJI/0n2X+k2om6s8sLOC5T1UDSlWTWCRshI8iu9zoDEDRfdU5qzccaT5+1CY
NwOiWkeWDd9LexGODPRZPEDobbJ+C2+SUeWfqNE+VQyq8HpTb5WMs3lSNAQpohNssp4m9S0W1ecp
qNRjFy6GA1OBsCW6svQYCFmdRsd9b2DfaFMUZ+Z8A/glw2kkFxL2pTkYn5rQv+pi4fqK+jDYgeAd
JO4AaULNBnrY6b0aFAGPt6mmg5e2qY4msUHISBlRbLv4vopizhnlL7Arg/OJnMKMeJETbw9RhDJB
t2fjIOD4sFLEcRtht4ArKWv40E03lRvDGZi0B9kPt+q8FcKBvVgFU+AUT5lMKVPRM9ZDvhnRUVEt
7TUTRAm88DEo6dasJtTKUa9BSBDfGl97XtyfGImr39X45FcK7ns6srwOIpcVUUUhJQn3uPPW1mJo
VSI0g7JsS+F5mmEdtgGYeaqwdMXSo8vYSkt6+g5PWSl0S+yWLWb+TO6zL9lMz61G7EWdf8mt9hE0
ryPsYzmS1vlKdjV1iQg0Xvxk04bY4KUwfTvgmVyHvNAmSDvI1aL+gG5xXNX5Lh7qz3liEliNFzNV
n2nkjhjA/MiVjppw2hFisyNFwe608i5NBqw1LjGxwvyQ0TpXo1eKc7juRaVfz9Tp+yg3vvLuTxvC
4isaOK/ZAFIdpMX36DNX+1a6eR0S48XsZPXWMJxoAu1Hx1jVGf3VI0pPJU7Hx3bu8SWJxwwrR/Od
SHsfFw2OGGEoZc04GdMR+na4LVParuAIrz6QnO8JQu8cCoRjUGqyayQMkjlKeOiY8jlUINJT+nHB
2uRazYQ5zoRIr+rgK+jbmx4LO2OpK8VK2eU/KlYuoEitFTWZh/fdeTRoqMMGfdeKjTSWyaJsBBpJ
wDQBJooQelH2JpQJbifdIcshbBmbop8cqXJzv4kIIJz3WpNeV7EGNRvMrpVgHJi4jABEiC/dVG8r
Q98mQzza7XifsxrujInewRiXfKuVvAHEVXnLGiNKZpKSCVokmzAQqsTkrNIJEN5HttGMXQ051AM+
XdI9rQVz7TOvq0z1m0iRdavKH2bSHuNA+FqFxrMmzURoSrrtDwzGg5k4I0XF4yKtraZA+p1cibZC
0qBrL1Kd47MYt9Asm6PcxNK6TTn9vV4DeeQQA1no1CifvIioHl1hH4RtOCyErciKG+S3tCZEki6b
jBjXu05A8xtWQ80tsvxTMzrTUccMc+vlaSMQlpnb8szv91FVhY7Rof//fezvJ2SOvWj//eDfz/z9
GHEkni9NEQ5P//nKv0/+08v/9f3y9H/5mSSJ94rc5euky1vi2JZ3xA7b/OOfrPvNP97n71PMBzfI
6EhBaHyYXN0VTk/p/X7i3y/SEmj897e//8JO+Z8f6xgF7SrR1uB1EvxkfCJB4DV+fwqt3z//6F+P
qVjuY0SdpggmG+IZd8TXFbi4dJJFxYj/ii8KRFgtD/7+zO8XjbzO3agT6gpYh1VEgGHsv/z+398C
d5PxiZeRXaXUEdbfz0iFnqwrjlCxyPVGTcs4pSNVMkmTzu9jq34kBxFRJXNrJBzN1Dzhx1DNiz6F
cPhsMZT4/WcnBBe8OshJW1dDeBCOjXpit5q1I/1EHN8MN9ZJRbZ8l516Z8T2+I6u6IqQ9MyocLD7
PZULGZ83eFa+Xd7nOxWpzFDkG/4nJGGbSnoXvUjoPNXsahx0zJH0HTQqbh4resRn8+Qzxb9DwS5X
T+mLsWTPWN8K46nCq6eDRD1s4wmFjrh0cInqHty/9Cq/xjh29lGjcNpjaiSsNtEn8CR6fTFbI2rB
y6iw+Gf7jVM4QiJsxuHfFv0HKgh8P/HSJ+DtC5pmYTc2Jn93lhIrHyCkWo0ND+q1fMFMgBjp0FkI
31gbYPV3rSwskyLpmK4hx0svqroLIVdJo6O6utGfcGq5pGfjMrNaVFaybjtPlCoroJkNz9muYKLh
Fc8YAdUpaVsWvkJhYc3ILmT5bQZPEyNcxa1ROPJVIoxYsJoH47FZ7zy0IEE/bul79B1KPWjJGONs
TCwOCHq22ZLzOtmxjrZM04SNgr6hoKxbQHp2dVt9YbShvozPsXgTPi9NQdKoM280Rmz79Jp9sECn
l8iSNoWdXvNr9RTagqV52FLRmgUbeMMUuRZM5k/Te1uZ54l43sAGxkWqvUPl2DmmvmtFG1AMSj7J
wAwUbFpMp8yc+BOJ+KZ2pzf1XLrfNKbBwTy2WDm85YYtfMDtOAQkOz7dR1s+p1Z0aFGy7BjZ07so
Du0hExX7QrhTvTGcC2HSPGzhzcrXInZgflz8H2PbW4bTbtR3/8XYou1f65foqG/1n/yL/0LietR3
fZt+RTf8x/wfofPaOyN0LlX/ErhQFi3KLw6AsjGJaP4Icaff4QykOw/xkt8zG5cyAv7gj20FF341
zagTffjv3+bNuBgXsceH2c6gfmz9YGcWTiJbsnYBRFpBhPWgCabWWu3wirECt7hVj+SjFWxvMS1x
PorTOXh+g/skYb1iI+qwUCQVVlpUjrbRR5vgV+YcjG0NmOU2iR7WvJaeJ+wFb/5BOz2U5+eo3wo2
w2+3/ipbQtGd+Mz0jlcnQef2Qrip5kj72cJmdalFngC/0/cat2HuJSTEZD8Pton3IM2R8Aie8vPk
tofyXFTWvElu+OH3+4gVZz3vI0hvfHoGB3sh8rbFrQVM+pCwYPrHowAaXrDLDBf23JQ/dwV3gAcv
wkGHZgXMIJ3qxt+Nz9W6emS4b6wzu91ERHgMzmiXrw2kKls2XwlTJZ3Qmuz5m4vt+xgfRg9xoSfD
iTzBJTy315ZJIs59xhEbGxu//s24JXLWe5Dnuqmw6DSdqHVW7l9XyiOx16ad0qNaq8mp79/Jut4w
WH0B82H/zjGFi3kr2GeSZq46RP2dfIcZ6mhx8WTL7czJ5CrbC7Ed7JaD2Ty2Ek8PtwTFGxGP5zI/
+sF2BcYBu2gv7rRvIbNGO9nOT2Vm+ZuOQDN9M1bb6AT73QKRtIsjSfMfgCToDu/EpFqpl3zgArmr
QId29DnFEwUTRw56kWH12ZM3VNbqC45W4orHeYs3nlfoXi072emjKC/yU/dnMQGbzrXgIVaoNmgS
dbSXBOKdCtOuPptT9ExIecfd6wz1h/yDdFKUXql0gbKq3o3W4JPQeErJ5kYudfJmDgIJs+pn/4PN
aN4eK3wJRse0PmaG9LbxJxLPsWJ9SVag2zIShxMZ8MmNvNw7PplGxCM9HE6cEBiPLsc5PKPeQglZ
OtmD+HGB9Gpb+RoemHXOMk7YLksYsbxWxRzEgY/vQhbZaVxNt/CtexrW/erM0Zn3lY0XiWrVX1BF
SaAGLcptxfCQJPP3udKXEXT/XhwlTlFjx2+IV3NtPVt049mOuzCwC7hS84F7JHIRDCsbtJg38obz
nQpXHAHkM1I6SEHoHccWvxI7W8+FO3Lqh0fsUF4tO8ZV+WKzZAvEKWOfOgGLwxBsiw/sMxKNbzkG
UNCfyItLvfFrolIVIdI6wD8s0PZy7oFqis9sx6xow4xf/FEcmqVZP4Zev0GGhTkjFKnuNVv3/nLa
I0q8WH4GuExfPmCUFp/BU3pFRH5+5i2Kj/rKB14+9JGlZ/S3UbjhfsN+wvK3jQcvYz61Gziiv/9n
YD5/BZa0D1yvuY2iE2Ez4YCznlAl2P5TfiluxQ1OQKhu/IHEasJhEbHb5LmN+jr9xjnCMh6zeoaf
Va1jHMDsZF6bBJVWLpaF4sSWhLaTeBi54TRkD3YGlpF7V5EqbbOfD+STn7nO2d78HfRNV3SDDZdV
/GP80RsP35mqZo/yuIQa7hU4zxxHdlI+IKzpJ4hBXqNyVKQv+ZHtViznqfm9gpQj2z74HLHGMZMx
fDXO0W6rshF5XpIiatnxdYf5qZPhw2b7ZI2vTnHgtgj//Kd5Gz20DjZls6Qfnkp8CHvxNXwxsYPg
GjglLzTeX+1dvHGjPkIHfm2wQ9H2ETuVzeLJmlFZoWxrX6s9FBrsQrxg333qu3LLbfAWfPofwl7Z
VvvAE2AFWIbde2yxO/Lkq4Z+3Eov8mewx4ACMT36lZX7uzA5LE4OjNw6tNPXS2uhgeTwYApp9idO
TnMziHi3RBupBCdRYctQrdh5WS5TXF5Bjaxyb0AvhkyIlZA3LrqebfqZU6Kx1iHb9DACjx3ufONS
7gXWQpoGAY0ODkKvc/GRU8OpO76K2WbKLmqf7lX2LyHBJhtDXEzybVnxpGyz6q4rY10O1xDoNwqZ
u4vbgFOrx1tNJYHKk54Te2U/1jA2hc3eEdeaRe15NU1y6L0ic1vTkryZU654izD0oz6HMOwu5Wbl
rn0PNMvxPQy7ba7yZ9x5MBNyhyeEA8M5qL5QqmTflfBSp2Q04h/aWrJiHoV9mSNTwQ8LiccquEhd
uZurzBVe4xlxms21nG2MzyAmtT4d1wIuiZ+pwcXRbUvoMw0poy9qmbqkGhcW2xUw1bhCcMWQ+ZBr
luouhIz8W36pJxu9QEabiAEVgXtg30cicPoP1QFJgCW7Y9mRNqmXnzGTRzz2xdrGfkIhLSG9Zmnj
9u84cxmemZxbj3Klws5qXY0AY1sKVW68MytPaA0Q0h6VXd3QHqDKKlk4HEpQCuqyZ/F4blRHe8a4
Ejwe3yVEzRhWfs97BAOzDw3GwmpR0tY9AQ0LUeumcGuzXWFfSMXd5k/IfRu7vs7lpvTUh/oQyk1j
649hDTO7Td7LM/f56p647VZsrH4LYoI7w8T7mS3QFSt7ljQuYZtpPCAx/COgkgTfNOpcIGjm1hNr
hV00XsQqxh0/WNhZX7Giod6RB9hqjgwSVLhxvpW5W+VxN6pnIJU5PdaEmT/78SkYbYYVH6s3X3UM
9TT2uIZY/Y8gOX8dD9a+lC2F8T3vGRoFvfqWo52SOXg29028RTKHdwehAejAVYvxX4l8cjmX2PrQ
Y7wmu3ixsrMm9Mx8lsp6wTFPCw6aQUWsH6edSPaDW86HAp+7PdHH4XLG2mqXpftQfAjqARYVfg8f
kWijKxApi2QXdwtsUi326fkN2VV3qi/TjYD1QfbE4rmv3CpZd4kDqCLemmgjEInEO9Ap0raKflSa
6yS8+uM7wjkYFywuKfZIH61oURHeWxBmSvDQKhpbfp7P6HRMb2V6aeVSYEzkOZwpUOd9ti645rUz
QONq17ELiJQYMaoPuzr6y9HjUipu6VWA23sOdhNO3sNW+8LKMxwu6FEJZcQOAXdSnJ9KR9r05abO
nvQQOvlG8V/S2MtZDQi5J2F1KV+IIkV7aGGY2RRftbkIRPcrui3l0klnyhn2x7bcsdgND+OBGL4B
kq2dePJMDDdV2ChAUsVLGDDaIvFGs3EDFUtX5dCcGdIG/Tpesbahikbg4uXJLqk3q2wPOyLDMar7
Q5+Ay6FxBQvByRKoEZdVZnSKRtIV4LeTxxjKr9PEI1RiEg55QyXvNrh3BevzcvltTLxonBwOQmYn
pDd8l+FzvM1xUvR0aVfGhwldDkUY+4jmMOmZnoLKS0Os69zcpG89JCji/Wax8XjOksDpaEiEytax
jaBG5H9x+tQyzLxxAuYvqsEIB5ddkrAvV8klSzA1d3AU60nmSvYh66D6aawutehV4o4tG/pyqX4N
H5ivmF8loej0Mg92JVmzH7j6KYU7QT66aK7O8OugBuzlFLHwhkC+pweLjdg5IMGD4rFNMzoW07Ua
bSDpp8INkVfmheZGL638XsNBD398waJ2tzO8MIotOU+8adaclPDFcheAhbAVUTCx1s3p0yg4/Qvb
A/uT1Z65bzCFYoTtnYlPoH6twMM96o72mm3Ar2wcD07BZ/LZHj7KbWF9lD/KZrx/z3Ri8ENsDINV
VnALwTv9fsTCNB05CfcVNQ2XKJQ3Xqa+0MtuomP2RAKbAMYOMkt79ylcsZAZrzoH6VNx+jN2wvH3
QtGxFbax1eEFTYHgpAkLKtLOr/7OWpo7WNZw7UlcxGO9bnpaI6ZJTJGpUvman7NjsuMDWe0V+w3A
g3U9eMvGC+r+FQseyw2dXrLLz0QAD8/jT1cjb1zIYlYgbvBQ0QAjuKpx12w+EFEJpYsPmCmDexgu
EdA+V2azHFBQCb4brFbdRsYhYZ57CZ1qOC4byXjl3uKV6NzX1Y1lrHjq1txwCe+vwrSBNeuQX7l5
uSNTj1k5eAFr+sgaZMmUT8MGbjpD8K0Ep265yqZH5JY/6AxCh+qDTL+MxN+lkbWrP+JNeuJ251XQ
VfaXFlbTD1YQ2QMu5dNqX6xXLuWdfvx9P0F/jr9Fdz6YWBDRIlLkl+UmPfvdOY/f59WukT0+FBYQ
/LkMdvKpAEKgLF4Gpt1NoaAy7/EbPfnKk3Ab2cgPACbhK8HD8XtVOt2TjMHWskDiBMqaCaw6Xri0
MCBil71TXup2+77EWgAXeGdxyxlfreszWAmm2SBPkZdXrkhFy8FBlYaA9xvgKMKHRHQBq5nopz6N
S4jXLK4ITISt6EN/R4vHXROw/hG1eqRo0syXx6r3Ale+YSBB094rbpE7xnuxhpiPgdCWNkMkBTkh
QO4cZX/gMt55cbj7Jlc02zERgcE+bl2xd8LAFV8ErxAX9GDWDu0lQM77PJxS2NZbvw4tqllVuRT+
RnzXwT50YlToR7mAtv6azyDbUONZsjpSe7a9k3zWB2Ll8DoI18I34scYKxSIC72LkO+CNyQuVz7I
S+UEBz337tW3th4Ow0u49+/1bWDDpOlEXw9x0LDCJxRK9rVe3VHy4Dv1Oe7i2gJOtDLPWRKyKSEc
vHcSh80eum3y6f/pr4V5wC1BKjfAXAlOUIlV6Q53YqG/RKZD0FPRH8r+bfhkP+NlPrI1ZkFV+36H
4d4y/ABvomdThT9lw1DVTj7S6wspg8GheaIa6T6gLXaFLcv7FuAV49piA+MCmBHFnA060Dymxgpt
7tkBX/feEh/Kfm0+U5vvM5cOk7mo04Fhyu/ye4yYH2TmFJymYUuU5SSTJkg63wGqiOzRTLA951dq
gexDntYvK6ZhXKmVDQICgAHSwzqNDgocZAE7HnG9Tr3UaY5TsuZRUd4LXENYITPQaI4ioXGdi8kr
Pj3aJlvdSt8d1Asa2vIO5luuYMNYI3Wo0eyzV6M9j/UzZ/1ImlGJcKXno57Nmkog/SrYCCowuDgo
LfyestVBnN5A6HJ9h8Ddzz1t/uJ/IDImFJzlPycFOj3y/qG8QSkdm72+1KF6dOktZVMWm5dFWhD+
IKbrhT2v0YH4r/0/+Zmr/htsBC8cRAj91sCgxHdY0A70+As+QuzXxvciYkgc7NSKTfO88vcGwmm6
K8Xy38HpKOFzMA8qXrolAMtyJ/j2lgMN2bO6+eSj+3Z7b+/8Z0HcNtrdfK7yZ4LH9r5m6++dsKHx
OnHdI3JL1r1k073de5YfxD6UYawaZzoNI/8Uhx7BkW1gbdLhHnlkReVlgK/p2riZQ1Z1yt/Iqzcx
Bp5OBAt2eOWPfdFcwhuFwtOd8d5aAF15ry2eMC7N5104sQ1hlsAKA+OEwQ9FFBasRASA2qzl5ITr
Ud1742Y5IB+8IwRjK59BGLHtSxfNjgg7LALDMNzfFTA7stxe6dUxfqOr0ePT+MXR6u9LAPZS7rNc
YUHDfLd7oi713+FKf9O6UBeD5bJARh7L0mojx3sai/0jRZv8HqlXSswY0I+ZEEzw+YvVbXzLpHXP
z+gdOMrA0OlYYrB/BdTg1jpRtafbJjhO+KMNWDFuwzsy2vFLYohtKyXQjC95yXpLa2+NJCGNa1F1
+rs4cKc9QakguJK0AMaUCf4J58ZwhRMHOarsGKxQxSDC7Y7DTXVJka8s6mqPm0z5aq9wyQ4AHhVo
DQWo8U51n4ILo2EULVohSgrM+QZqBJ1z8BrQK8LqIFEWdtBGis8drCkLS9k/qYmPG+R0G8hd3Q0D
JitgMJQlMCPi3sKGuHgM2p1waphWwS7evglXMFGWDIK6dkBKvC1OkIo/ERbZ1vBHZVOspjUTiQLd
JbkT8ZojCjEloUVKdjRJ/vs0HJV7fsbN+8yZGTZifPeps+i/DRAa7KdLR8Dm2zLeo48k2LI0LG7i
t/GLv8SyotGwixY7/NCdU9hTLzpNrY0Dv1EcEAbKe5kF7iO8DqcIyQOI46sf0yS4/jEm6UzD7wQO
1pVVC+I82xKw1Ka/Zq9MkrXpUNnDa8hFyM+XwQFJYvuVBLZ5HffcyIDVMMFOxpELHKTJYPNB/VnL
LgeEtQuhJWAPjfrSjsDdGFzTwIGTkdJaTF61+p5Na0ZtDEPpX5MXfhZgp6K4SFwZcR6Ln+n1GsMl
dwQSoq2u4GJdQiq+yuX3hs6hQN/AsKaTGDhM9Zo/ZebbAHBUw4QDzDU30e//aWHHTLjQQ2jZgbWP
+kdueojjS3VL5dwoSKbvAks/7xkedU4OULBJ6/UoTsvFEy2dB0s2rTXkFygSXJU5s1+X87Cw0BGf
07a5oUACmsPWnl4pTNQABZIHyZB3z3vlL/MPReJ6Bk/n7FYApPiGc0WWOIDdeEFWMo5HyZIyvvAs
pPsGU27ZBU3k37RcxQ2TLFV6iRGSqv2GwXrB7R3+lOMPB7Ub3vl1XmdpVxwOdEt7jm8Q5q7QOZfP
VVLu9JwRR1A2vCWJeT0jMJ6eodcs85xVf2Ev5IhzvAgl5BjFomPMSxlU4h9NNDqUBsAe+uKSswhE
+cHVyd/Uxyf2PX8R7r/xqREBcHe9AvvzDW8fZL1dyhGNp2Rwa1ZKdj5aaqlkw10+Ji1KsVwlnDM+
K92gnyyVIyeVfZ6jSkCIAKCBcwN3PBNvqC2lx1lvyTCRXa4tjFxM3+Hd8x45RawKXEq+xgr3JDRX
YiPWFdb2Np/oG8a5+d4XG1H4owLbH41ggzsQ7x+cBKgSY6XlojVcXXrjWuFbIFdZW/72X6/MK5jt
lreg0lbDdEPcyXzcoT0pMQbjQh1c3iifdYIR1NIMo/vecvh5eTb+/DrNDKyXj8BkfDmhAQpGl88e
Rw6nkY/DRa/gKL/hJuIZfoTTMaxHRETR8rH5tDI68cROG4dDxyHgPUZIUlnJS4c/xyfnl3i/XATL
SSqhbTo5zDYCJCyVHhQbjmV8I07Nwd/RbAQpew9VEkALlpzOdBw+eOH+ypRAoGPCpc3+39ydx27t
SrZl/6X6TNAz2KiOtneStrzUIWTOobdBRpD8+hpU5susV40CqlvAhXCkK7M3yXBrzTkmb4f/ZvnI
L/Qp83iQ8NfUhfMlzsF9DLw7RoXnHhjypXPqvcNAV8Azb1yawOYa/Rs3kV+2DAw4MAwGbz20NOue
gpPL+UdsubEMEP4G38ht5x3yNjEXNGvl79prbO9xmrYzEaDXFpnk0j9ABsrud62Wobz6RTYBvNli
kWZXaD35xYniiZFTTHjkmeePR6ieDaScmym4x9gOAqkO7nk/mkeJ/eA+mM/cBr43JFKAZxFhCuVn
sik5nCJ9peLOdodnFVnns/4DTAjdKFeZV8H3cRssceQ2gItjx90BO0Qx6TzzA4l51uGZfh3PB7cS
QGhU7loLqB104nUCnSA9ZgZDnSZgeNLL6As49vGqeNnzmcYGwyJvVriNecj6++GBBmmMhZixSFbJ
E4E3VD1AhyUt2xZUOjtabESthlvce07yaVY7Xh3j2Es27BzHASodnEHSf8gmqA4Pc7hmOgmHq+rf
IciEsr6pi0PpXpC0mfZWEEFLiiy/ft5O1a42D7TGQwcm5zq3NuAsTO+Ve8zLVNETYy+Qj3zK210U
XA3WlD37cminATYyA483zy1truXCkoiARMfGkoEknIf38Hv5b+BQVeA6CARYifbZHQ//vMLMpUa/
R1PJ9cnBoHarHF9StREv4wGtG+9sMjbcEsYi18dbMj9X1dJ1WnX37gs1PK4Ghl9ARuBheArRFAT2
2jY2XLBK7hMy6wnNVSu61k6yQatTIPjkwjID8TnkqeUgVW0aXneGTByW/ZFrarlsNJaHgwEpb5rm
ZktN7of3x33lsYzo2wFi5gBUnMKv9hrxnjg48TCmRy4sxzxeEu9/EQQFiItWQJMjivmQDZazKfrI
1D125fOMmQfhAw+BopS5UtzPcUX13It2LlVOTmVwnOhibcYQWjcltZsB4q4O29WO2XMFPqQkbVw/
pP4bgxGmwDcq1fJheV5Jj+eQKuAskgbzwemBh4wDLmdgl1NbrZ/yEEDC2RyjTWu8mmg8f4edcLe+
Wq40oGlmMqp85ZU1k62FI5HCkWBCY+yQejvZoqiA58Z8uXbpSIUr7wUnGhW0FHkXHUbUU+uJQTGd
lHNF0t8Se8V25iYUJ8sgsLCiQnQNimjHMFjGj7tqBfrCNViA4r4D3Dyc+QK3usWs1nKoWIc0ztGw
3EYvXFHTvqDsIgKYu80IqJlD7JtQ7n0P/8O+E1/Lc+1cuZcUWk0aorQ923TVU6hH9AJAj5E1yC2C
Syq5zEAVZVLkXGW4XLdpIoVXUogCfetwxG9vA/T99joMVxE9crWHCVf2RBVvmJ5r98hjyLtQ8Y4D
NFFHPgO022QcSj447rbZIUxu+xgB+DY2GTybHhdjvGekocgU2aHWn8Y3ihWmMfdPe4RiOoqHst5I
rinbm/At6HB4rdEgLk/ScEBZjvfUY5NyCY215PLMJwf+X3SI2xOJR1O19tSb6p+WrhelhGSTpOwR
VkV3ZK6yKTlh20KaTKaDuXI/KSOEtGl2TbvnweRW8Mii+KckVcF3umUEetT62GQFNwyRKn5mMRI1
5siliacxj8aUIJdFZkoO8mp88blIDvyqOHnyeQvNgbvGSk62syGORv4Aab+clnfBd9bNavkU4jb4
V4SRySlBbB3cjCHJAKtl3OMp796piPDnA7lm5PGb6Tixbhcsp0A0eRpp+k/LBLKs2fCAbXLIsQ+s
53RdVVsem8G7MiwRp0fypWWilyQ2HLGwQnjr043sv3ng6YFEzpWh2+Pdxq4wb5LsYeQNIXZgVBiS
EGc8xjurP+ItATPCDUMDM5wcbx/rPbA7k9J5DIz1yt3RxaZRJxfsPg8962R1jdhxMbH8TkYM1ua+
eOeZYUjxypiJZrXcbL6Jh5nJiJmDWxQTRlMcuGnMPCWiFX+1AC15k+lafiIIYYJivTO8A98+7DTn
ZvbLxapEs1auauuOaYxUtU6gM2Zvvo7J5gDZmSx7H9Y+imV8yjVkc8ZoMSF/5Pd0cLyQsv3SZOC2
8lNljDEHzfgltFjssORkI5Zs98VAS+Z9Lfs9fhVbkHzHFFLMEn8HAuEMaF2lePrB7ZjDgTFDPa1w
Ph/QBNCSYSfGuw++meTvqY1yWOe8uizfKE8of6Isgu+9yAx6iervgNKCYjKLM9hHjnzG3EFVg7SD
r7FETuoSgBCaTB5emFIVIhTs6LT4SHly+dzoKrpFyoPeCkNzXLXtLI9D19qohDN2SL6+nUWR4RTq
g6PnUmxyMrUucTtTzzXTXeO7V4g6ztHCiXgMWwsZWYaIqgLKiWHtI+uxUZT9ZB9zwHmR2eYHUyc0
ug1MLSnO6Y3R5foYmYE6xgOBrDfathlJC/VJmUziME5NfJ6WPk5dftekvrG1Zu6I1O6z9nUBLVsG
GCtGZi7CFTYqeWpdwUEqtmtWq6g+BrP305Xxp45YZBqH1TmZy90QbDL2NXEsqkOOaPpG9yEIrsB6
HAWESjLm/vXjJLlM2ygXd79f6nIHm6VjPv7+6rLMp/1I5aZKs+H4y9/HVtwfdZtyyQZ1Tm3Emvm/
P9jxjEjy9/M+CdrjYDdiZbUM3M5t2mOcJ//1wZE7z6tZSvTUst0wH/7zDZmffYvJHzZOVdEEWj50
aioIV/n357//UpLHjxS5wyRRUaaBh4rx958wOvknbOtsV1XzyYBlwdTTTbg9xw73U8AYSdH7r/vI
/derFQaK0K7NgfL//vP3LfzzB5efRtnJ//nPF5s8OqiOM1gvqfV0AUrI37/8+wG6bH3Mf1/O7z9/
v+g17Wto0kkcHdxK8cIFHlxWOgzj//qgl0//j6/9/t/fr9kD7KIMKr8T6HMZFCDQVNwidWmbjSYx
IMAozwzQvnSmLW8g+wbrnv6GHQMKN5UH0MJHZR6eieHwN14R1DtpNM+aysyMWMwTS3k7ozJQjX9l
YXac/KKv2MsLdgTtsY5CPNQwdtbOjKYto4SWBQoBgariu8pAKLOk21vNYqRLIOAWjcjYkkucTQAX
fkmx+TRA6p30fdOzICvTI/KjILLNnzgSFbfduLgJYTGQtCjI+xrFVykfO4+CoNdZ1RMcBSPluG6m
pYY12mY7z25ohFAkcTv/OtnWfWtO9c5xEb62GrbXyPYEkAT5OZ1P1CIGLY4E1Ofqabvwj8jpYkmr
1fAACB7G/YgrvIguTTkcPHUwU4sc+IIYv2gc6BoKzlqhp/YSlFU8Nu4mxNy3KUeudDxt5QIQBqSH
YC845zE5S1Pe/owD0dkyZhvkU22LG5rpmQH+pGARwnsYrOgqJGQNcSo06MrM4Fi2rYDWrgDIaUV9
lMTYbaNRhJQWJwziGF5qsz+gp099TYM24/xck819sEhA0DVVZkGB0Nd5RJto+FA1F61rCX1J/Rcn
5OxAfluzMsOF3gCTpMTRNn7gDxyQZioU/7DOHIh3U2RwsEziVTDU7q6os6+QChC8e28/AlhcNQWb
x6SiATNQrIKlAmef2o6ZzhpNWwbguB6qS9naj/Zy6sIKcRCUEJF64aANUB6Fd2OoGTXKCHZmot/r
gVdsGDmiQEOch370bk3WroD0P0BOMxt7xJ5Nkr8HYGV2pvcVZqF3jgcWuBKGDwkQ8avlczJExzwc
DHs6DYmCWWdWZDVjPj+ZZoecDZBYYS3be6uONrGuigt2MLjZ6gzu1rlUdnOFl4VCikYvFpT5ZAXe
W2sDIsW3TqJBWjOAxBqQQWHH8VVXd9Lxw1dyCxSgm1A74kQi0iFLId4MjQdlo6lPntEt9nK9z9v+
w49B3GrdLuHyKl61RnAdrJR1L50IqI1FujxEnHPSQFHNCX5IJNY3s8bblrnuT2uwnYtL6PI++xF4
b9VKpAFihlJWhyE1T0lgeQeNkjabpxKlEhECVja854AElvDwfJtZrL+T+xPEgd7rDmMfto9bR+X2
0cnnY1wX7P6n6NNzfOwcub5IFce76alsA2BoVnjumvaMn6Y/4Vs5FZH1l4hcDDQNhTOWAHoNCJJ6
7+R5VraD72QzXDd9abVHc37ofcyzUnb2sUIcgc3vACsKFZs9cUhqsoLoOF8ecUgNKzPyfsyyJpaz
9neRVbASdPJZd9WH9gssbYO1m53idnnSceqG5sYzCvscJNOXyJt0DQ5gIwgX2kCM060ldyP7bzfc
G46112mDpdnHalOFaD26WQOdYR0JgXgCbMXsrTkVL6JFZCBBiwMWbvfBGNhveXZtAuEKjmWjWFiC
aFrnQ9JCxZQHyzTgVzvVdHWTZJ813olHpPwqIvsiKsTrfT0+WyXnuAGbmw9oNtaSsmHSvbty3Lui
N04zzGDSGBntzTjHW0fI58ksxoNjOueWW0PJEfV3DFIWRsgfT3O+wXGlqQmwKyIKltRejFtxxkEo
9eY7z3VeySqSVD5mcq5Shz0hLKGwm3rOhJiwfBgaW6NTIwEKPrrBhC4ycbyRRYQSZJOV2fqPE/7X
4xS7epfCQFxNdlUdZzYyflGfh7RxrkObPUVW2G6ZjPODnT37cW3e9lFzDuPZOdn0s/wcBlY/KZo6
SLFkZ1hARz6AKv0Qw57uS53+nZKSXGEnea7XMZbTQy0+jHRW57CpL1E7gePDdIx7wPwsFokEac1A
nEj4NZsGFJmVvFQ+CYgmnYypsC6WMTNtwk3dGnmQbKyyeeEpXTVERF38sud4rjT75pCY4lQadAFj
79E1iImaPRDfY/MnG6NzJokpSBL4W3PDtrPWKfk2nHaLnLZL69IGErnln4ZIPfWZLQ8xDh0aD0uJ
BO8wDKr0kubt1g3KvzKA24axP8KkjglU64MEZLXxfPu1L2O9IU1i3GlgvdsyANbmTSy1rk1woOZ4
FHQuKRfFCxw9NBpyuhpBTFMMyNGmFOU6rOsK42PYnwmiZm/L1DK4yt5q0x7OdlPeaz2/j3V/10GP
5lwxOnvAWmeA3fGOzE5i4nz96FI1vMsCCCxWvTPsMoVzFAfrwPcgq+YTEhfDwRltRwd7VAVHC6M7
9qRU3kifokLb28UT9p87Qu3OJAveGpkfboK5xAXBhr5t2pYVFe28BeY1yYzqp8rqTZF5G/bv7ifw
Jgp1Qj5UsI12TSAOKTv0fRkj6/CT4WxA37KwIccVfBfDJDnWbdZGLbN9o+Rz6FtM7QZVRWsBes6x
+E5ndpskZiOV8alTdXZ88E1KmnkVeIdebyZgNiOHQ0shNemJHAMWRm1OtIwZ0xp2blCjMs/UBdfj
mFd/Me7fDFyLz2Z+azslVnEaVZxueP8+jpeZsJPLlNwJr0TbMLxP7oiYdeI0YJ+mOTuBmBrPnTGa
6IZ/Ys9nYx53PTiWB+2hR89D2YLpVT/p5BIbS2fJrFPi1wBfXOJYfccyiHbGwfGaPQRFHyPgSBkA
8FdbsqXPrfKUdKV79XL5bfVQe2y2G62gCN6J+S0lapr7w7lvmhjGH4GUGzee+41nKdrNFnl3Brm2
1niZnDQ5Dw0tVJE5W22FNAgDDjkcw3sCpPApJg7RfzCQSTF579LwoO3hnQXnwRc2IbcLUaLZacbp
poki79yQIzdac4/bfKkxmfXjGKb1IUMHNxUjb9LG4OtRoHdCl/agdPA/++2ma8GX2vNdkA4EXg4F
Zf2JDQsVApEoAkjG5s6xev+ch7ReR4w4eZLhJM1moC92/iVq+H5dNKAOyvIdKTiUXEcPwoM2670O
1qD4OSN5J4vY4W0wWa+On9/Ng/YvVtG9YFtnnRSoNzMM6bbNlDNOFPemKrzPgeOeAEWgarIdwDDk
nERkRa1960rFrC9KyYGiLcEEVJfKlRkV8J5and94myKWQLhV+yKRLW4b+uvQHR58v6N84S6gpYIN
nTLp0rdWRWm4cyvMe/Vjnw0chz0Mdzi6DukATdENw3vZmul+yOSyTyRRZQykeuJo2uwkNmzkwHxa
iqIn9M77mIgzWSdud9KYjClaWh+d296VEOpQQM39ahk8PphhDo9cXIB8iyaXLalRbit/nLZu33n4
sdlGGMxMxUDGH4lqbC7dj5q978YpzT9lR9DVaOoSSQiQwLTdByGDtLFjpjECu/KIdm2hB+sQqVKs
HOJwR59pstI4LRyBVzaST45ZiEurqOzWdr2v08WGgOCzsjxrYUTemqay9jZwiD3naUcTSRZZSNfz
2NyO7oycEUEYB+qjlXf5dUgBhSUDzfV8sUWSl5Kin5+csxnlhFApn6pZGq3A9h98jf1IBAOHPmgI
+PJUwnqVU5OKcqh1s8P2BFJzMWH9nuIX4Sn0pnmFd6y23uK3IsCCn7GpB7o054QAUU5p4T9tfNuM
bqcgX/wCtE+IHHw2TeoivmtZ9w2RH1Sqqfm5cTmTQylwykPcZdDHW2SAAL6iudonSza8Z/1ppyCF
0VuDmh/lx+A3h9moJCWHQm/n2jpGHcrtMCB6tqOMVsW8WVPEd73DzZVQm1tz5mDoQWbWwkRGNqHN
MDLT29aVfDOWGAHHViF7lqw7dBNydE4RlJxSVP89aOQZ/4vsbw1bxRdhZne2q40njrsOa+f33Ml2
5cqT8gFweoJe42A81FVwiCoOCsFAV9OMWL6Lni56FdxyGFpXufOtQe6iayYUKXPLirbDjH6rf1PR
+ELZweP4JJjlPAnwt2sxUITNORociPp2cSCCKzkGTcfc0oI8pNNvEFOyA8IIqRYIv8DSvDPmsrrp
l0TMKTBB30sH4WRMz3Bg61yRMKAtB/eJpctDUPbOvasVKNpio4gxIQIcvCsR0O0tzyfTaebMBPyY
zJ2iZ7vtGz82zoKTsNK3MWVZNRNGI08LA5otLPYhclE7q95KZK/SYhqFROjfNLEr+IbuvXa0s+mn
7sPUHgm2acoQbWCCJvOblZrPSUarcFa05UWoI+T/tPqjaZppULcfSdpaG2eMaVKiNZdEE26Tlu5H
kiiOXWV+O6bOoxFogg/CKaDvQTTel46RX09Jg1TD8Es2Dx2Y4OQKdvllBlkNa5oC8FCXt6QnP89J
tTeKOH4svFep1PcIR5gSJUfJhjLHmpdLwCy1W1uaRwlHfj2hILFgXDqmOCqRX5Lu7FjmRzeDZCid
8AQYeroJPV+gvVUPMizVNTf1H0djIxHw4QAqhN6NDPL80UuLN1+/NHXt/czuY5Xm13Ls2sNQzbSB
snFpOtMJkiHl1ty9jCxI5Jv0fxVwtH0f0suDW0PoYDWHOwhKOZVFFI3wWz6Nmc6C5euNmvCeGWj4
Nlb+yoSltkMWoZSsmN8blX6ndfHTBHFLVbe976xoOFdoKRWrajCLn1Ca1sZf0CBpP798DsIab83B
2IQlFwluBUERpIW09qYrAKNZ0CEX2nRT6X5bMYOvBms8KxU7Bzt22PAnl7kkIDtUAa2LZt6P0DVW
4zRhOxgAR6QkEthLzWUxJmpywMKpbyiIDy0A5pnNlN3c4fGlddEydpPWfavC8I9TGvU2G+RX5XPH
7TRqdtPs3xFsTEU6I75qibELONs1AiuNa+AGHKoWiz6C8dGFBBLi2+KuM3zcZC3HAK1H7lEqgMPO
hI1VwMin6FaFRJjTpuz78q8X6RiFPB7UDgEzM00Ump9GiZyIqAJol8TUeSnNOMP16dJ0X5WFCyoi
1lq29aFza6ZXl6NcpJLXQcq3Uc3zXeHdhyVO43wwih3MjwrtIlAl4PWcIqmlh/wO4vKuPZmb20RD
0Pyll/1/y2ezTdP9v/HZYM11cfr53/Bs//yZ/8Kzmf8QrmlBPzNtyxWuA+5N/5H9//wfhvD+4YNF
A89ImIwfkA/yb0Kb4/2HyGb+w/HA8YSeJ6g0CPv/BcjGjMkv/W9AtjAIYbtBZPMt17U9n7/0vwPZ
QhvyXlSLYk8MwZ86a0viHG/Muf3LZHIcDSTRQ5g/p2V7Nh2qFEvAOLvE4VjM1mX6DQcqULQKChTl
SK8LXA52atsEY2ZkDSt8sIm60L6xlkhzqa2rGBb9oFwI9NTmG/LPu8mkV0Ii+gxuwASzc8ocheAl
UcmqzlwSNxHLSnexhY8U/cYlZr0jb93JCV4vlgh27RHGPssp2Tjks5f2myatvfdIF5ZZRmpr7d03
hgF+Nfdg2DryYpST2HZL8Ds/SVcoo62iI+cAbceAu2H/AGqPKfA4a5nvEzOljJbbt1XtflgdEfN+
DZKUqKrtlJmfbpHcRwW8L5R+x5J8+mnWiFeWyPqG7HpFmkCaU+kJLDruExU5ClUWgUfkZmRJ8qiY
qVsoSjciRHDYpeI7LE1kM2OCKDnCBC9dbPgtOQVe5j1kecvLbZ6HXunznJ9qoEYHltV1SfTbzVxO
JFM0MF4hrmEFjwe9JpfzahAI6BbGOYt9lJbOLi9jkrHmXTpSKMto7CRFg80Fh8Zi0piKa+4TMDK3
HH+o3nCt7s16fhFJmC1Jtkd/oDdkUdXddJCGbrTZk+xCxNjQEdQZ+Gw6SkI3p34cb0Zb/BAvc9vl
xl9bReveONYmjW6wet7sfYf4JIqqeq1iwfPgY5TxvvMg1iujb+4IqFxHc3cP5OQ1Kl1OOxULQoSH
KafpkwmJpn/0iQ8arrMxkSBfigfdu+/GQMu1W4rUZ7sfWGc4wfXDK5F258mecSMGYu9Lh411iEBM
umfX0EscEfyBCbnXlP7pi2krgsTlUcgfOLD8RCrcuQC3VVuiSZ9mtrvlsa9cyGkjSXeTbccnHU6I
n6yQcwrRJkJJuGdxDIZXPnoR205z+na8P9NANPmYmOHGwdtvxa6Jj5mrXuR9ug2sngXDbQ6Ty5CJ
dHFpRA0raED6WVZkJUjPD29EPT1kSVZi4YqSy2BmB5ey/yPNdDZOHAwsUV51e+rtsT/1GEVGRUKG
kUGpkmwXYd9HBy+M3uaerEQxYfYcyU9uyT0VmeGeaIFdlMKjkxpYbjKJdTUg79CJMS6Q1GTciMQm
84keGxaLYxslwU4OQ7gxBx7fiVOGFENCTafF3zPoD2vF4a5ik9sKlKiEVyR+fZG5+VEZMfDHyXrO
RmfphyMfcAgY0Oh2MiM91zXP7khays5S83uiCElNVHeuepdGQIRIy9BY/lz3rs5ZYCnC5kvzYR9F
qbGJmKW2QyCvSqTm3voxpiY89HmMHd8efUBGrbqpE5ooU+6fqn550814TwVRb60JgQjfsI+J/Ngb
vthR+g532rKMtTlIARwPd4Obt80KcO38RI+Dxyj5SslQXTVj+zhOIr/zTfSPhLwfu8BrroGlKF+O
BLZnRCZpajoAqKJ26wdvuRFat16DzYgoKrh13rnz4m/ZQ6+JavuF4rG/rzUXNhmQx7YxGklGBaAk
lya3IPsVzVi7msoa7Z6ifN/HwIZGu3kvhsDbuoY7nBAkkyxCF338ducyffJGtFFWl5HIh459tHpz
744UBTxhLUnXwVkbHe0NQnYoueZsBfKTEZxU25TbciaSretAOfpgG1V4yXoV8NMLzoEuzl7TTyCI
DFdL7r/QRA3WJRONWuKTOJWjL0s63NLWISbvc2M2oHNCKs1r1sKTbAnnJYywvfM7ay/j6pmEwGhL
Z2nn+GN9qid5cBNMIJQpNu4cPaQchW0rGK8m2SPJ7ABS8MfurF2JDXfG4WPMVfnSVyT0mOOFLZe+
swQLigij7zIz+PtdvoZbmUCAx/pFVKuSKMl9r/NWwrKegf68lJ0B+7BKT+CJCfRMSTgMTVQHpdnc
CR4D21fVQUPGDx1IOF4KAilR6E6lJ8KtPQ0nMcakrkdRvzUAq2HKfTeEbd9PmTgmk+luQ9UON+D8
y10sR+o8Q31rBfGLmmj9hosWpMPa0WQiQZpN26K3jQdvBpLWxSahnO1Doilihb7Ub64t51u3Cx5U
7QGn6XmpVhKh+gw0lQbRzQdHpvNzbZj3oi3H05jj24nHttw1dI/qbE7QZKjxLWmsCwuahIXtpBBU
76t6LpB1EoJhwIJDu84VWeIe85kMMqEqeZfUBzsCiwgdPQRHU99SdPwc7CE9UCHZDE7fvXuaiGdI
z+baoViyqSZ9HmKZYIqcbu24QSHiqQFJZv3FWuO/zoH7PNlPRa8w93cpkjY7fFQVVTZbdK/5XHwr
B4gyMcnBmmdpP4t56+t1SEwiLYbSQ8EQ/Mga8Jfr+28ZhVuaptmtDs3mSGxMP6td4oTTzeQaQFCk
i0Jmmk8N/Q9tqIdKLSFABVjQpFFrJxyzXWgR1CJYjItyyG8Jc7iQ6hMemaptdiJE8y0BEQOB6Ajw
Q2a8CTlgEORbl+bYjgDAfm2KyeHCxnRIZg+vQxFguZ9R9ge5g9e6AVzmNZgWS79LjuS6YgjsD1Pm
2Zex0zBQjV3EU3XoZtZAZRTprV8U+1YB0pqXPDqWE1sE/gnsELuT998Ysbxu3s2wGG6BqA23k9l+
CqR5FjrPpkYbaucNDepu35DXiRYXe7tN04BCAsC/STTEGYLCXdUh+pe5KYtdYWUfuaGYSPx6WZdg
oo4Cv24DIAqDVdKBofY3RsShUJumCb5QJq9x9zIkf2VPjayv12YoKcQF7VMc2OFD1p/CBA3X2NGf
qms2EnZiQW3NUaloUGf7xo/zO7fcTT7l6qrCxOCPzkKcnF9MU94OKqNbO43GkYzTi+U2MwqBvjvl
dfCZcLSjhrrc4xzuaps9pl1ximIi3an5jxwMeTQDs+GY2RR/2A6FZHi1pNDkVGXyjosxZ9YilrVf
O7tSm97xeuQ8C7+mZ6ggU+s6lJN9g7GuTo9m1aq/tlutrWAPYC95c8vR2vll6lI+nNlj1T72jUgZ
7L7UiEKS42vqss+2IyS0qDe6dV7Jb9BvMZ4citA2GYy6nPaUh2/awcNvqG+F5U8nkk3FdXlkCCTw
rqN60C0pZu2cww30EYT61dxCV52OIQ8bOtfUP4Y2xZ1JFQ+D49N0Y3e77eL4MgZs9e0x2umGbt9g
BQayWkzgiQi2DcDh+w57bi7k1Qx6eV/aXX3XCxAZ1oBjanaehDM85aRQ33QTBgYSAilRJQE0jcIh
vxRiG1LYPtyQZOWgI/J7CsVkgcsBNF8XNF8E5+Wn0edAT88n3HiODZk0wSpR2fZd6H+USR+so8Yu
cBS3NF/k+EbU3hlY4bu3ZGD3GqpApqhG5T2EBjMGajSxSKthxsUSVe5C/kXjZpZHS4x3dYk0Tk3B
h0KsYzV4e+c5u4v7Yq3oUCB+AAiL/2Fk62KUILQIk8kr9enXElhiBBFwii5GU/0henXfti807L6C
jtZlNeyWknGuxVek6z9JP1Jqeg/FcDel035WHDdeOiQNq/pTpd7BIP1npDCReuGFvemdYYIuinAO
RHjMRr3vKC7HAUmDfW5cHDYRg0NpiaZiN8ntlKBwTgXdBEnlrdv2Rr/r/fnFQx9h1Jm9Nh08rWaI
hnue967jPTiwnCm8Bl/eQCct7s+jbB75RoMcnwTBfHMVpf/ESoslKv2j2HhjlZavEQSIbkhAukDv
z1u9s3sRcMVRI1eDdUGh6rUvyzfZhD0IlIsjPMw+0w+tG51F6SEJdK3H2upO0ibdNrWoPKUtKy11
KhCN1xrpJ0/238ELN3GMWhTFdrPEFChyJZU5bBsYRO3sbkXXPPZ1TAXpSnFyxxP71Mf3HiFqCNMg
88anFp6m797LBYK9/MEWYaqlOHeEeFn5/57Cr5S5xQvE2P3ydzlQ08+RFx2wxhsTkezuYzcZzYoi
1lYbCSjF0SdvUgMPCtARGyLalNpHqNmaywAhiwo3QqABKaSnIE0PNYAf7DuwuZt0P/UIpLv6QCgb
BkWTavPshjsPNMVsY412kUFiZ02F8G6qPHxRwH/7ynofKcfoTpL7vR0taEGdejZQUOYY+Cz7tjFw
A3njtxFOh1l8uEHwGiUJGRzlUzWkD2TifUh3vDXYXaflTKZZs3PHZN/g+Xcm854GHIkabFjIWhc+
rS87mB6rUTyRYk9DKLbfgji/ULnfZ9YiInxEZrcZ2OKwod+IpS2lnWnVWAF03+LJU8U+ufules8R
KYcl7FHEf+jAqgMnMnR0BmXdrG7QQTeC0ZD1W2Jl6Xfey4gnpbHZHpoNh4fAa2/kGGIX89hTBvgc
F971yY1pi2HZ8TSYswfVLAPSvm8H++jT4oiZIoaa8ieV2obarNnGDyRkcDH68bEU05OYy3OALcDP
h23WY/EavFtd9Uvaxp3ZQmiyUewWNZYo0d62AU1EjmE+1WHf8M6UBl6VhzQXgEiyEL0z1zmWMn0f
cvOKV5pmFhF8CPMyz33wjeFN5oR2g9pRSv4xHffkGtUlxPSRzeMt7/TsskqPVPVMq/yYAufWmMQt
JPg/+fjUWSVaKpxz0j7G83NvLh52NnqIO10hfhpUZ45j3Yd+/GwE8pAGGT6YEMk2T5oC+zS226xc
UHGsqUVZ3nej2McEqcVVLlaRO72rJPudMqvCpUYu36Vh0kbE1IBxMir3mTd8E2lPL8p5LGt5mnT9
ZZL8OhlQCZR8Ejbo0uKOZsvWRPNLItOqLxFjuikC3nw5MBLAIv9aXnT1h+gDf3goxo+gb19iJrg5
9zd174OD8X/6BL7PbItnhEnPpiV/wt74IqTwWIFMqyPa/mF4znB1+pqU0nJnZjT1loeFhPn3Ovtf
3J3JcuRIlmV/paXWjRRVTAq0SG1snjmT7r6B0El3zIp5/Po+YGRlZUR1pXRve2NJGhlJcwyKp+/d
e2753mJQHyKbFGdCevLomxOQMSZTmFKIVXv7OFbh1S5KOssDUPjBhzrrcNtPefNQWB6gpem3OXDL
qUq86ZH+VOosFTDsdCW/IVB8yVMHl5x/GykmdOl8GxZcN7SNsOxvXWptywzna/KuOSeBnz51BS4H
X1wmGzVY4IOhNvBaQVzLne6JBSNchcBQjHLc+qU+Ge5472K4yPNo31jVQbSYzdhYWAlBA37wlCTR
MbHlPjSna+dwaRO14XT3I8gWPfMR55VK2BKZEDiyGC8Ifrm0oodgNGfD/qFuNBrvPJNqhOYYXv14
iFYTXLYKdFmZdUtrN/pkPA8d2r6L0wCpvQGhJhudFXmV5yrrD9Ijod7u0seK1TVfJAyOb+IJGT/z
LHktozrZh56PdyQhxDkYHibNWKhKgf3w2FwFeXmFnn2qkNEVUr3OJVf1VIKmjAUwyWgRvtxa/6FM
qofUsVATlvo7mZ87BfOZie/9jDjZTDGJTwKZPE0nq0JLV7/5Y/FQWXVF44sRbY4q2srgJZByCjue
eKoQox3hp+yIWTjoTgjmvytY5e2eBM8f4DofJP5ILW86zu7yNj+6xiItH+5QFdzlqLcnyTw2ZWsE
GsdJX+yheKGbf55Uf+mYX0xksiSN/uZP83OSyye7xBtUTddyxug6kCa+sqoEFQej/Aam/TR2kFwo
9Kpg3hdsA2330LKYuEmwMUmJop2zYRhjmepSMYWLrP04kpg52o+ONdzXSn+L8jsDqnCCEMhk9yf8
8TQN6aEm9LCzviHQoky2zw3XiIW4s3KwoEX1N9Enz+Uqqu09xMtNP6orrcfbHC+3fdG8tpTnddz8
8NwQUB6CGGvAb4M/sncfnDpot8v/lxbTJaJLoScgCm1sPJhg21XxWYfY5K2vC18NuP3KnLNCEtbg
2L8EO9ow6H43pjrpBn4amDbTn95SOTz0/Os6HhRSn0ez33qi+hWmDO0QkBIQNL/VlSYveEYMhHHA
6jFPMj1GOTRR4mOcXlSR4wi2VOyrrvjeu/0rbI4feZPd2srZl1nGIA1jTPlolgmzSEFPzZ3qq54+
Mzv8HaNWaMnaCJRkTFujdvWt7jFI2Qozm4k3AaF6S424lom1iTS/PbGLcm1GR60V3IWGetJD8CDN
FvZqArIBUTgVFmIBuEzB2mkngNmGwYOUxERzbEiu0NlBxruGTvaqCaGDOt0w73RJe7IG48AbISP9
HQ2VJcq8A/M6oATWWNzYoD8x6CeC7Y6dKwVTVlCxTYwNj8rXT8R8slz18ze0k6CRESCQLIeoSd8J
w/1OflmK9aHfTFb+mTbTaex+hZVeFvDXrHftjZUZwMqQdg2Wz70h6ZtW3QxTNcHREtBX6DzUDTW7
euhcmNlc89ZhBkfjQkpE018LruVT5rBBTxkLqrj3TrYDMgqE/JWuM1UdU6WhcnEA0t0ucIgVCfWR
5Xm/s1Z/JYoeGn/ut50RCAIZcHdIKiOHybptRf59a4NU8H2WumYG+FKxhd+lZRgwyQwIWp5A2Y5y
OrIDgDPatz6S0QychGyap7Ew6y2h2NHWaUIUsQFe/yh8ZkfwcyZRYFc1TOu6npZ5yCBa1V9jtSi+
mtEEs7eyn9FP3QeyMvcDUA93sO9I08hWvmW8Vn7GqDQMn2eDTMhAvwaOYnLcps3GQm68idrKZpKf
jvssAwaVmZK6mTyRGOaNVD7iBll763RoIOPAwxSTejNJBdnFejzWPLdq2/3mGBblD1s9oMXRKqhD
Y2tXj44hOpgwgKfNDmNHSN52TmrMum7YT3mmBvhS1uGq9/x9VTUcoXja0WZvb6ugVP7Gx9hTL1lo
RfbBkOG9Hm4obNek1r6gWsB5H3sHrTiFOWRhYNJr4nvZIWM2dtyLr0AQuMsMh2wmftdH2I3PYo3k
fTiGRfIelTl38KLclhYZA6q0CSCUzjrJq6OVYSQLDQHEv5guydQpzkbHLLWBFREkwQ9noDwNY/JM
jaZ29hHekw7R0MpKQawW7mIO6lW6ckb4Sb2bn50ifcq67FfSzwek0M3Od/l4tYv7OXPvo3r8nXse
j7s30lPZAYAIyKwXI7Ffi8jEduAYT81yJdc1Y5HWY3o7SXuhu3qQybx2NYYuzQ2N1admtp9ysaFR
BW/P4wnBNtLMdTTmS9TwfZJYz6MsYHWCUbiv5/KsyoU66m1TySXr9PjummD4Tig10/S96+UHN4uQ
uxkBAjf7OBfZrw7SU7ag6qXPEXRCZHKjfi3h/68MZwJ3Yp/LtvrJI+4q0PeBXmCHa9cDZsamvhYS
nJ31IQl1s+9nr/yZmzjVPKNCXMfC5IUJ+egNWqeC9JmWBEK1tA5LZFR+RCSgtD4zgo84Plh+SvT0
MUUC1CSv3OpcbQTuLzvEX8spyLmBc988jgwdbAPn2aiee7v/HqC8iOICT3F6tF3n6IbyJYjR+5uG
PPLIRhFQxbfB6yQREe0BHS5lwvjJtorRVZe9u3jFUsSdWLZQKIpUf5d+f/TmYTMI+Tgk8acY4B5O
1VOYWD/NeromQUqtpccPMTqH1BteLZQynVJbukMvYuDp49cfRvFm9TY+OJ68Tes2a5s7mZa0gVm4
Yg4utlEb0pd1VtJjdwG7++TwVEwCy4UUBRQ+RFyRlI9Ordc0QVbI2W8Mud5cuoVomcZfUVTDodpk
g/fIDAWpe7ATBki6aa6fwjF7NvPuTgYBlUf0UHTZ2VkkuUMrjnSYe3aJwB3oV2s84uj5QYtNxcgo
xK2PNKc/3TY4pGNI1OW4UTGBj/4A79Q1UWhl7yH1/doOnIchxcDek1stsMADPsdJ9Stz0+9O0H4T
wrlrjbrbIqB9CvHVusnnpH8t4mRHUzfaLe105ZxVLq+G725Ny1ihOYYqMmG1lQv4cZ7ANYzvxIWN
qwYRz0pC6CaRCQtu7z01MVEkqnwnppiVUeCHpV3PPAaDaz1cw6En1qRuzr6QI8iK8heJ8qeJmSKq
lJtdRA9xq777vf8SkPU9OxnZ9gW6FjFQjNTA3oz83jPsepWj1AzxQsqk31cvRD8jk0UB6tfRgRwM
iPNj8SvT1VGO+r7XyBhky1TWBua7ICLpKlpMKWIgcy5Ojy8L2NeL/w9H2Ne3Xwaxv7z3l2//8p/9
p6UsiJt9OlmMnhDXNbn7FCeF3ImZQ1hXvVoHGKROftHrk2ZWwIh5ftRJgFxpwcyby8vXV//58n/x
3sjwBHwdbRE1xOmx7UNCR6IZkSZKZ6jz+LW+zGNfL1/f+kq1RzW/1KLr2/OXKeoPj5Y3qhAHL+BS
RN0Zdl3PYl+yfFx7JJRw+/UlJiLkeF9fzq28C2xv3AWL9YGW+pifvl6MOPiPrxpss27gIjf3270o
q6PndHzer4/5x5fp8le+vi8neGwDLQsEZRj+K6c+jWFBLoIc/v7y9d7Xt18/UF7Yc97/8eNm+Upl
JDPxvBhQdHpgur5+XOpXe+xbJpq4EJmglafWRhJlC3w2Xz44xqn/YYb7hy3u673cqIyj3/30yv4+
MIbPLBP46EnUigIvvXhEqh2UFf+cGd+QMJNOFABANeMBM7x9SP2JrSjNtwzJFjFQ9KrM4VfaegO7
VF489j1ZU1TnUmKb9X1jO80sk5ZD2jBiKxz4qcRL7Om7Pi6nE0FFB1kLFtepv6X1WG6VoxYIhvo+
OiVgAh6C7JZhXTlvApPeqWcTkMxOcVM5eSVm00/bufDTfegSiJ3+FpgCrdGzT343TCRTzo9eMqQn
0w7ac1SEJzFVP+skqg69DlL21miDB31rqrK7tXbls6K6Z6YMSP1rtS1waqmqD9ZjI/kzZlFwu3Ey
izxPdiGTS2pSxaPKM5pbMeUbNye+1c5McTQG8WANsrn1Tn2VuMBOc+EeSyRGR+rw1QtpztlVhDCs
dGvdetOyblMbcvdb4ykw3LvZKn+rPIWKZ87dLXcwymobDmmMvUsU93E7ehDerOCSmuiaSrhXxvhD
kuC69krzV2O2+VUX1O8zw5clWEzxv4k3BnQLJo5q6tP+jRBTDX7zPow15k2r0HdGM+u7Of5ddI6z
6uuZPGu6i0kPPqR1OStOQ8qaJdp5m6a5vkUYHW/CeGa6NF6dmdivqMS17NJuI9Vu3PWyHoi1MtUV
65m60iM9hrF+NMMKZF9RTRf34Hvit0WLYGbEhtwdUKc25xAsT4kslAcTpSoSwLRiK0EfIN9KBM+4
OSY05QyEtT9d4uWTMHsymM5R3kiBITBQXrcfl6DrosMf7Zd5zZPIz25pb37jeSeIuCufKUAgT3IS
mSihNGGgkjOT47cizZWVVq61/Xrvjx9//YSAWuTSXcGBQV530KWVkXyTv1m+99m5YFnzito1KZ7s
GoSbXd+CCFekEbyMkGON8d2trF+iS56nPLym+YSiojoPo3yOCShatbZ8LUjNWBl++UOZA+2bma5s
RT7j3HfnPLMAxIuL01IpIjW8FAxgDobClZFhvY8vRJEVSMt3XQQSLrbqGvw/0H7MmetC9W92YR76
tG02mTCJSAoarJSI7t2AOpXw4ccqzEZYuJG91h7mMVv2zz7PKkIiH4Y4ZJ40TPeYnUoaWie2tytr
hPvgtc7rEAwESKTfBwM6usvGU7jNvcyRzsj6lB0YbVOWjP42QGuOlr4h+NQq73J1bRmj9pAxfZNZ
CpS+kuC7rKNt1St8JpZGnUfz+2OoKMJULn50ZbnPVe5vh8LqN/h8PI+46GC2fjvs7ZC32/nOCcfH
IF6MugtPylmErNQO0r0PehBP/gKLMYvxPKQz2Zd5/61zrUd7fpwjLpuoDu87w8wuiY9mIyO5w8R7
UPbEN8egLUrjJnIMCPGwZLBVoGt74y0ombyakWa2m2I0deb3IOB2Svv60ZM2ztlHx7mx4i8wb7rD
Sr9MNfl9qMWrSpJI7bgPnoyOxIl92PJ+6EHgxB4zi8Jrf2gUH2mBeXpSbP268ZcuC/9YMyG5N0b8
t2XHSE0AIUQLbLkhsMMwSEETRAS/q+RunuGk5QOHIZsItjYvIqGibMxjxyBsRCO5agBfDwWBP3L0
OKFscqwYmKVVkC1M4BPpLcO1CM+KKo5MVwFlMU+JQR9Hc23l1S8V2j8VkbdYguhddhY9ycR/mpp4
PESOSdKQRl5fhe99JM23zqHhAgg9VyrEbTBaUHOMN2ncKuqzskCBYtfVZ1ZBfSv6U1FGv6Vk3Ufz
SoGY3fsUZz0Q044sslVtxAuOATlowQbagGqV1TyBo2Y+LaVkY4nz5DCyM1VcbN26k+t6pBMRT817
4rV06gngXgUO2zKfCXn46TWuPhNCilSNzQ/BAlZxN9JOWJmTd1AusQbsdvVj3ZQvKKZ+9nbyK+k+
Ldtxdr05wZCawwPrrn2fc7CWJDBTm8j12PEzDxhfvDImDBW9NL2ztt29C0d3OHFDjJb2vJ0qH0ZJ
O0KoHTs8RQwfqwBdIPGTzsV5jwxr3jnsKDndd2Uone/BItqP5js3zs2jdmtwScBLNRP6VR1hVpwH
pOR+S6/QNSmbaXpEU4mZAf0hxivQ1ZFV+siAyAcZgmaEIszV5YbVQ8bWc2uYNY/fgPlMrQgmMpoP
k1TT0MjmZ2NOjqxI0SmUZHIXbbzHtv4UOdTMRLQudF5SX1RXYS3A9h5k+teIyZOgi4ntMCsbLV33
mjhIdIrgQiYv6e0lyjcfmJzT1DazM7RfTuRtlVn/6Cbh792yfqAt6x8sT97FDKVqJ3rM0oCkPiYV
W1+Ej8ysD3SGvFuoQOU1bQlzNSohbU5dfvBLChcP9yYj2QJqGGGxltX9dqv5NR90z/+3e3Jc89IF
U/KadXeR3XyGY/9coT2gUCMAZBABsEmxR8V9T5fF21VgUAybVFZWG5B91MarIJQ/cWCRnSCX3ULl
/iroAOOZUFDozBbesP8pWjSZfWcM1D/iI6hwn1mqPNja9oDFoXHMM9oTGDlWsVuJXQVTgX/Zum59
kmw8GZyN8JduFPI6L7XAgJQmmaqixGrGvCmNDO8aEbB8ncC8yMFGmT8H9rbI4/QgHDUxKraMg1AN
+Ce87XCxxXBSml5NyUlUzdVEmHRKwv5G9yXbO5j4T2KocVZV6c8MU8PJbnC9NTZSrn4uM73L3YTQ
0ZZPnxpxgvQgzE9D8TYaTnz+453l7bledgHRM9mVM4gWYOsB4rCzW1c8qsKyGXddXb398S2ak31t
y+EwBVjK2WQzXFyKv4kw0zSN4OnzlUsT+UBC/HZyouAUZz4Szq8vZ6z8RJmSjWpp+apn1TI55Fe+
XlQP4zjR3Te+aw/gM9BoAARvQqQR0fJV7LF1aXOLTGZzwy2oj6Kc9blslkxAo/ZXOpjZ2reuS9qU
cpG9dxMQN4e5sBrnH1MeaZatSp9Z3M9Y15MtJ+hS8q8/18tLZQTDLnKMt6+30sgjuypfzIutY6fH
ocnjY2WAy25M/+CFZDIoszl/vfQDKc9j6STkt3QHXG3GRtUuq5dOBMHH5KlmtEFg/Zi0qnpIn5Oz
Dznj6AENZFiaX0iSfNi0c1ies74rIOpQYnQsgVzX+U8Z1gaPrvTQxd6tq5cMyRwstF2RXpWKtMGB
GgrAWUgF8pjLxxEo8eJwjIECFTGfMflg28r1gIr0PLA9WWscFeukBiYmRxomrmI8ZU/lmd5CeW5F
h6KjNPfSsgpKCT8FKlTCqqC74NN57KqzOQ7evmjDS5tQHXV5WJ+105gk8YXL6hIyCPl6UyV6wyVF
Ezz2NTt3VW89TViCmqJz6tn0dr7+YEzHrXJOxWgV5345COHIwKBr4msV+h3GZUFMK589of10/voK
36radAlFVDPVdzoggrfuudNk/WGGYj76zHwzM673Ra9gQYpxJ6rhHNkYDauSesaYu7s25wPEYvxm
MoLfVF59KXXj4ZzCHcZj+0fl0gFrsJCgSKGcm0z3nQO9gw8ANSCFcOGBf0YnFBp4DJVHN8klwkAG
IdjeAcBYyBw+rkW8sx/sx2Cg1pv8ah9H7g+rb16THCG0ITBxlUgu+1lz1TY0zFWS/P7/28VAhCHp
7/99yvzhfSBc9U8mhj/+k7+bGKRj/83DMOCYFipOHAN/dzBIV/zNtLHX2dKzHSUs+Q8Hg2n+zbQk
ui5HKJs5guf/w9Egvb/5wod9YlpCSX4i/18sDdLCkPFPjgbb9yzPIWjcNV3hebbt/cXRIFyfXqsT
mk+iTIxDNmUdVqsCppKW1zSm3Mo0POxy0GfZdvaLNwtqVxz7pzQv/X0v59emYX6bBXpgxiQkwER7
PLUCLX5aGWAu6GvTAa33vd+wKW4pYMu2PQ4d02ldOeHj4Bn6YqXNMwqInWgZ2tpIpSf2zCd8egNK
LZhLPsx5ZTJ/6ySDzKCnWgmH5jDJ0f3hsSdh4VBqnfnI0j1vsA5xy2xp0oM6WDrQuJkaJqcjGkfh
Fu2GFOZ0R23zULH8rWeB8qEbaLi1TeJdW1zac+O+VDramH7zVBXAENyg3BKG65xDht9jFx5mDHgH
f9nJawUcgYVC2iSlc2HUaxEHIT4OlQKm7wVB58u4pB8+iHlfoa62KXnLjhbgACHLcH+2zvTGolvf
hlA9mHZd4oJYlsKJxJgqzR8mp81QiygHuooPuLmNncehTDZ2pdq3xgt+04jo8cz6+W60SNARNiaP
GLEhfoRNOqTIU/2ObatsCKyFN530Q4euIrzmY9AfE0VnPHPtU1GMv4tiSO+GzvhmxOK+Kcz5MXdG
Eh7TJsT5hohKMfHE1FVe+zpkIF9mgHe0+I3eYDjHkfhIWt+91Sqjszgm0LxE2x6qeaY4UtAO2kjv
y0JV1LyM9v7pnrsvsiks9P/QXX5fxLpt/v3fXPO/Xsiu6yluDiF8T3rcTf9szckZjLNrbtwnXbET
F0F3cKzO2UYjTtnA6ZHxSwh7/F36v8kP6umNU+aMDzObRndkNnc9SBlc/FIhrSj2Q9rLB4WzBXJi
b90zonD98FkWJYrpyQtxe/YPcSrIto2SCURDt2NaG+8xFd8ymZbH0oaVY7Q4ixlRYNxTe3TFuBIr
EgctgziW3h8kd9lWIIa/FXmzx+I5bt2sI9a8ZSJVpu+qn5u3hprZn9Vrn3XOI4rjbT8PP6idQ0yH
XKo++JQOgcBdIqfHBjfo2urQQaNOM9GTIIbXFmoTChX/6V8fcFOwCv556bCFWhYhz8PnZTv2Ypb6
eH+Mdcj5kf+z9FwvZNehn1SVdmwYgJW1DH7YkFpXK4SCG0CwDqPwLrsA+UH7Mxn3Y9n/aIVhbFIA
ZptqArdedvWH02laD1mvD5bM68uEMXGVmtdYxgDPPSTzeNwZC1f07SXO0W1TDvIE9s2Ba90RPZZY
95Kgjy5qEMuNP0Ntp6es7N+adGEyZvF9FaFmFTGtmNnLX2u4DAMFyYtZFvLMUdIXw7T2XgdJJasH
IPBkHjte8IqU3dwzf0ciVUrqcD1QT8SzXM2q/M6e6ZJlpd7n3Uzp4F2acnEmF3W7rRBCr3uv/B6L
xlvmpSd/mXWJ2frUbncZahNQKYvbhNB8n/eSRCIIFK9TOFxsgI5OLtS2tY0WVVOx6rwRVH9SEgKS
4Beww8I/TyAwugHPerzkhWd5ZJ8Sdm48h26ZWLwyk+NvLNjMEUVeHqu17JcQvhKoYJMAcFz0TDOg
koh+YGm/5E0RPzk2Gd8tGMSsgUIXWnCKi+ix9QwPxSpaZmNIFudKKBh7dXucUMyRNC4T0RCDkxm3
PmoYv9NoPZeufEFce8dQEZBaA9lpGkkBy5p42PmRlxIPDenaj1TO1YxOd4bGaMadtylhPlZZat8A
XKl6Gs5GBFGk7bml576czhV7JKsEZUZBvcFV0B1tnGqB7xHzmlFVVQqio7aQAYQS5/ns2M6T53WH
su+m0zSFmHUcqLJF+dnii1rVJsCwzmR4Sxf7Q0cNkI8MdQ4FXta24sp1hR8YTLCJlZ5G/CZKRHnu
WExMav3rMEx6N0m5C/AuMUOf07txAraYE/fZxZotsbMfAd9su8kp966vgL0sL0oTf1B11WniX0Y7
Ny0POkdA5zstsncYPvPg/bDMGDFZV6c7WboHbgLqbQ1dZQI5ayDZJQnWHA+JsPx1n4QpwUQkBeHh
3duz3WymWfF4SsNLNPB0NL3ynpHfB56z4fCvlwGm1X9aBhwhPNNHTYi+zvItCKTWn5cBM+yDIGSO
+IirBXJxtJB7dOWzl038Te/Mx9m364e08ph2waqqFdzQuVtHBpQwbpZmK5gPIMafgcRqbq9c968h
fZO15PF+7MPxcw6F8xTnJ1QLZdeNlwbiZOZUJ08b7t6o6e8yT4OC2XbrPLLaW+WV3+C4pJtqHrvj
gAQa5eYUr4d2MoEAET3vqn10J1pGpCaEY065vOCMS1ZF07RbIt7RF1j6lxtY3TkKgcRFpmTcWAZk
CZt435G5T+tQX6oIYWFRZ4z4Iiigw0hwnSNIYQLlYAY/xxyJei7s/FyTc9YVY3ag63sSmVrmlqz9
OCjitWPBv6cv22GvNMztxI11sUp0na2gaZF0QP4KN7P3raHyDb3pfNdi5qTXaTjnahKvfR796Mv4
p4tHbA8SAUSbG55ziey9DwkycCaUMjj+I+TPO02bcqtsB6BnrIdT3ZBqVpJBNHMDn13fNAlgg7Qe
By3xT7K1r4PGReBNudjm/kRdxv71HIec3nZM0PWOWcICkO6bmjNqxgMCljK9tqOL6L9gt1qEwzIe
Sj8LJQFsT4+x4Uc7W7FFEZbRPJqJ6C5Zha4a/K5d5Bep2clVZX7pZiLwvl4OY9/9sQf5GP9X+Aux
zX+tFpaL8o+3j5///m/LRWtRPCvhua7p4A1Wf75oFwSXEc518Ig9DilIH/rnwC3989yazUHY5mtZ
5wfDmMfH3vlIZn+62g6s9wXgHc/VuwgsovQyWl8iowpG1rSJzYJU4dQcL/lAF9qYH42pSXAXuQaZ
ct6D4WTTd0+jF/R8ET0uFEII4tA8bZC/Mf3qLWprOPNODVbXq/uNrfPxWhWsZZaq590cj9nFDDuf
SdoQoEKZf8Lwk0DQ0wXYgeqosa79+KCZZFzGgAG/qxGWGKiGHp0gg0/K/LV1a/HqRyDc0SAdBgvg
CpWgewFI03Ln3CcML1GZZmqvSFKtYiz//3q5sJf9xF8OvL3sbSS8EUuBCvjzgddz2tQyCtVj5gL9
GRNoBVXJ6vkN7U1wr5Gi74UNtbbwMHWQPuIb0ZIh3l1KR9qA4owEEvFN0xjZVovzdMIuTLxT+SoC
4eC8C411bff+DU8sxmzMeYUnnZuuhYGjLDtLKoNjUIQZQy+gt2bRqENhZuwJnJ5mx2SlzxKhAEit
7zXJ16e5jyKQQ4G+uIgucUg2Ty3wU6A6GaSymKkdXa7Tvz5G0hf/h4OkbCWlaSp0Kn89SENex/Vs
D84jNSJPzCQ172L50MyiO4GHEHv+5jfXXEiH/didRDePbFcw+FS9hI3fs9SBEiOYvulaat8R2keA
eMW1CZsrFXkQyOklKE5JY8efr8KHSGEFec26rUHglXF/wmB7VVXyhtDcPhTNJcr7i8BrQX5LhIrF
pPfvhRh8XAByfqN+MmAj+Eoj/lSodurR8uHHiPPsNTF0iXwjS4/4OYGnqqRi3JgeKC7pJdMts1nk
0rgXDEwaVCj0yAofgnXVau+SCzw26IW644QNbuWlBKDG0TdDOs5Bx2+90dWXuLN3U5dGV+VapNZN
kf0s5ARVOJ3dc97AKqaQYCE5YZ7o10mcs78yccJE/YBydES6I9p11cAMhvjnrZitw/vgthzY62zH
AfRS7WFutguEc0PuYmXXrjxj45MiYxjgGgeDoule2kO8NfwaaxHopetAxqaJ/X/TFO4FtUv3GM8Y
MVqCuqq2cm9zgR0viUV0Yb70rbMalo1mXFtF+tNEovbupSb2bVApCFe9Q05NCEtIMZGyPgnDZOwI
SmYKwBHldOtkR3vq6wkEA/PeY4G6FKK6xaVxlw3Su6srgyZwlKEChUGts+aGLvFYCUQ2BQ68QoHs
wQBVOHSYzUQZpzJyj0LX4auV5oQP4M55wJJyAlm+TETEG1N7+TKMPpK2GnbNaEzsOvHDTWbcbHt8
jrvWoIWZeOq+LV9yMydLu2KXY7akgzk+w4KGlSfM92TMWedmJGamYlw52LFPUOvwS8kOrVXhhruS
jhWtrjx9xmEZxUYEgz0sdmWD6eXrW1qfe5UnH0CciuM0UsVxS7HtNfGoej6GnpTDznz9QrWUrcah
fbKsibTACRuEakNUPWMorhxc7w9Yx3/7iGEx++td7Fs221HpOc5Xw+YvO1LEojm2lB6hoktxMAJH
wwvUqVNDR+XGQ+lxdln60VPZdyo1nsyIsZhZEeibDWO1n4IKshncYUTIjJYspz5bid1t4+DeyPWD
bSb6edEgmu38IMwkOsTYRWk2ROaLj8QC2QqZ4V6Pp7IwS4CAnrMXDc/tr3XWqoFMxRlxnVEwcSbC
brjz0uCz9/pHkVn+cxjqXcFpvvUpWVCmTKDv0kBZ88wEnIIncm323oiD1SEmxzc6pDAy2zUDea3K
cINDIMtoPUYusjoDlk02kAmMn+NszJ53C6oCEWqOpa50K80fDvWd01lnaAKMD3wfpLgOu++qnI+Y
wOdnV5L6nYUi2lYjeZG6fOh169CQKaIXa66qQxrzdzNjTJ7z4Mn1l9+GMHUdAy87+naTgSJlTFQF
rG5ChQ+Q/8QVHgy0BkCWSYAMffAAXVMpvjVAjNYR5LaLi4rj2Ed2vgknkZCBpj7yZaQXdoJElihm
bmcxJSI7TPvWcJZLORMmCO8zjNhMHkfyDimZHlsJJJsewr7xUfPGDk+uWHdHC5rqGh4d1TyArR2c
r72m2FsxrQ5uZlX4mCQIlYsweOw9gHqrtjVQnYwpfY3BeI17iBI6KMW+niRrHJiJbUfRAVDTOWvz
WYioQhfaI9MMULUGBXDDzo02sYXccsakhdbQD3cBKlf0+S6d9KiqGHyVXXrI/JDJdpi8RQkag2oU
FjP2holGKKH7Zj572Ca49Ik7PXAcNk6TfoBGw8TmtuneKazwFNO6vkMEgQi7BS4yVPmHtO944gbv
cBKnTdByR4ZyAJ1VxEQA+ME5sEFFxQTTFyhZX5DK/qRhI6/V8l1b+WfgnY/IFiwU1i52Zw32KgTS
QmrMa94Y5l0jGus+iCy1RjaV7Txmz6DPc49T6KePnqmwYRdsv+30d1APP93Kcx+SV1R+4Slq0J+P
B4YHxUNsfMYQGNctQ5hzlNFy/9/cncdy49qWbf+l+jgBs+Ea1SFoQSPKS9lBSJkSvPf4+jcA5T3K
e+pVRVS3soEE6ESCILD3WnOO6Zs4v8ZOt9aKnFuPYkpSPMYkMUlRku8QLutogI0nCaUbYmeulbGv
Gcgx8W8HXH+HmgxKdYYJJCPZGM2QRQdfzx4LP8cOKZP4XMgPnUb4Qp5r4avVpfuyOtN7yZGA69a2
yZtfihZZxzGlQWw2qMOmONz6ShBipW7C295H0CV1xtbHUMXptRifYo/DjsFREDQAIgfUV0ASYBHr
hFyMnMVPNJJiGomvxZCajjBMc69G+qkTRX41Z42G1A3JtRDVfdvQc07skqhH3U7OUwsNwvYoT3bh
wJhMQkbvtxFBZao+29/mkCAbRi4kPY4WIil1VQmIcjOhePcdeTh6Qc2B4BIZ8XzgF/Z6COF1ZjFw
edtMjJ3owN03obIN/cZ62NOL0vDs2QcJddDJEsEjZCyJiLB9EjXVHjArJo5aT48GpvB1y/xp1UrC
26eSVW+Vim4sxqHuTikAlur5Rm7QPCZZEBL9XHnXQadwKrqMFBq/IyRUaJ4r4rRiR2HVNRU0uFkd
IqcZgKs0ZX8P8jY5q9Y47LRudNMUidEybB71tyYpqgOTdzwPY4ypHd5fJo3qBbMcbfxd0UY/k6hP
tlAF5ZNaygSizEht0wPbQxCyb4zeSerL6dJ3dAjtoiRWTwgGs7Ji7SdFezXnKN+6fjWVSd3LqIwO
xB8QUNVEhhOHZn9RovLHRLF4I8NARGbX39FDsNlp9pUfC45zuSWes6DvX2baZ1ICuIvxCzyLMQMO
i+JfFCXnNBFXNMiNrW0/IcDOXmCzTFBadKjmQQsTjLH715Xy/yzWiqYJ08X/viE056P8Wzvo6wm/
20G2/Jeim+aCs/qjG2Qbfxm46ZkWmYptqkvPKaNUGPznfwjtL53+kWXCv7INMFj0cOq8Xe6Cb2WY
8+jCoHsD8dX4X3WDTPvf20G6bNNWF5pBq8qWVVPT/jE9G9Om6TIztNxSi5/p1qyaKsDul+GwnTUn
shc9WeoYnpAvnmBk1Meg4EdvjuobGSQMgGf7DIzxsx9NpKVaP4KZnaytI5w5jyFEzLZIPseZscwv
5Ndg/mhm9rIAwtzONGZz5jJrAJoHUFfHQmZ0343ype0fvUqOD2lGXiudmgcgYtrtaBYnqcb1RXPK
Df2QunkmgX/IoF1gMceBBli9akzMVqSm+pV18isT80g3HPSZM621UkF2iWi2fqWh6jUJDVKoSWUx
aStJYjxDcJJvchUhcKKRnhL5SJxMxv8GWZheIbTbMjM+TAP0fB10HyFtmg2SglNoN8NBWPVjOTOz
zQQMHJOrgBmEJh0F2tW2b177UCOdE3pp1+Px1ZnQe5kyPMYkcRaaOKuiTd8125invnvcUOPtwAXl
oLTNAfQn5qI0Jmk5V6Odh00bB5K8pQSXo3UxD9ZMCE+wEMHxuOkJEgpF5FCQDtcdujNtRG1RYZSk
fEq1Z4F5kK+xF8kBNel6oDCC8GtPbRbkUxhs7JlebgUj5SUu2eNMNjdnxjlAyYuYqecDQAQ6az9E
VcMhCdtN64ldnQTpTgGZXs7s9HqmqHszT71fyOodDAu8esaBSPpmpq+jqOs3ynTXzlz2Ot8wsgCC
plvRLgnNI/kwqgpM26Z8uDHRSK8KIT41LTtqXt8cM6k6RYNknzwIP8ZT3JCIPtnDORkQOk5J8E4R
ultXquyKmSoPWpvpTw5OVkd0FuYfEm/PoapNS3BIpZ0MMDmbOfXhTKzvQNcrjHIPqgojHELJoTbJ
sYs0XBBDQN1g0rH2hwzUcOT8ynJkJqaAqS373i+F+syeziacn5mjH89E/WZm6xdA9vWZtt/N3H3d
h8BvGd2PTA6GfSKac+xP+RFkMaq6vjnATjzoGM4oPRqbcYRolXvP+Yiwq/ZvjWivdTAMgop4Dw6w
HYpGGlvWC5apCWkJRjAJSDapXLcVrrhzN2cLRMonYtPkHACmwqceyA4NEXIoMqJaTFEhu6Ddyy9u
WAPQP6aiaA+FXRFE1ITPwF5pQcQYgqjeGyc5/ykNdbWzu/TVHykamlaC86HSwKAS4oRN6iKrHrBp
GpZ+WHocdeOrZqUEFjQ0VJAq3PRzAkNKFIOFAhORDSQc1CMdrM1EZOdUIeKbKl7PKNvYGoVAzTAS
ekuni7QHn0JrHLdOM9b6Xm/K7WAmQCY7MiJaZrRhn/g7yicvTSJQ+HYXn0u+M/4Ik9De1hli/cC6
q3pOXAjPwQ5wWVat8Ihmmfh4j6OGpDJl0sN9H0E4D1KitlQ1IYu7vk3U6VNgx7ZIHaCwsGmJBwFY
In9gHT2AoCHcxCsIvRhLmq7pT943lq/YnAkoI43velaeQG028/w4IXTKkZKs87YOdk34OjBzw6Qk
beqUMUI3WZtBDphGa0BdRgAeepLjoWsKLF51MTp3VU644eQRiqdjSbtId37ZbNEmhrQpkhtR9xBF
deMnpSyMX4R7bDymXZj9CYQY41Y91A2OMEbkAd7La1XDq7ITgDeiJ7GuMUqGQ5bTG3MnTdwYNsFa
EYB7p8uJb2q9GGGVFGztErNnk74UEx0LLlSlk0b4dGTYp6IkmFrN+nWST9gnxl+6TyzUEHvWikSC
LUYuC+F29cMYOH7EwKcs8csRu2Q+px/EciS7OIPJxJQVeRHm3RDTnB2C3qXH8jMfyDz0zPgClHPE
ytSAHutoFHjtIUTits87RNFQJuxDlqoUXxgfb1vpY7Kh2YcDc6F8kBklYkcwSR0bB6pXdaj5T1xz
MQuG16myw7XcKLS4Rrx6oOR2SZa+C0N6lGTvqPQ1hgN9QuNA8baRuucSRaZE7GGlRB7NREgQGWTw
IKGFbqfdXdll+nYaQPmgBY03XVtq2yHozBW2k/uR4BLidOGfmjVGdTSq3dOoWR6QowbeGHOYdT8a
uGYxSsA4EukF3kyGS5oWiKjp3DFXqTfYvK9eTBfSbsuT4pFuPOgyvPTIHK/Q2XMOdkDfIXHhDaMM
pIim7UIqII+4onCNcExD+EDB2Cwp6cAchm2ATw0mBBTs9gAGJAVOZBEcXuO6zAISEu06atyOAAKD
fs9FM4py3Rkp0Xl5ewwp3+EipIVpS8mjNVqgy7ryEegbqfNwrTbmPFOux6FbtzLQfEOlOdtM7Ldq
wv6pd3mCPWrk5AsZjInqOWyLU2r44ohcnYKEWp+Mmp+Jjg/vpk9A5/jaZSrs3lXhKjM/jY9ZmPpQ
Z/edZ8K7lhqF+EIEWVzZS5cK3w6vesUVPZe2lgJHL+oNrsgzi3x2ZWEOgKeJJU8i989sEIhCHydU
uo02VmXaO6UNd1Iika2YKRy5UcFsLOACHKaEqUGSdyoLfXGgWue2EOq+upeoy+0DjbbKGPoPnhmg
k8DvvENjgrkimONYW8wCQUyPy1BOuoeoOIgi/SyKTvDVb8tColqog7ZNOhJQY+z0Rk/DgHeZ3tQh
wwA71tdSufP9RLrHzukf5AYmjSQZxJ7jaD61RCOP9CwhG4wyXMjS5ASkpG6ADcu1kiRq7xuolaZf
qHt/YsZBdxW9mO+Tn+kVBql3TCxXFRMGYsusX2ozwhJSQdURpbXcuqxBwShdU20doHLZJqm7+8HE
IW2147Aqc9Roqk0FslANFdD0nFbNYUafXfsRxTOHJusGer1k3XIS28uQ99ARju6ymJJWIQbWfovT
HiWQ3v2UJm/OIpttXzJWsI2ayFjcwiJ3U32CdKhL9KrIAaa1kNDBt5FstzEVSjqju6a2VCIXRYMz
Iza5DsQ6bTmquo7sS+NGaZr3hjE4DqkcfPT8JoesJzZZNRon9wjOHFqdYleHwkCrH6vU2KK5k11f
qh69eI64aRN6lbpVuEyoTlE++rtlyy+skzp10jbSOBDRPJTusqZW0u+1ZXNZpGRVakVo7/9h81o2
R6oYh9DfVJ0XHgNryCnr3mmeTDyA58WHjvNJBhfa0bOYlLfIID5bBzvRMH7dKqK4Lm+3NwmNDGIC
oucUtiXJbVlofRMhXpzzw5aF4QfmxveM52Gcfjv1usJPsj39M0AgIViNirkM19YKddGcR1ZLJQ/s
EEStllXotNgvyZEheoPjTVaeFRQQB2u2BXadIo0wBVlNqCsBNsIqvXyti0Huyyv3tVxuwKd8nQxM
35k6vPpzzh7HZ/6VuLdsLovF6lap7BiBMM3AUgX2ECSmanb44Ch7uPq8WDarMf6QixrG4983xVSU
gK+3jLNmI+GyG/Rltyz7qlYR3QO13qoPsD4mN9Ar4XqTMFbWhOC0DdXguCyoJQTH2vosW3wdQY9M
J5ZFsYp95ig5VDR36AbHYrCz//ZlfrssaRvn29ieHlOpmEv0geQm/XzMhfw+wVxRUWhrd1lYHcpW
LDUflEF72ZmoK+wCOl1LeJwnyRWGMRZLqtzXWiYIHJAnVWA0bV6XnLxlAYeX06Vl0OaGgEl6b11y
VqdCG5V8UiNsL15V+TsSD1DVenV1Z5v9uF3u7OYfu1YOpNlQtkW2MhHD1ybUQOU8ZUA+nz2M+RRR
obb9WlNg6SU4EtjuGv8pROGBrpnvaPkuli+qi8kCNDLzvtZI7sAtzymnNOytGdJf/jpA//34rfue
OVUdQUH9+w6TVGKGzQe1LbMJujkH8peBVIwlWa0MCBDksUO4jv/eVcteslEvYd6K4J4xnfjaBcun
XD6vCFUit+fdstzGaTuDyRUcUgIGiq4i9ULWfuUJPvxgyMQeO+6twozYFChcdLWaYxLBTiCffIWm
4NALNjZNE23HMX+UQFc50UyfUCf8xLbVfAB9tyzs+kPSjy8V+RAbRN2UaDMaI3Fla2tCleLz92Kw
K2KYlRAiCuh7QX6VgZIaN8xeNvMB9Y1+1wVWsG7tcymVmNq8a2Uwd5MCLvSidf0Il5akGgdRi7u8
ye9LseWKSTKUmFTC2xi8K2m8Bbl4HrpzlGU/6QE/yb5CAoKEFbXvw+dUfoqCmAI5+gy/y15UE5pb
pPETUNLoUgVwQXIBpLRy9LyMtv2QnkKkc6uUQhZDC+2Zdgp+DkbvEJZqDEvQieQJQbSParX3RoY+
ZvcQgWo7kmdzbrQeylMSPJbKCB6PgaosiL+QqZYRjsX1FXniobXMDGU5WvFxuNqp9RBRPQM0GR6t
d4k6wWZM0/3YUk3T0Sf1o9W5tRDnpPo5qIT53oFXIXclkLJVmcanQB/emZCk8ICli9T6+IlEinBN
MFu3rJJKRIoYzzN9ag4S31h1H/n6TZZcAeH+8kbqksUYcAJN/Le6ZbAijSSdyi0SCn3AfEYGm44F
36oOkDd2JW1p0sCNnN3VXGOEMxxZIPBEmmy8Pj3jl0QCFXVneXjycDsDvDXOI4MMatv8JJSR3iqS
JsbMa7MoHi2EkthDyTOMGFdZcXjAv5CuQdyI+K3Wu4fasH507ISJTsEK8RkHoqHfV0nsWql8VyZN
SXUB/lM1/YxV5tRdhNMq6utbQdcT3mXA56INg/7mafZyDZ36OHoepg7KjKtU/6gqrVq3GtkKakDk
cd1eSTXbBPkWRfGxoaDKD/6zDhuEUo0drAuwn+qgn0qAy9BQnbzFh6iUIRmjOn7+Qq7v0oL805Ha
NjkYlMrfJzW+i+w50CA2zsmImwk34Mn0BmTCo9uk4zEW7TaeK7CdGH7C77sEafU4VeZ9rNivNuwu
wJ9w6vJJP8gzWbEorWsy45vk5AJ9YGZoYGkz2heY13e8y5XS2SNitMgiSpiJF4wzVLqgqkYZmI/H
OwDJQTBnONE3nlWb1yERDBzjDSzmbqJe0xnmNuzBJwkAAujZUAGm9jUc6pdp9FxTB5zhQcSrfEzG
tN8ODYYPB9xH60wVpdpmiLujGpbhjsAKNA2xvfaUnEvBoWXSY6J/wLduMLktuzdZbTn5Se1GV20C
vQDEElAPNMBMmmtbW5DSwLnEFa45n7EyluejkSkPtYVqyyoBNgVRuo5UHEJa1eHPrcyScXLoVGnX
H9uato8FYWKcLZ21aAan6uUSOyco9CijHq2HTmcUL5agSwIveZMrykcz2vUac9+lYIiFFQLHb5LY
0FAAqTp+V657EYyUv+/QixOxmHYI/7qdBiliVaSBvZdjfC8mHe2oL6WTrKKHk7Ng5fdydKXTNYJN
oC+nm3d2AI0vxy24NgFsi4QQk2g0PhlZ+BsNWjReuaup+grXCZLbwlvmxdNJEaC37ZSRtdF+aq1d
OnZJQaLS3ga9kndTJb+SUZvDXhTH1lQVmN4zBzYASKL9Eglu8Qn2HaHRPc69whkwJoWadUaXvBq8
lB/yZKhbEaGUxF3qFHIm4WDMHsnBudYZ1dg01rqdjAfYZQD7xFWj5pCiEDhmp9pHNEHoCtoD+Q6+
6Lsha9kZKRQZWzRoLxT0b7AZkIEpga8J6fJXTYfXt/MPaTDDzghO9zzrM4oSAGsG4BoyOtp1ZBKq
QxtpE+jFS03F+sRpbR0OfJu6X31S9hi31RzmLNA0yp6Her4ko9cuP4Okn3lRXD7T6iOgirIq+08E
IPka+b8lkw7li+SW+Ld4TUQSUQOpfGqq9kaUhJ8ICgicyMD75Iw5mpe2sz64pHeONpBdaOvCpaNL
r/hXrBsIkKe2Pxk918aIMRldHSz/Vk31ahvVmAwTLmn8kGr4uzEOXTMKaAxO1cruaAWmxKdb9lXp
WvqaSNXI96bMosk9tCtBZGg5QUJpK31djJbmyEbL+SC8q2I9vRgZjCcjNTynbXu6alwQE/OaMLF2
GsRGa0n0GJfFpmrPOUx2epc/qsHMGGe2/S5HPiNPHySkBVgC7a2dp+B+lAa+Nm8tbzp6iNTPnb5u
3TIPXtF3ZA5qY3AyDkqW7EYj0eHW03Hc+Wk4bcjjwdUZQiwS2g0t/3DVlSYfGIttLtOp71TjrkZS
TOM7jvalvte0sj+BcH8PbP0sMQtDLpSSmC0esphcF7hfJsVSTmh+CwGi05y2KkiuhPaqpsNl9Dtx
1jiqCVzdTfiiTkKDEEQDrN0GWEWgoA01njnOEo5EIAS7hkbiBK00RLxJasORgjce23YldOXO59An
TJhsxq1u9j9jRFl5e64zqIQdnQSa0SROdkAux9BuEVZMVOCAUGZWQyakFF7HbkdjXXYpk2WrTrYJ
mEWigfnJuA3JwIEFAGFIPMfUt1fEiebusjA7LBNx5u2VrHgQnNgA7pjYUM1GpeJFcaho/ZyWux7u
ImyOCM+4+PufuCiKI/ZDeWd6mI1h9s4nw4Fkz+TMZc6Jg9a+ECdEOvuQ3Ufde9gcPbXUNw1DIhgf
nu54mvZYEUdlFkAEQNC92V6HVcAMq/2YdK+TMrwzbtoofvJDxhzbx4l160X5WusYt1ThrZbwfpB4
/hoC/Bg+kYepJTapSWKHJ950fYTzkRUGE+XDJDO9ChsoS8K8Q/ferZq6Weta9I4X+R1aNdfVhuCD
QTDVbDnqLEs6q2EXbRoo/A4cA9/hO+E0HGcpBQJG71Jr8HUikZL8HBY1EgFKpndaiWa7KlE1piRL
KVAyjLwnOQrYwDTNpaQeGb6i5pvWrAuKmdrB0NKUkkd7HAdCBQMDVYwSlERKRhL0DJuItDAvbpok
JmgJJw+zgWZldgkjlCouT4Fhr2I5LfDcBPU21N8ydEhrWf5ZIjpANT3DwAJ8PoZCHKBsv/WYGSOC
gcvUoeo0gajosQXOBfNWGU9meeknihZ2lT/gsiU7QxoRuCpa7TZjgvCr8BEcL9ty6TeUmph6PSU1
tNNqqSOkc4T2sv29CIuA04XOmV6CKzaMSrELFMgrkLWCNSTR2pVk/kC4zNksjrcgjNxq/kPZkN3S
Exm2DHj4C/NN3wt0bOg7TPLP8vmPRoOe1PtOENwtR2BP0leLUgZUTrt1LSwW/OG2c7Mmg7ebWRNE
shARvJnHSD0a3+/dlq6DC9ujZ44ZnibFz3bL7bLxGqliPIToT12txRdtzTkLtJyVdQ+uwB3KGh5b
Q2dk2TSNxnakvDDmYlnphnORI5DLtNgXDGf8MowOtLvqVZiBtjLn8giaKCbhkGX+WCSNTAiuOgHL
mif2YobWDJ52pzQJI7UQxm6PLEIfvN5dFmWRDag2Yz4W0jxvphpFUdNT2mKxrH3flsv9lUQp2mam
QlF+noH73tjh1VDs5Gv7+0bSDxCJJspejnq+WsSrBDcUe0lncjQNqCIdpAn9utIj4r2qpnGTuVJU
ZhbZJGUUUWqLdHBqdLcIIy32BpxatyBW1F3WxLy5rM2PKMGSIBU3xbpuQD41wdXSTGxKTdtx4C9O
axVcZ2RUAoGApLqpoaroSFjrotI/mHQ+u9oiiC/uBdi13pa2JgKn5bbI58y5rAFEAXLUGhQ4s/ZD
IQR+k+klowkpUDCWd8ohLt+XjeVm0WTNgRghcJGoVpZF9ffaPzYZ8NakA2PvWd6fhJeWQ3at1Hxg
LIHa12K5eWwaD4jabVtPOimZRhDDrIwuigjYTOY3u7zjmEECeTmagkSa9yjGSXGNebFsLgujbAAh
IF8ouBKnBDziV//6+3+8iXknGZZugl2d38dyz8iBEHoMmYMef59nPYiyurE7VKRtgNYEJ3UODTf1
maxMZonfPqiAog1MvEbToMcBoR4EiVYV4jKltsKYnpI2+H/KtV5zUlQ9cgYreouH5J0xEHA5xKyI
Go21kocfOmKgvOEoiUfQ7TleoCmWWzo9UNhQS7sUT8ns9iC/KBLNwy5EKq5QqNhqozg2zGiQFOm7
uOPlKilYf5K4yXxzh5k/ZHCC/53vgFuwLSuPudJ9SAmfAGAZEKIINutoAn5npAgG03R9bDGcVOV7
SVLIFDaq3za9/6taD00Y6v9o/n1s3oI/tR6/n/Av669s/yXrGGvRZyz+X+QW/3L/KuIv2ZCx+Coy
+hBZICn5l95D/UtWVMOwDHLvFRt/8N96D838S+afJuuKqZsWR87/Ru+h6tY/fRCofzRN1oRsaAIb
jzZ7/P7w8OUl9B5I7+PZUCRctDEKJxgFnIb/WDUgt4Kbn0/iX6v/fIBIdrh5zXbL/JMxam5O1zDQ
rVVt580uM3HlGL39RNhKv21zcQJdyGwUM2CAxIpmh3WqKqnnhCOsjaRMn0POGA4pOYy7cQx3SB4j
TDaS4UjEc82mdqbAlTruItO/pNjf3T6IXgNpegkU+LOJ14f7grCSVdwPO6CD5TZFB+PYAmUDThOw
WADKafL1tF2XT2KldpbfLKuSklvT/bIq0inpjtaU92sCB+pVwPXn9xPCuaD/tSv+eJnlWX/speVR
y42Id3ZhPSkQQVDvk0NNgV0BFtW9LKsekpatEMGDPt+x3LQs4rnmLs8V5//fbaKf6/LLPWjo/7Uq
iH+jizE/c7lrefr35nLb95/Jlicu2/9l9X/+68sLfb8urFL9MIbVcGj6qnBla0bLzWvdvFjWvu8g
0Or3bd+P83UKaWDv/u0p33cvT1k2gyQJcFgnMqrS//pgRTcm2kDzPX+84tety9N13+TvLKuhCeYA
Vfuy8Y/39P33ltf6x59aNoP5oCDlm77b35+nGAR7f9mGi6eiVMZvSdA1RbVsWYZzqbnHqAzwf15N
ZtqhkZb0FMhgW276emA23/H9kK/XWB799aD57u/NP+6OSYKKoSvFVJWW1eVR/3i5ZfO/v3v5E3+8
S58cORK6QlQHgHfKVTQ3dOL5/S+PxHMDOMnupWJdNdR7v7ZRLv1+0PLwZXOSgsjt75anLjd8vxJa
eF5k2aYkkUFA+9dieWCW9lSrv59jzbOONsUUXAXSjVbQMWuUjNKU/r3aelnlpgrDzuX+IUvBCem2
vOolCuy6AhSnaxlj9WQmrmNxm+q6flCyFK2SxWA8C+uTOdKeMxuJdJJwcPB88iasGev4tarMfSqC
Hnjn8gyI/Fpdbg0a8ygiP9gtW8tieeLyuO/NP15yuXG5e3ng9/OW2zw8KwQ8ZgE0oYlie5fm791I
EvfkVcdpGVGhl1kZOmxwL2l+LB3GZYG3hJM643uWxtKFTEnhyhmjOmIexROeNbiCUvw+m+R1PJaX
SZQPDHXHtbo07RaYpUHaWlqPh68W8fy5l7XvxdKzywytWMMN6H6jMStKnU5aRpzYK+2ZUhZhyFjD
9kFVajs/6CEX+iwSFP7bcAJqlw7zNGxun3qd90B9+bYOcXgX84C6CbFzhX0ZrpfNlKQe0fAp1K4l
hWmI6b6o/exrsJScaDVCjYy5AVzMfT+zKm2wUTiWqEGgo3vSte5Ng8G7TWvoTAjyi6Ndw9u07YYr
hKyR/KRM915iOUbRysTYMHC15bJ29XmkvqzVVkUbh/62Np+jrbCCrm1ggSab+nevtC6s8Hfv9PtG
vE43Wo/g+avvNP+MAp2f6/fmskbOCiWQVFy6+Ye0LFBOY3bJlANSaTTdgSHLruTflHIj7YwKR7TE
zAoRVVorDiTD2pFksq2r9qraXf91IGKvz9zvw29ZW24rk2pk5Ad5hrStI/z2ZEcNmSkKFnUXT2JP
Hvnf28taqbYDfwwWyB5N4po49sHF0zB/wxqAqSwLok24bAcWdw3kdoL5RiWTCSBQm9ojM3iUswl/
ez9nac3ckK/VppwbjeohmKYtoBrhIt7EJ13IFLdoqVhBhsIzV6yvRYkJvF+CNiFQNRUEgFqbxDok
r47CmQbkbZhgUNFzIRQ9GCiNOWBCgC124V7BwUCL7R6vgBYc4KT/sIJdS9Y40cnU155ItfrMg52v
rZc6AaoiJ/4FJS2+ht2u8F8oWoExqGQ6RC+bn1pxoaol6r0aQIreEFjjoG4JN2q90f3AGc19Zjnh
dPHlK2zQUvxqvTe8cbx0ROwxUUs08YZ18wR6n+6QHLyl2qlFg5641nBsrT2WwyBb46o28pcA0Pv0
oao0O/pVERARBMfwQAlLlhycisQW4OXZ9uLREHuhHzTt2PnP5gdR7aP+SJRQ3m7IDqyic248Bdqu
TE5esGGuSg9ExKcsOANYLeS9VTEF3eQdcVWEQJF226wLKubsTlVa1ZxwBG8rPDNpaRHpU/mfHOlz
oDVjqtmqb18qbH7Thlf0ipsACGy2RW0otafRussA7bfPKY3r1r8WzS8DlpdrHcGmlDiOu50eusRw
InlCnx+gp7OsPVNtiBp+fEdrrBWOJ1/8jskcabwY+PfaW0/lMMvhCrqwt7HwpDWxok4uX6gX1vRd
2b/aQ6g9URhLr8gwUJnW9k6G0vWpEgv/Uj1ZkjvIe+0zoqbFeO1GOac1CVAISDZGgPcKc+IOJnD3
FB3BU/Y3frhWHpszTA9rA7c69rbgGGLS6IzDoO3I46H7p1cfqLem5OjnZyt2lHCfe1vaB5b6HtFD
N92pgqs4nWT7NpfWBLta1S6Y3Mq8xu0xCt1u4neh0ekFBhl/5v6TqM/otwjhI9sS//aE2nSHmzwh
x/Ezw7igw95Zw1JDse8WM8lhY/AFgiopjvonv1mh/womyCjrklzMxlU+8+o2iw9kwmnyvMPYTxLE
Nw9NV7oGnlZah0japHBcS8egxk0H8QfKLn1wwmGbg0Ag+HI2O1ElRp2F3s0hT9e0jnKzV4a1fCru
8Dwp4sFO3Enezwneh7ShNkNNeGvmx2Ta9BVDh5PZT3NHkooRaZeCxN5xtRl+DI8BaqC9Ym8IcWvU
Qx/Ap+pgmhIovB12fEyfKa6e7BFH9xMtqZXyEf0wJN7qQEdsp8rrXr3rSToytvKDKq2F9Cpn59C8
CV/gOWrTzuhcxWAE7qSvtubW/BT8XapcC6Cccng3oRWaZvacfK2igxwWjh+sFbGld2eO4C3XfX9U
obHgtCIdAm4wZY7RocnYtquGGOHqvUl3sS9WkfLQWhQw11UEQYPCmWP8otVjPwJt0TfahQYpwkWU
j3i/vMolc7UQ2/6Vii+4goh4s2xLp5FpUf5ChA4ajLZY4TSChMar1BKAOgdGL/v8wsFsnu2LdqQx
iXt3IyEH5bzZrqjwwf9Y+XRATRSfaxJqtRyR8yMTpxnFcmxfdO2lbPdmsmn27Z36y9M2cYXrg5nG
qiAPJ7EuRGbxnuZEy/Skkn6qrWzHfyyeMUKJcDfHlh3lduPJ21y9h4TQoNzmVKz0J1KYDXkbvLfh
ZbLXLQ2qt4Svq2yweEq7OrzgLaoQE0RO+Jg9p2fqhTfiQdo0010QbicTd+QPTbvBvt7mFEgyxnAb
GQNQuaPWrlD2BnfsHYF9psXjmIPL3JjS0U5u8SENyMtukTgqYi/BAEV7l+ybq/1Mydn+mT+Zx0Ts
4Txtqnvag2Q1+LcTveDVhFTw2a5J/t3J2bpHr2lh0HMmaR29yJprTFj51FVn7+uEa52DzZOWUTz7
p1b0PgMMUg+QDtrpQUzgR+DTr+L6jTCkhgyvDvkTjGu+ZASRKx06dOWMdD7y+4c2eBgRytHvaBqE
mm5L/qKxy1qI/5/opzvB9KGeKEM9p0hAuuas+jcdcdIyG/JW6xyZCErrjsCGBHOkdzKGPXGKZC8W
8josqX2fFOlYxzv2EC0w3FzUccOBBspqJtjRb8Rjxrqy6n5Zb7zLm+AlFEdePT4yoQk0iu+r2FgF
D3RMdv1dXq8UjMXNBllT0uKZ2pFTW27IsGjeFXOV74JqByHoYQYROYYLSWYVbdGzVuufVMaK52Jc
G1eCdw7iVkNCskWudhyvBhLZHx6uPIzJjgmPf0WgQe/IvwpOB0/+QxQ68r156aMN75wmMsrgZ1gO
nrdHw+s/iiu5YHv/7J8/qudWWumXCNQztTDPoc4mccSyIW0kBwX+XY3MAdeYwz5d4bpdBVv97ufq
o9i0P+utsT4ECMOv2iXbz3m0CCRWcwDS/IvJnqNntLUENVTPKGg8hzzHVKxhknsPCHX5P0jOPLTH
Od8djGZNfki+9q4kvSN/QDqCx4HMc52gHOq0JFEgiiO6jHo8qret328OCUdcAB7VyX/Uu+ImBD+2
kmUycO+YLuUzZdLxqy2cf1esO4emIw7ZSmy77IL6ynRggL0DGXSmfUT1Wd0qzwfRrvsfnu9oJ1I6
9shF64v0U35SckZEq/rN52eQuvktyZW38qPvxmd7zqNdpYbjRZcODspjvsMpj3v71noFoMp9ynMa
b8AbT+8m7xrUN/LNFVm3pIL5TmAxbINhyr6N1uEtqj6dzg27/VnmF0aZiNnT/+PuvJYbV5Y1/UQ4
AW9uYemdvG4YkroFR1jCP/18QO+ztaJnn4mZ24m1Qg2S8ChkVWX+5kl6lOFDPMjP9wMajX530nZD
ZHendKs7GMtPto9sjMpNc7SdsrsfulO9vgbvAhnZ3bTD3943KydcCXzEUwZRU3w3edn4CAK9fmyu
9Bm2PzFAGPMH1ihsIP6Haaf50RuIXQp3HziSb66b9/sH6NrD4GqIgwWMPnbyJt9Fsj35d+5j6oDb
cRHhsFs72V8dSvVu7hb7m4+LsZOcmrWOQupjekAs/DW+DG77kTxadvKIRdV39dx75VqzS5c0a/MW
vsCPxt/2UUF3Fx9Q/C9pPY1du7hCfDYvRDKaDncY63TQvgwQcaPADDC0+9N0qXdYEpVr8P4rzTV2
2mPpgnJy8gC+n4M9+pvAttg942foTG9Unhx81xwilEit3tbfBGVVOCady1vGVQVhwKBkfdvSHJ6T
x2bXf2PeG3S76uPGqIfM16v4/ZodgFp41+/oLf+VrUTuBDFG22rbdm8J2IfZxM+Hdp/Ljt++i0/x
GXAS+qc0K16q2H4Uf+cuKwJqGp8kDA3tR+uzfceOTfXSbXXOVuaH+lS/jQcCIQFS/ajfELl2enQf
3OEh3aZb+Qlg0ak6q09AZBxuaiDv+euAn+EAnyV2XQFEdCcHpmRrO2OFO+ImwnvQ1lbCC0oDhLeW
bAWebO+wJto9JAq+HOzsLK3yI13iBsdBUg1PSAyvp23i35+oLxNjmhekjos9vVP6e2n3zUtyRFyJ
/wfeIneWAuVJgTNAZmVDmj8uwGyguurwPse/Qcc3L7OgCb1b6yIhgX4sliexivYBBQM82iky2MPn
9Jk8CFcoFs4Vb6nOl1BWHQPol43JayJ8inviMgB1f1gDlOdtOembcDWs8Z9bjYfhV/2GgS2q3D7t
PX/sGZJ/hYCgnOJZOE6+5IcrUMxtgklebYvPvfKaBuIaee014nNUyynPesoGP9V9U8Seccl+jwzt
AOFYv4DLVKGNmgPm8af0BUQ5uMvoPF4ofR+nXTueARxuGVLgms67Ir4VjuV1q+vpd3zuudUDgBVq
wy4srnCTHOPz9DIsAXCJEsgMEFQqSiZPxW98oggqoq19tmwIyzYngYFggWd89mhoOepzs87dYS0x
VftojtXG+gT0hkdTf7FSx/xgqX7D+3DXHVEs5KynXZg490vXgFtweO7dg/EiPtVHirHpFGTneXzw
Ln1W75wiwoWx5la/u3E3vdAh4pHFY8RGL5+DMYGNIUK/vxOWRg9fM3RUN6P32a0Y4THXvCgHmD42
lWUncsBkH4mldJPvE6IgY3B/uh0Jebdjv+e+orTswCPHMt2Wjkjk84YyBHKkd3F9q21cpjxzzYsP
QJJqsFe5CDgSbvTAOoqBeChWDaX7x/Cl9ksXg0i6LsLYc7j6pIjvIT0W0acNZ33X2ZhQOMmR8x4q
TyJIog/sMxt7qehxPo1f01vTO9ov6U07QsxyE9865C/I764xwLg7FipNXo//QuLRpcknhoPkYWi0
T+DmCM/1uneQPdlKD2ZQBYxQ2XNwgpFxYUzRQ4ji6sNNty2CadX+7ogTq2wFC9mRVqj7PcTn9Ixk
gd9ffGTgpJe5aoZRm+DKT1Q772fe2eszuUUeoPpbwS439sTn8WP8KE/1Y3rJDs0O5euD8WUdo0fj
QTqC5JrW140eZAfzLHqJm7x9Jq5wGbZoEPrKav5vRryhcFU7+rP8cTshpIwIVo9LONXNzhFeRaS6
ANIyhHIQRXk1oz09jfiM7IHZ+IyLN/om9RBmJL27Zr5wTnwJ/bu51SK/geGdT5wu+vXwGG7UNabx
eeLLmPAav0XEeczwnOojTxEAj/HYPGJCHG502hF0msfiYr1wEp+QGO02AfTUzpnQFPlHqDGGwtyI
+dGSdlv8ZRbexg95Q8BpRjFlnVwBJYDF7WZZ+gGuLx9HU2r9ok/OzELIP/1Y7SyZqJ+Py1I49jC1
egXXsTkVtZwPxdgNKJwSiIz0kIKVWEdhD2euL9dK2TtScwdj2zMW7EAcC++QQyJp6nxKKl7VQcUZ
RYxVTN7qmXYSC/1KMvBCEMXwKJOTDwDAMgGe/zB10UVBXy84/gXCvyzd70q9muCAyQO5/nsyZ/Wl
GTlAAghY+LKYLtCBCJlNHXeZdR4hTBebZDDNp9CsM28KUTrr8/wC+wYR9Vxhwgt2qd2MSnWqVXKD
sU7GQZq/Gvqo20SRBIxsTD+lRif7MkPAI0bU5RBSoBqGeVCeAd28AbLVGQbNbASyWlQExEQ0HC2N
EeC6op4+TMUB+xYCbiUcydGuECoAHCVwTkqIXbmGKHqHni0ARch+M+IBPhwXuCy2g05KI1ZLoumc
0l1yvEted1kylmJdD1cpu4ZZ8MMgWfglf1FLSgEmdh2BRs7xPLcXMklTYTjUzX9+qCZINpmQVZmB
LXnQ5U8pCBXSCAuC4Xo9N4Av/SUv+ydXK09A/OQq5m8fgcSIyxuCXAYmR8OcKcff919LGCGR+5y/
W/789XFZb9ksFUoKG1k+vksmttCQG1Lx/lsEFk1tdZa+R+VEEOlnGgkx3gY8hFUfIElyXQNJys1o
ifWmkpQhSPCqyK5IECOCLrcKkUil4FnOVRxAatWfpdSEcJtHqQtC81SIAF29a0WWMatao0PspT22
VS35naBXm0mGylCRVedp6M+GbLbrP5+WHyzRNNw4JGf/jy+X7f58XhZx5bByo9wqEzlXjYAv1ySR
mxCwO8aHEMoY9c3Ly9fLn5xa5eY2//n5+PNrhSrZgDcaIhT/vcby45+9KG1dI67/75/0Pj+bwOn9
ojIUpxNjyYF3r+1jiyooOuBjSpYB994BTksjkU6/FrRtQe3wU5CGt+KmoWxuqeuf35alcEbsmBPu
qvaygaJXd0wP5x0sfypgU5ODPg9eTWUnQ2hn/WUjstfNBLZ9bvrz6tB6WfPPrn6+/fN52WDZdFk1
MVK64WXxZ39/1ly+/Nn8Z5s/u/979UFDBKmuu4e/NlkO2BuA5LE7QH10Puu/dv33mf3j8388s59D
o+9+C2QrofI837fl0P84+39c3Z/FZcvrzz3+x5H+LC4r/LlAq2WeOVsT/Xkcy5n8deJ/XYxxj//7
4f3jyD/346+LWbb+387g5xDT+9SoT5Tp3u5zT5LPwX8Ck/znz1/f/fVxWe+v76gBkNf6azfSUrT6
WX1Z+lln2UVR6czAftb5+fk/fff3YZZd/LXbP+sYeNk11Nt8zALyjbkUYENAzkGFFGQzd+Tt3N8u
v/710VgqnFD/sIGb/5hLVXVZ/c/i8m1BrkmG/za7Efxrxb/2uKz2s5s/R/k5m/9xu//b3SzrLXv9
2fXPd/D/Im8RT/n/FTKEsIuJEtz/QR4m/xV/5H8pxCzb/As1ZKr/BSBF0QzZmoFBKLv8GzVkmv+F
vrmhqqj+aNqfn/4bNST9l6FZhigaBkqYs0zMP1FDBj9Y4Hss05IBDv2/oIYUaxac+aeIp2pKimSy
O0tTZN2U5b+Uv1sZWvUUDQLeJ96ktsFNJ+0loK14BKaWMi1EQzpqjQOsO7R2E9jVcPzRbZCyM3Lr
sqsM6BXeUASIRISWhAa8LxgYdLR1Jmn1R3PPyOOk8idGICM6qNK51mV106XxR2VEkd/3UTzbGjbb
okAoGhcjTJPQZkOkIBJ3EBWw9xNwSsnv93UzvDYYxe9Epnllq3TbsUeezJRruFjVlWTurH2ZFTuA
DRGqgN2uGy0QxgUQVZSa9pqFkq0gIzgBnvlzlJsKFBISSvfhSurtDiujaS9CDSvNUil6xXh1XOFH
IGfDWE9RoMxg+0KK4OqOmvFe4MHlj6TkwpIBX4X5GatUASK5CBQzw2w7qdjjs17XlK3RAf6l6dpb
cgNonYklbq7ld/eCf6gPe+G2bYsE6oUKoUdGosdKMiMYhSQhkYCh3DVUucWDjkyDpK36WvJuVq/M
QvhzX5utxe4DXPrvlDlLJRvogaVBl0tHMbzJQQXOaUI05VmrMEkp0Z2+NREu3ENzUJN2Bzu9deI4
OmW1evPkQv0M1ajBB0nX4AHq1QpdiAfhIYuk0I/hpMNXKu26yYEfR5I3yrl1sK6DeK7a76Q5WrIc
vvSDWWA7lqYuKotfQNONTQ+1QqkaZqwWFVM1wzBhMi5jXMrOmKn6sbqd04QDdhJZMzQjPeQiwtP9
1qAl0ggXAUsfB/HcX/o8tO+mWaRAg0STCH0YxEZ2KZCvsCNJmlagrBW4nIi6SoZyvpukbXD4E92u
vH1dC2pWiYF4d848XOp72b0bwn0Vm8JTnF8Zs9XKOYqYm7VdNvrxGObbjmLJkFeI1D8XAw6O8m28
NEonuUCq7+urwRxC1snAD7WHJYZp423d2gMm87KG4DlQ1PCQW1S7MJhqvUbUH/q0KF8oSI9QH0wA
sW55K3A7EgERdSA9YbbNOjRRCbOnvbmmOkuotv2qEeLntCwe7hOCq9cBX2oZ0qRwM+6OLGr6SrdG
pttpDvIiskUNnHCuCO0G9fKbn0TTQdfejV4dHlsEd5B8I9EayiOFQAa5rSC6o0zJBnamlxXV0TDV
zhnyEss57AzhVRs7qUh97X7THBEkLtbFWbRDPfcjnnRonCNF4D5x8Cd6l5PumIz4dJmzI3jalBfB
DDU0oc9Gn5iHNIlItCa4c2jdXOsxfqchyPEeBvF16jAFUiFPC034KdwiP72PUWBN2ZeQpodIEcYA
Z6GVzPPGfSki0iARgpCmBgDMiZF/gXXV2aaE9quC0qY3jPA09X4EbtvqpxFYPnzUAtJJ0eh+P+uH
G/jxVM1rMlbbpDWjFfNK4AvTFxAgsnmtju4Voi/5UJY+snznVmuZpYTA4OVGdW5YuiF8TaXBgCzd
qGAVdUO9VHuF26XCr7C7HB/MScGCsdnJ8v0QSqKbh+OhqbrQzVPNF7NplRpXE07clHoGNHVH1ULT
k8xp1TXJXlBQk0J/I/Ju+IdKIgn2UiLfJ2AogF/ATqJ1rIcc3fgQWpMQ6j0SN9UZ+6kRvADQDTTQ
h1ZT9uqN0B7DMrWbJHI7SbmIpYGPMtiIMMu2Pb4wchv7QClfBJWMjQZzy8HuEdAESCrBIuXWKGP4
mjY62cKSbCDg8WOkF4+RaL0C/NG8XOpKkP0dSfa6+ggr+dDFUe91afFsjqWxuneINkRpvqr7+LeE
NcnZsnK0hybzMeuEK8K9jflQoMURxllPVSU8Xaf2MsTMWEJdROWkBvFvEcelNod5OySq3U7kX83v
UIqvm0Jun0o8l85a/NtsBnRDYFyVvVZ5iTBo2Bu0rxPVwfukv1olMAnxdhEG8dKI1S/VxNQm7jKq
qr25u97o8uKxbdC3P0qzgIvETDIkK+DIAgRWE0EGJ2qDcEJiKoHJXIqH/h6Xx1YynnLSIntTuo/Y
hUdCoFRvuajG20QS8MQBtQ8z7WNAVCSYpOi3MhXDLjG+pQnn2huKNsJYuaaurEdsQfJEas+GcsNj
cjoq12S6qNeZnpZevXZokdNqk3FVg2CzK4g0AfDXI1RYjaLTONji7dbbSLveYdJS1lJhVSFHE/bj
WhZE8Yj7NoJfGvo7txaU0SycFolTtbubeFeqeQLuJ33WDbE/WOBAwzLDNb0cyks2xKsUanigqkQD
HVsyMw61PYYaZ2TPdCe7i73dWiVlrFqAxSuWv0srF3d1OqOqYnxqZb39ANrE9J1KoQneb19dsWUE
XNkGWgtF/5aHToIzqa9ryuhIV6vYQuX5nBSEp6BbPiuUEVvV+uyMcPCaChVcI5FLX8uoqeRFTuZP
32BoVmxia/qVdu1nMrbol6kJxZ4mH7cEJfgHCv14Fm1hoD2MiTW4qKuhJdLSVbQTkjFjUz2KKUMc
IUM8SVNwRJMwUsdws3LlfHqsylTw2gZJzYy+EF143ZcL8Yrd/GNUWmjxj4SzphySPSxMO9HJdw01
aMUogd1azgpiU4L60SB9z+muwCz1vYEgStgaujurv0ZTg4xERgcNcmqSxlWqhD3oU53RF7LRQYKY
oB1GaeTcGvOYI6YJtPr1XqPkMwP+kzhM9xrSmBnjp+1oiKdwJPsJjE89NN1tXBud/HGt7lSNjNbY
hx0eUCquT4FmpBbpFwRKQ23YVVkPaRIvEgoAMI8eiwrmnVTU6Py1hV9IBVik6r1BeQFLUbqRECFC
r7Ewem9uD3FTKy7REAUebECE7CWKURgwOpJG4w37kw7Hi0Ekx5aWg+DJwvQZ36PCkZL8UBeaTu/e
SEBr1Ge5kWRfRjeaJGxn1c/lSbwKQWFmuo2wK518CXbDbMg9Jt3Na8Mr8Jli+or6RLZlRnr2DWhL
IqezVDqFV/xdNn2ZVkE5iqSfJulNaJs7gzgYIFZKzhO5HBkyB7YLMYCOBpIc2sfuJFW6XQhgOVrg
fjdsIm6Fgm1jq7frTot7tAplIq2IcyiQ91UxoauoVOIxyVBlsx7itBHWStx0FIpGT4U2aaO1mCXm
BP8s7twJn+VsgBJtjc8TgX6gWDlYEOzMm+l3kgTdXUhkvy4SNI0KRoHGUK2bupLXzXUfFVl5SFXx
PZrhkSOjfNi28BsTVY/H7TXSqmAQREjp+QMJ5wLf1xnFqMwJKWMEoW7JYil6JRK/3pBFv7I5jaTf
aljr7fUxBsceX6m5jh2SRDcsSMBzor8Ff5BCmXmN2w1q2O1GQyx4g947NLXl8/KHMTaco/qi9BZJ
3HpOy1ULuLoASxgaXK+AXPDM3h1untmTY19+zrH7Qs5MPFYtKi70ImTj5qX/9PE/fYcSAT6/yEJQ
AGfbW434VZnppfM/7mVZ71pJ8uToQ4uZQCt0/1hbw2CadN+/zwGkfuZGKOPZ//jlH4s/JxXqCDjg
/YcB4L+3FgRZoIJeyI5oMpj6s9//26uUQsrvWomkFa/A+1jpkvdztD9XsOwqhQ5vZ4pg/Tnw8l1R
5zqyeanp3Gc8OZYCTtUUykpbmkI9QyuXH4q5BSxLpE+Ry77Snf38UNeEG2NuZfAUMkoDYFp0aU5u
IcxMqm5J6i9/rkm+LRjMB0v6fsns//xZvrOUIXIxzAGnmCdT0LS3lTxD4f/USGZtmSaKG8boMiA9
Ma8i/5bdnuT5gSLkgGfunAhZ8MwwgrM/S399p4JoFJOuDUaDccsWpi4CYRY1kvHGCBB15T8qUwu0
GDInqlNizew3ysFdRNRxuxgnF7kIO8q+w78OsSyN8xGXesfPD5iK+Tdj0oLrjMsV5ix4OAE5v+Ka
EpukyH++77rB8sdC3i21n9aAuy1kHHPZyIr0CwbbhQ8XHoh6GFbkypdfFKN1FXDcqx8s9LL010cZ
UVYfmQJa9G4pM8xncJu9xxbNoFRO6s2ytGgGLR8jUrZgcZPY/VHx+RH1+fMd7c69tnaQrk+jP21O
2DmcEsSUMtx6VP9FtOzgBuD7Hl1qr/fBndrG/mXY5Ha4Hv3Kvbta0I1Qm1d96ySaf5o2L70fNB5I
drL6kFpRjNxZV7RD19cHnHU32Q7EdnB9qD3tTEHD36Fz7rQAY5rRDqbN3dXt2nubD7YjOGP9eUpr
9yUxnd3gpOuX3HBfTMHXj+MXX7QuByR3/aCR5ih+YV0opKhS2kG2e7k+NOAiGOjEsAYxyNrEa0bB
Z85NChgCnAP2Tdv+xh7BxmFvMzkYqtpd7wLZL8A4Wg/ZlDoR9wKkIFfXv8bVXs2P3JYpC7ArLLQv
bs+YQuPHP1R7xSUYLOR4zK0eYn+ziuRNdfeaq1eMvoiTfet0mWeNx2o66cYaB8JhWouyziDnwLGv
+1sTejdG6v2p93kk0tXrFadKdrd01dV2902Fh5yFcXORdsTG0exfOI9015oBpwHWsUa3h1qOr9Mp
rLH+yRkv2ndQjhZ4fY8FPlpoAuH3NCKNSobAbjJPPeL5J/Zba3Qw2+MhMCTQrT1QxPZLwe5A8MkC
Ua6U3rurx7ca2h+9ew3dOn3oEZSpFOoDm/iGnCWmL8vBhoOE7wWMhtdJ9YkfyH9y9BnlqLvxWg/d
kYwOwJTjRL+2ny3y4jXNAuECJx8puRGfMIm/e+aDeUR1zDzerpA/B49/1JfCkwPinXymaqdVLg4b
UxOkzyOk+WflqNgiID+nTGz1gpoGVZJ9tMHo3d6oQK4fmWEChO7NT/FLxH6Qe42i2qd4ujXI4Ljd
bwwdciS6nWx8vl6IirYlH27RR+tNfvTYuTG64Z+r+6Poe4B077tiHSMEL3hW9rssXFlYA8C9oAn5
mWd7NAr9LH2W6tkM1k6rvXhpbSQOXGBC39cvBovIPBEDD+U+krfNIX+6oZa8/qZwhvDGW7cebudG
XhmYPKw1IkZ5dXAjoEUDI8RLHBMsBQkpHVjtRvkevhXO3C52yQdNoNUEXzTWKkiOxGsfukP2q0Tk
5VlK1ggwZIpTjqihAtHTy7OF5FdaPkpZEFbne/7G5g3cb3m+H5hiWjYK7Tx1iTl25g3Du3BDWONI
e+SRtc7LtBG/An4ER+5Z71Ky6hxgtvCAU9zKS+c2rfJvIK+DM93ReHey/MixQcqaJAW/efwlmAje
m9IhhaiWCKvM0N3ImA+p8WTNh3zaR89cHLvkhYh4sMb90szY/LlFp4ozCj4Nf5r2uQrweXaUY6ri
3/utigBO+jDK30LHXL79oCXfa0xhgDftonBPo7wZrlI6mooxJLY0uHHlW/O+uS13KU83qflUlY9W
+YVqRlQ5gZV5Vb0u6jXcX7w+se1ml3GyE+pPankqO9DMB6X2M3nXMbjvgEjnUiD140pqP5TrqcMp
kFc+q85QeNBKfq/yNxFrm1txksu9+QBTukLPG7VjcA5A2/oXKR/JrKw75uKRFLCLqPj1grhSgaWr
F9YMxFzePXKBiMPwTqY+ACQD2SAHYNaXKdmjn9brdjpZ7+aRJyzXK+5r53wAcDg29iGOLlowfvEG
60C95pQhEyJKZqvZ4wIA9LFXvQ/lDEoeMK5DKE93E8xmyN/zEzaCbtN5c+wmxr7RlDhGIG3aL+Iq
lqQ8ZzaaNvm3xgePU9nlz7OhIhITDqInXGlofSBVLD8Iv1HHoPXw2ODmfIl+6aGgWq/UlDH5YfTV
B/1o7KMlNMVtQP2dQK9saIScCfLir6h3HrgH5N3IYgST+tpKLhqK1+Po98hZPRI50QGq16CnuFtG
+8QpqKyMVFPnNTRec/BH/zZycKIPoXTgXWvd1KRbRG1kIwVzz6ECIfdip5yjZv5MsGxdJvcYqzA/
A7nANWAhGu907FLoSWn1wpMKu/ZbeC/o3AW/w2+d8bkjH/EoUkMvgyXEuBS5uvc39UHY/x6unvg1
u7m6nAXiq7xJvI7z7pMXMimEXQ3JrytvvsOvhOrl8EoWIKNd7IClfxjvYDxt4ck4N3b/atrWu3Gm
++M5GgE3KProv1gIepe3ml4E5zKMOBo7px+mYxd50HNPiBOeZUsb4amLeFK0DSU/Yelom8fEcOnM
pvPEE6Vpca4IIjnZjok9zaG2TR6Hwu1iKJmu50t2xK8PWh7dheEgGrupdvRfJsZ+gXXmrZ/oie/+
5KQ745yxP/qD4MV4Zxq2K9lxhOzEDbFsRwnEo7AXnnBBImiO9kvyPDhf3AT9YUC3EDF4OhLuOItc
P5dF46cL7VDf4lXdzhhfLlI6071oOrjR59uz/MBjLHZ0z9cHY48nw81RiFGIUROyuFfGnt5PO/OW
ZTt2m3zgBi/z/Bw5RCF5xRGhJYSuCXuUk+4t2gyNhTkpWxIqybP6RNH76xsbM0bBVNm2si2hMlzn
0wp9fvpAAuQzYVDa8OZRL9lxZcSAVzp3bf8228q9czUhoFwyujY3p/Hugs+hjPe3+r7DyUl45w8Z
TwQ5Qzd8pNln6zH0jDO2cCOvEc8F3pTqRx+5tr3TT64bT0UybG6s1Hw4AXzkbi6GGsqZ+M9WEA2R
uRh8mtntm9Oi8+cQTMVBhtWr8nq6f/FaX42Ap5JPa7rsEZG12fbZtfadJ8RrRlHCji1HfTWYD3Mr
Vb2bFMg09J0iBtdqTdIYbfoc6sTp9k0u3mS0F16oE0/BOAEiLcEV3/T2iX4TDLJZvVMstTUN5TUc
lnfxKRmdex+0nZOtQbmHHlLo7XrO6dPqG8tVZZ6kXSZOZoDYavfCBQR1DDAPJ0fEKFB4JfnRkSuJ
7mDzy7r11U7f3qIYuBJT+DWy5RS1KhFNyhMQgkZ/LCkf3ECHJSi07j/MBybpdgmbBPLMHORkCfRf
PxxC4+k0Vq95FsDgid97HrxINsAJBRhHuKDGGmYgzRrVzd188yVg1AzR0I57eMGxRql8hk2lR7dq
Igj3IEs7PTsSopB9tfuvYQNnxcJ+KwFYREXkje60Zzd9DOouAUFNrwZ2EHqTtS+LZw0Q5qbkIVIQ
kYLr1c/zgzV4ajc3A7PYl/WcG3aewrsEwvsQAVAfT4zMxT6Qi31Ec2VEjOiTKypeQfBn5MrzuYR7
TFqUbBtlv03m+s90rcYTonI0UuRtFd7T0KX0w5hmbmA73Kw4+MMXbZbunHE2bTdbwQHogW/59zcE
866M/DFIE4Ob5levY7sW1zA7CeYtYub+oPr0gXmOaO6h4eN5MA+SCEsRSoerK14QBAS5pr4IT3Xt
09KKV+IVLWAAQ01OewCUvs8YDoVuXO7V2LW8NCh6ZyIKEFZGZyIBJsPKc5lhMFoZYC+YUGRETxAf
+27LCTPjoG3htOuirApormXsZssQ4B7zBOaWwyCdHuPewuoBEsrY4MY4hYFwTwflKPsBdcPQzXb3
r+H+neUU/85U93KsVC+NtpEfpffK5aU0AphFqHBG9baxU5OhMQFZ3SjqZM/SyFjnnioy0s0VQuvn
rBR6V6O3Cr+B5COE0chUJrYebrMCzXMasGHIFNWPs8tUb7kV5jp7L4v1YGxUDcsAL2pt+AqIYN62
WOLGZ8FjbOlpNK4VA1uU77ttU0PBi3ciAxJlf39reN3hKpkIqtjNRZ8hyrMpA0hxuzzAEPjilSuw
VqCzMmyqy8DiMhs+B1B4WEyQifIZm+vDinoh3zSSj4feQHboq/mmmzK2Vu5hoyrsCSY83Agz1XRf
4EiA473kAMzdk3yk2Hk/i7EzZe8Ud0F1rSAAlZEvkkBk6JKBWw1tsfNU3YPLWXs6JbGedK2+HgW7
7cHW449mgDlVTuIbQn80oYFXOcNo6xce9fapEoJI9bGYSPgiOsGLytvnnkq3Btv9FWoL1K5B2QsV
jgBImwXCM4R77YDHMPZ/KpEfraThdcC7VW6cuwvH6m791nWi0FurOahJJaCt+IXqUeJAFoOXorbn
Jjpa4gcFdS5Fj4MyX4WMnnXXKDzIWIClHy+QI/3osAxMZGZtdvhuHXhxjIulBdnv8Gk80eHBN8Ma
QRW3CZldGexyuMImUqbXzUDItvkuURiGBIIz/gpJ0l9a1UV5nW7Qzl+E1gcDf328rph0Y5XeRpBg
MLXdiImBUE6DbWx3hoVDYlh1EzDECNtR+gSr/w7cnqRxN8GXCJk5RcjwM4aFJ+Zol+tZz2zl101x
sufru4qACXo2sJmSh3BPfhf7TIDV5adZUlhblzCVKEY+SBPsJZcwJr1fd9alqTBAnKUHaqDqSQKp
553HjBN2HJjy7toQX4YN8YemgEY/Q1UBN5hVBd+iOdQU2uvt2J1j7RT2j9PtVe28IhqDKHpTOAEy
ugtOWkUYVQd0sJPuTn28fU2K257zt/69wjEmdumBiZLbwWb+uhvd8WpbG3TCAfvlDnSb+pN/o+Pt
KD81Jwox+GqkmU0yWu/QKDoAe7iqrto7OI6HiSfs0d2PcSAn0wbw4IOIce/tRLR14LmkaGFGyB6E
o1251oNxw73rKzwA3qGj77RdRHTzGpzZiIRQxxkefJjBPlxNjyncK+aWUEND7kiHDYob6u+gF9yq
8mJjs0pKxsrM95wp+rgL5kk0eKfKtQpvyYJ2QMykM/eq59B0zb3+RJLFg0kAxELVmGFsUHKAHtH5
V8nPqbSTuKOOavlQrSA3ku3wJcYoV1cXEJHdx2jj++k2ZEBvHYUt1mhryhj6Odwiev+EimmVQLRK
Ed0iMXckmqpv6X7YQqJQVhCVAIC72QU8qB3tIsKZi9aRsNWOkkvGm6iQstqwK3JqnR8g3THTyp36
NV/nFH/c61sViLBj1aDw7sjXB+quXUtkZU8P14PmRjvjiO0m5pLHwiu24mgPD/GqFbyIUai8y74H
pnfHanCHx9i7+XqPpeKr/ha+t0+NCGt8g4LVk8odX3HGd8i9WKxQtUGk36ZbfZEucHeK/Zhiprkt
TK++P/CgISgSPWx45JATYiRDkbhYIe0MxlofgmIPKnaOifAxiPmHsrHlteHdX5MXoqj4RoUsDGCw
ocEXA5avt4UKDsPGRbGt3sv4Uce2BubkpVJPI1LNBmxYxNq/GXWZ9Yoxgliv4eLljLozjMfIhor2
G1Mnuj9GCEhrMBbNCkAf9eBgHvE6/1vAABMYFLnJzvTyzeSFmXNf106NLwhmGQM8xA2q9QlqpHAN
TPgbugN1Y9e/GkAQGNOaL2hDB7MxSRuPQf0CRqEIPfUGeNUOvVLYUsxiVkVJh1Lb7F4yc2Las4rT
yF6GrkphJrNBs4q5N0AlaVcyPEgjACtOYfCJ4SYz9PE1hdUI3QmRa8+wTpN0JtUvrvN5zg6SxIs5
CLqCCPj3rrAf/Q9agYxOHb1AQNlmTN7hL9ycxosO0ar/RemPWVOOxwB1ExiKt465p+E1LxYMHtuy
kUU2QGKv1H1hX9/m6B0+NZSG4PIMr+l3/NJ+pmRhSL+70pdG9sS1VlCkr5ZzHdfifZeO7/fvWwkp
GMQEcdzaC1wOlO1z+K3fkTq2QRcw4thJ6OZCNeDm3HekA2TSKFhr2rc1ZSbwQaQPQAAxQiDKg+go
Z7Jr+RDNzCoI2trKXDPIf5hwanKyy8ypTfxr+VGc65m8DBhnC/6J5JB1gL0LhSlf3V5M+qreMTXH
woHrVwKYGjcvs93dFU1xuI156w6b+K11BTJFyjx7iZ47+Peyi0hTchGAMTF9tqq38pmU6leTnBlp
CUGmnhAkCNWDhaDSnZRwSZlpWhE60g1a6lfctLp1f5BezLdWsCGnML3/X9ydyXLjyJZtf+VZzZGG
1gEf1IR9o74NaQKTFBJ6wNE3X/8WEPeGMvNllb2a1iCRJEhKFAMEjp+z99oXfCUxR903z+Il5CzK
SHxXBM6aq5IzHIIY0z3qNWePVKD95BNgFfiVXZkFnDY+U/vCuhuoJx6hppndZfJmsu4NthOHCMTO
XcR30K+2DAkKxsvP6l29Fx/y0jlVrOzpa1wjF0AtYJX3KV9oHFHdathSqnzGcu6P9NHN7Nrm6IgO
Dn2MvXM9qNuA/sKpISfhy79o3iOc1mo7V2XX/kNuHYLmOihXPh7UIdkI/7OsMVXiKwSn2j9gMM3N
Ry9qVp/Nyopx3gR42TLctMBgtzYntxUVACfgQ7Tv3nH94j9ixWMdQoTXZyIxDwNahPX8OWKZ2eNb
4Wwir7ALP6hdcZW4PybaaDvdJla4WyHeuL+TV8Er86oQv7j+ot/TY3t6YwAk5rPtU/hMCYUXh6yZ
NZa58hF6tkR1PpscOe13z+6VU2zoi19bnMmx6dH8xCtsso7fZ5fO8/ATP0Hxat0Vj/6xhZj6HJ2G
B47EzzK+6fKShvaTHZzcuwd7tgN+lDjJjZV7hZVuAodylZy0K+xkGYeCf4NXftqU+27VYkB7zZAs
rq6T8ICo3dR/ABLAqkxxRncjMW+b3j8k/bGRD26hXTRacAPyCrF6NrD2X2721jwLqkZqSN2VWHcL
+MANIMp+nvuMreYi8OoYffSInpd9BMmcFTqePTxXGDCzMBiJBA2ZOT6LM38P2fr3I9l86/uuHRAf
FusPYBfBC8/TueX1y2Z5arNApsbECVFblpwH/vr6xKyMI7DPCNg7emNMDMsmmO8u+/wFJRN6zptE
MzQDJDK3Df/01L+9cnm5U9R//mkF8vhdmtT3gD0R/6EMZlB7WGwUyyYoZ1zNctNhYP8vhwWS7trY
upDL9vUQnr+fvhgllt/zvU8GGjTD7/vLc8ANRwcuNbu/7f++++tWmIX6ennF9yOJjb29JL+O4DQ+
leUBz2r4Jct9PFOI8hXBpcsjf/r1v95YjfCpIscY63FAAcl3OlOy26KMovk193CjfNx1StLQK7Nj
3JUHx3HDHZN9jKxWeRmAG3GimN7VZD0YCRZeq7+vDWC8iuVfYtlHrWucTYt8oiJ0rmm4tAtCzKJA
e/eS5rK2zVfpNvsxR0fZ6LTRNImu1noOraonKMpYS00iGLHp/4yanazR8uZrHUI4vWbsvplh0DHu
8I93kE4rZAWJ78qD5SCTDZPntI/J0aidYzPi+sv0B7VofZIOO509PFrS4CxYxPcgafEfUZ7phM13
4wa7qRnL7WBTW5bJTZz9II19Z9Pl6Fm8OR7smHqgVIwzunJptZNVxHolug7rbGcbeMUtK7iZ3nTP
PrktwHIn1k42ZH4VaW+6mG5zQiD84L2HS11bOetmTjjSvJ6qvCDLQXpMSYGvira5dFuDBuhEU8d3
XwfkopA58xukZuSfV8phcYQ6khUA01euIo58IRubnGqbhg4JKNplCOffdz/HZjA3iTJ/oiS51AP3
R5AgYTXbaU8EuWGcgj79ICSIaGXCvplv1uhX268w994ZI+fnVofcXuhTuA+jaEce1ARgmCYUy+nG
RKbb5M8uLGijMU5VOZ4QkxyzjDnL5F8MkXlXV93NCLyGXADUUbipEiZC2JhDvdllTQJZH/Njxune
r1A12uZjK/ed9yDsCZKpCwfAmfaG8M4BPc/GeeVjeq8R/UG9vTbM+B3u/Dod5AD+Itia2K8VXY+M
z4ww3U8Vt+91QHrBMNlUe1zjAZK0fGKjcC8a16hWWuWE53DyAMiQiDUinV3JElCJGm7LQNkfxBev
K9+5y5rxR6Yq+qASVEpnpeiM8k94w6CtWu3c13iq7SI/JKW7HzLaYE7LmoqAhsmmsIxjDRpZGf8s
srVtuvomyPpH5XF1HRsHcHlXD8cuiS8IMUW06wybWgP7kempuopq/WVSJqAh09M2HcHduJqfhtYo
jnU2vSZi4pRiGmhlQFQgAyA7KutfWOszfQrWRoryMqowyVr2J0fS1jCaJ7In35pRXPtMpScXqcak
D4/D0J27NNpWokS522WAYfTL0Q3u3TAHTGfhQZe0PyzwNMMTKQnVOpU4JWNmmcpszHUQ2Y8W0Wmr
0jHfyg/dkl9lknVkZvNx4e7iIjueTcfwdwRsB0CuRy5enX9unAgAWznA+HFORqhdEZywQ+HrXyF+
Pcu4+TR6id2KxQNm0kfU5BVCTNS3ZIJdTp3zJshuXg8FdTQTMYi2eJQrPPvQ0H/GhGKOPva3hDBs
vNNXiJ+vjTKh/qhGubMD/8u3+vgC9pNjcJor9eHkpEJsDYvpdggeHDW6zNdp9lW5wGFkz1Xc824r
v6bIIDAw777serpH7UyWQ8Cy0PdB78VFfBaifo5aVheZ2ZMWiaKXiTXDjtQrk616So3M2Tfkz+FM
fAr5bvLpOj8iIdXO0OjIRPrRC0ZmlSJat238OvbGcxci/zKrJtjrGitmqKWYE0aL9hC5An5NdG0t
Lh3POIvIxFNPFm0WplSqfXBTfHaV+uk3zHkcBpDZyQrB55V25JKMGaxdkxwAQYiq2WEKdh1zLgmZ
uBDycpJe+1pMTD9JGECmwbnnUKU+HTPyBsO0fHVU/Vjm/RWf+dVUmYeSgnZoY6ammv4cEKKxSuSD
35c32TTtNaVuItui95FzYajc2aueRV/2cG8Vgw3qR2COKMIb07YSpMEpHXkddLQ0cMOiMF1rDsBr
U+C1t+fEsy790AqCP/yp+bIF7a0yLY+BnbwnnLzXjRW+e9UUH5EGD2eCU04j5++0LEhCSWzEiEjh
3Oa+bqOvJjLHG6Ph6J8C1Oq2hDQxXwWRPRS7zCMCLEpxlMd1+SMZsAzXDSEGNxadEA16XJB9OmRt
rn8Km3FBGb6kzbsIgcvautmvCrhxayObQF7FJzO71fyKaM+yvkJdPatKaagbxcjKxq8Ofg8vwW+y
Jy1s3x0TPqFrzqOuuVdnk7+bpYQTFURrkFT8GIkJ3BezSWSfEJkRzmE6pV+PgN3caqk6aYPrAgyz
GQMnGlQXOuaqoQnioe0dSE+3cmZfSHHzle33z/pA+Etke8eq8JN1PgCCIwngWa8g4fh6zlFLZPlO
VMkD0VsfRQeWhHwHCQcgoFmrHKqnFHGJayQoCEYQjFZMJ71h9RnSEdsWWYzeyE+7Y25Dc+9BEoBu
aC9ccjZAeTFmCHyJ1mRID0bi+JfBjGLKEH261vghU7pTek3LKMto0XY09BPvKmsLfxN2LSyvgTlJ
ng8jlY5Bo13ld21d1rvOBvkhaloAnnnSfZJ1jGgYNgQvrERlALdAHLatW/VhJOLwv9sJJgwTdPN/
7QQ7v+X1W/1nfLTx6yX/MoJJ+w9KH/xcuufYtjQN+dsIZuhAoh3bBB2MG8u2HcDO/zaC6QsjWneF
KfFuOdaf8NHiD4nd2PAIzBKeIWzjf2IEm+0CfzWCERcu0Q97loG6GqqA0P+Kj0Yo4qUEToiz4ftH
K071i95u9Qu36YHwA6EP9Ahu1ahoh7Rld16QyPbCI13AyK07W4KmCOaMiLj8z3TSZIYrf7OUv+8W
ZkY7tHIOy4O5/xr5tjr287LJmBc3yy1rvlW1rQXH7vC9+/uxZV9KdBIokt+vagpgWMpKztUiHAy9
st9FzNAdGrR0t1+ArRq7VK46v9SO07yeS3ROlpaosvUvk+diq8zNLqJdUYTbSZTqUEkdTDFFch4M
w8GwtQ3ouvCcmhHOfyG+uqYt967RhfaMVkU8UbGMzhz9tGxqH3g9aanPRNtQRVkDHU6dz/uoGDYt
n5Gf77BAaHucRP9KTOD3ETL517sDgZoTBRsGqeHaTfGWOCFq8HRqL5doCgN1CfVdvV+SE5ZN6tj0
EQlpXtkU7Kk/j7lxT63jWQW4bLSJ/IXVcpNATnVI+ZuLLCAYtKP0+H4by3uZ5je03Fo2vI9mV+vY
OWZ7eDnTWb83y76mIEiSKNdDji3rQKIeyyYW2zHDIVFwOYLJ6qTh1tYsDHSeR7W2JCcsGx0mBCuQ
7jA0CNKaTNGcaVJtN3XhPVay4VQMgCUnfRcZ1UCYkFuekBWPM96BQqOi56WQ60wEvg8TqzebJfve
Y6i7pD5EmbUjJ7M4DNeB1skToccg3Iy42+YtHVOrIEVbrzuGIzqCQOReRoaoOJ8k2eOKUgZFfE6C
DJGhvUEQtSqNd1l4F/Gi9JzFn/68MdtMP+heh7Oce1FReDuvDS9jsgO5MM6RmcvGnznEy61idDpa
0HdkTrJsIItV8K3CoOnRj6TMP1qzW6TdeaEfHXKXI1PG7Vb6YNtiAeV3iR7plWStV9iYqXSIr6HH
HK8x5Zcs0YNgECD2aUJKAGhmDipRWcDldXmmXX8O9YvP/LvWrUMX2z6fLp1Wws12BrbUrdGZH1pt
jYR6VGRcG+7s58KagxSZsJFsGvEYkjyeKbg7mV8xnps/DjF6fJfKOZ1n+RicxFA7Xam7v/3ti3M7
IPRl3/iVxkSOOcFiTP62QC/fzVnhTgN01v8y8WSQmjuHFjzaHANpR9rPqkMsrGUXop5wnTQeI/da
VqsyBM5Sl4wtfWqO7eQTWp5qXGnDjrGJaEMCcVv1IIYY4UrnCkDD3WOqCQRJrcRQmpf7JIGxUQy7
wfTB3jS9furnZEwqsVpnXWfO8OAJo8NJLOx2cxZ6eyN9Yw5ykyE8ZZeXo9TwRzqLfkuFFMVhtSk7
pz+4xJlWRl+dbNtkZIp3CPIBd1U2YLXMgrfsd2CMWcl0pw3BezBygOIjp3pqBKHIkXdIuoh4HXoT
gAtriuh02Bt8fidr3izBLcutZZ/XG902EfHH8u33Sjo+ZZlwNiDNKdt2wkD5oDoKSEfHcVFT0peW
QRqpwWzMqxic/HpLSTocyq7ZLOegZZcrWRDZGknbXfpmzGTqJWQG+xBzxlVixxlWR1UXB7d0aAvP
KO7lWPh1054zjFvRHeRCOE6YOuUR7MoZ6pJIVsuBSa7gDCUhUdzesE6AsZHIAXNPdxUqzhCmTrxw
EhgbMthupKFMSBXzJ4vLcrTNcx/Na1wneBTm7ZTR/C/ovTeEzG30GZ1s/j715nhoAGXEv87LXkia
EpZgUP1VlB90Q2nAQPtbjcZ5j7sNuJO6jApGOCoCaZv5qEApCca1VRVQN6YIKezglhsnri40U/TE
ROOe+PZNsCRHHaU1h6yVzLnmBpwxk07CuZO33MWB/LPU4f2GoVLrcf5VzWxzcFzrc0wsY1tEWXru
6YWf6enONBYnIOphiFOaXsvNZePOO3/dMuuYCHlOm1UAmnEg52cV4sxFlgL1LCC/8GiZqDgmPc3O
o9Fm57YXaltoBRDBxunhjLGEyWew9FC28dHPmNuTLY021IcPjzRmIuLwpOucYQOOop2dZHd5jR6u
AVZasliks4KVDatyVsAFt2LoPq5Ll8GcrwXLPlLSzY1MqbOznvM8UXXj3tCdo5vP69GykwYyfkBD
vlTEb/buMRLpZYfB6ND3A7xdiJz9GMMJ821/E9fg6HzLCbZeYhw9zCKEqwT7kmedY2V2Z4mQoxy2
CYtqY1Bw9IJC09fLv1RWQSP+driEFEJ7y0UHJddZQ1haHeBZZDYVC7xWURcc2tIOmcURRn0i+5Ax
QX9aNrmngFep/Kmdu70LeH9B+3/z/T2VxUcnZ7W5dJF/PSBp5eTrJks/q6G/zlzVX5hGxPmrAclo
YneqK+MuLhAyki76ZtI+qebmokq75ygo3saa4s3qAaP3Wov8edTJ+iV6dnTvaWzO+lNL39Sje4p8
kJdD/5Q6zJAxHkLJ65/HJAV93foXFUZIGnpIPyR/T6JxfsGee6ic8jnrxEPiDwkBG/W098Lx3UnV
tmbq2/NlRHwWXTa+AxMlZCDj2eY+pVW8diL5lBnRRdNPIzgyizWa9UUi91UxEs3Z+uZ26GjINUY0
PVUyQNNgdztrin1O0OWT6BBLRemT2wzZFeC4zGKsn0ezyTim/YvT/IoQhws9KrpdFISvbtGUJKnK
rUX9tGXpxbAuzw6xiw1LDKxFqRgPaUkycerCZCuGdFPUEAQ18aaKOlhrqqRlWpjJupn5a0PSmDdl
KB6hGZ34zW6YqWs/IlXNaearj+TSMnVI97HJr0lwETvK1Rb1Swd3G/jBarCzh8iUxBlEPYP7aTCe
aq5JXqd/kdqHrjzVPhrdErsuLTeEveLimQQyZp/qbxA/jY7/R7J5MIjhQ7zcBXvsqkD2MKnHE0WG
HCaxzaZoWxDgEnQ1XzojOA/q6Me0NNNAoMvUkcnU1o+RNgqA3YyVsslAC4WEMNOADLfX0ilCulNk
1Y743aSLVdpx3WuTBu0MbOfjlf6bVzgnG4sxIZ0x0MUsghx7I7I2vkuirF6ZFt6/NnOPlocSbnD0
Zjtg/wR3tZrdkoMAr+1TOOw0h57f2DD8L0G4cRCk6zqnUdx4CJxRoSLfNtcF8QS7dLA34eRG+yjM
XzpyTKMo5pIXh9vcrQA4u0jJmAug9tS6V69FFiZDOIkO+pdY3GEAyg524b2A5mKQ79i4Euin15eC
FII1LRZESkPRX7ZobPO2I1h3NFa6BTTOmORL6vWXmuSddg8tszRBWrtoijVnOiTWYWXSYQofbYIl
U1Xrh4nI2lUUFTeNRdhXkdBLsHuePmBlpoFRv7r818eqmdVIjmJqPsXuIynXaqOm+KJxUkrSWoXY
KeO11VvYDM3udgzCeOOOaC4rZpeDI3/WQcWJ0MaPbxduAg3b1/eaPohN0R8GX1x3cSH5FiNxSjOb
VjoZzI1LhI9qB2bq8BZ9w9mnYwFFwHfHTUh0NNMvJP5wSrPunmjLn5qm9srgD9drj1xHzHyyeA6G
/D0IYXdMPdFbJGtKDNouvlM3fC/cQQfu0L6QnpTOvLW3Dj1Cz3IZezV2ALBTW+HiCW4g642B425o
Xocj2jejoNBeHFZqgfwstqtuiOOdzWWDJZaj0Ct+W7CWW8uTvvflyyu/vVp/e/ifXvL/sS/DziE1
Fc2ZpY1FdbTMDa35imsMPsPDXyPFeakTLcPF35tfs8XlYUHNuDOlC+madJNkokJZbjVCV8dAZ/qU
iEstY82w7F42hCT9+anf+5ZbtFWp3r5/0t8eXu4um7gACrfcGu+Tjinm9zN1jfCBEUry35643P31
C5aby6ZL/LlctEXC6vj3H1BQOe9JLjkS9Cq3kyqf43lpHy3QJEZJm6Ri3pAuSKVl57L5fs73vuJX
1M78wn96jtsh58u15oXmIcrd30/723OTZcHwt5+/zFe/95EaEiMvX575j++slVZEHEOOevv7x8GV
aXYJ8EVlV1jFi969McgA3uVzVE2HhfJPGzFXXcu+cgQY2vuMrKOl1urUHOvy/fiv+//8mP37pyzP
T6qQoTGUqh7tk09NzrujAUwwCV3EZSmckvfaXy83J9tlUTGUyBvnXJMlLGq59b2JZtbk911QcZuU
k+nhe9dyK9cYrol66NdLcNT3o8vr/2kf3xhsot8//vs5wI5uFcNzrG+WAbOkY1Pln5rIMB8pzdv/
L+882h6tuP+m8/iZN+1HMv6197i86N8QKuMP6Upg4dIVjjCd351HT/4Bmcolz85yxNx4pL34r86j
Jf8wbFPSJ6S2EKah06+sC9gC//kflviDlDvahbCpDKEbjvifdB4tgFp/BVCZuiHgnBFex4THNP/W
d7SEFRKV7AenftjG+bxQSZa+jYBJVSj/0pcB65upOqWu/ZApDHiTl4cHfbiNNIA+Wj8c86aCtVsR
Ea27GAJTWQxIwbjKix4hk03yDkSGDCnQAG0lie8TrXG2/ZDhLATjnvqkhpCcBEay7D8rk3ZSO8H8
+v1PclOkY1Dk/ydvM1yveVP/53+YzC7+n7+TT4r2r24CuKLn+zfQFlSg0UlMTxz9akKnSubFECUZ
EgqWeb4O1ZIxNYsFGbj4zlj1BQb7gsIjfqOsN10ypYfc0J9y3wKxp3MNrlD8TUkMYaRi0Sb8bSWt
9tRK41E0LpDutrjPNf2dJYh9s2zAOQiAXoO+9SXMFTwpg9kfI20udVU5X37zLdCLrNiNU9KftbQ4
jpPWHgirLrfMTpEH+ib+zzoJeO/2W2IpStJklEjgq4clXFTMcaOSps0pw1yt/ztbdGmVYP9wj5N2
+71butU8kwyI720Aw0vUa5BCYN3PmzBiWeMbEu/e3CJdNksknwWidGCZvfOdhjaHQeG4K3zrpTgo
1/zsCtRto43gaEluJaDwR6FHchvPEa5hy2eWSxdcxxy4pAgP2+eCTOciYa01tJ5Do4IY7sBJpw/D
5gTUFLdpMiSnqQ89VPLpnUg7mqxFho9PWKCZE87c+Xx3anT5p82yT1PuprYJC1JZHu4jq74Z5mfV
HH7wlmalYogij3prVaQWQhOT6s81eDKI7DHAtYcXqkXoWaadc1pujXPnrn5OtLLbNXRW6Cz5DUpD
amTyIdSSJ/arAypJv635OpCJBsLBiyJBTTsRR9KUb2bSErcxpx0vucejZdzqDbsm3dxlYKkupMAR
Y4ad2i4bJXTU2UERnTvNicCV1eQXq/Zp2bVsgmDgwWzSsK1bt5MeatA32lY7LRvlfRkFXJQ0l+Q5
2K8qYdBVECHicFAxVgaqOiEcDtWET7F3DBTpGIqr6RxZst12pXWuimr2sMNWj8xXT7zobZ1sh5Cw
p++0ZUUfeFVYaO01RgL41eNjo2CypxGWNEXESD4RwtydlwlC4BKFXnQeRp1aPkkRZzs/j/VTTduh
ySZxrOMGSswYiJ0lo4cgrijlnRSazk3LahUVYHKZtlm0L2VAFFXpHcgH7cFdBwc3ZgSppQNueF3y
qyMBiiEZmnGvNelFqmsVdgi8lFo19keGH60Nn3jyPeaLc4uaIrL61a4bdBwQRolmHPrY7RKarIDb
sbwWlMzFM693j0us7kTXclU57bANS7pxzcgyKHTsUyz5imYd63i9QHxilrSfMcvYEnKVqM8JmaEb
UzVPVdS8IZUgMak9DJNnHH1vwNLgdvR7whRlS3kfqLE7O+jAO5s1Wp8/ltnkbZRihFg3JBvDv9rY
mbd1Ajw8IlUvVh9aOxMWAk2+GmNfCLhBs9Dn8RFxFEtEUgZnPKPMn/JGZDtoy9OxCz4K1Cenct6k
aPp7fTwmdPjIwylqYqI4KXLtKw921kHxhW9Cps9tDcuGpLcEOKGNSzzLH6qUcIA6xBTVFGNH3abw
Zw2Dg7ELJoOl0uulj114pnWUwWOoCDUekvwsmuRLBhg4RkgUia8hGOw+40Lf9RNkaM+ML2qjp7uc
Qr5y7XVuGAaWofQJIFxxDHtFk8NnhOy5Fg3G0CdKTkOVEAtAiBY9a4A5p7DUSJcok4c+wBtUWo+5
SZjSyPSHIdJV0ZZocT3/k7aMHeSvjLvLLXOi5TAfU6IiI5LjBACQXNfFtpzB2oHE0VzlBP+6Qc0h
XIkfmph4l4gtY9duOB4QPlF6krYTUt8hgDJNUe+C2nzyYVUfOE/cudZTbZDr3KVavZMFLUAOiLsu
gRdu4oycTLTEvJmtgqXGOAFek6bnR1nhvgoTfSN93d1MZetcGSjxbMRn4Mj0YjPi6eYfp3cS5xAR
kr0GpLZNNUusczkReT+iiXCrhiQTDq/cumNNTwqH0C+z0HqxMVmCTYew9SlGbC2eBm+xjklHhoEj
jdy5FJizWL6XaA7AWSUe/XDFK6yxca8MSwu3VgRRz0+miQBl2I6FXm+Rzqmdx/SfnGYTB8Ao34e4
2EWshm+noCKTBU3URjrdtXIDEFTJsaS9vGPAsl1K5iQs80NtQjPDNdyo8RBnaMcN6eMVSBOyecpn
0wiZdEl6MxYkhiqifAm76t2tMFPBBcf3MmgY+LS42UZpN5GeLmaO2yG0eqJLdNbfedgahItNl0MF
zycpcXADMaitzl1bqh62LLE5H03p3m+YuQYS334qS5ozLYK/CeBUMeLujQpaRbmm3Yp6fjymqZaZ
J5N4MA9/viY+fD/g/wr9YW2ynhY832gUwWNdNNKdJzUnGYgjc8wawh/nLddDYoEdPdKpzPo7xA2Q
pAqLgATPv+mFWd4LlV7aLrjDNJXrCl7QtrJwi3Iq21lNcT2YInvM4TyYybOQkmpP9N0qMh2x7arq
ZirgoBXJKZxQ/+cJGiYVz2B6ogiGFjlule61VhXntnt1GucpSmHsIGkhcSXisDTsRNvojYHgQk6w
OKFaRG2/LRr++RVsSESrot2VhCfYOpq4EgzjRUnF9pwW105456PBvO4D7wXcKGF5U9Zu0XkmsJgM
6f5IJe0ZO9eAkNWWvTdHhuKu5/6ITYmDvMVvEGbCuGHcY95kYb+3C/9HGGXeXqn+oezJjbc6+yt1
qUxG8kgJQd/FwF6gjpTtZpzJTqnhjBgHc3GMmcpt6i8taexzSw4cWLR94znofFtrm+fEjEyRXbwV
NRZ3xGy0AEUsDwMDAbBEPnrrtCYFQ6MEbn11qoKARDZZcgl5sM3MPAiVAa0sLz2TDyaKSwl14cg0
CJuqRL6jB/3riJun98YnD6qEN7RYiVoNikTNcepMm04o9+zS3aBV87P24DXUU/6DCSstPBxNwi4u
mxTFYK7VTNoiDzdbYo1b6YbizUUviwNuIr0EEmxuYq2tkhJESzFeKNcnVSnCwdHGtP8dNpqqsjmp
pWzaH0WVvXvSw2xO7R7XP/lHvy+s7hZpdEinNLuZjWNpSjRhbcbogWGer5XxWC91XhDjxTY2w5hD
UpDj+zQ70Ywk3OeOtStLcNqBfetOSE1z1zhkuW4QdISEOxnkdeATvjZZ264dYhYMHoiNvPPWTDc/
MSoYZSBup8ETmzY3LzU6g55Iql3RVN66CQkT8lv0qR61VPIDAtpKc+M30eCiCG3EDVqza3jLm0TY
kN2y+sYofAwbfeAgh6NTB6Gr3fsazhafYV9kRhQOYQTepU02ZlU8N+PPMQf2GOTiaixlBf3VDFdx
Wz6a5vAE/O9Hrvz7woRtJhucAczWd+6UVQc5PKkcW/cAJskafbqoGrF/SPEgFa7d6ti0fIMjK2e6
ZmQbsmeRzSGMX/U2PVsK/YivU7NzxjlSxBjIqq+bq04Fh4B/5V3upfkuQYIVlDP/FCuy49Qw8dOn
slRXrmVv/YCmpW4EZEp20YWdE6s55GZ+NuCghtL7LNq3vjYfud7sLZmJjXDaLyY0x3IaOF4jfED1
NGG6n7QvYKn9LshQtfaQHzWoNLIIzlpyi1qiv6spxwqrEsSNTHeGGd3R+fZXQg9IVHI+pvwF6VaG
6okyqDOxqlKYBo66C3Fgaan+mPkJzSovB8GTYnlQ8XOpYy8XHSq4wJuOeYwVgIEuRtms2rXIv+YM
tjEM+Lc1pjPXfXXrJ1eGcywDRKxCWe+9kdxV4Pz2WWqxknOiS5/g9p2TiBuzsftt35ech0vL5JSS
EzzRR6syOA7wPQ+TYPzfuxoLpzIZ9iWd21XioCL1DYDBjBRWYLMIzGSMNaYYIn2cixtLNwpyCzq0
/7JcmQHxgoNOIRl48WOZFreW0/fHyrjpE+rxir/ZgYO1t3MXpxcONFE4Zw2B9FQiZAgY0wUOSFI0
ckyHIlx3NW1zkIzDYE0bBjPGVoX1D7cIrgf8Hj4w1DKjiKlC/ughsyEycy5s9CndylS+2pYyLxms
TBODK8xlE4yG63won8wsCFaouYd1FTicyWkNcMX8bLXDaM3zktyXWPtJRlLgAqVuEx0ntbvQ16vd
UI7eXpNVRtJgqta0ih+Scv5IORcKL1rXvoIRMhDZkiPdTBL87VourguNFt+QUhO3dXXltaDGhhb5
uhmZb0FOroNlmNf5xNmL4SHMZ+cRWvalXnkfRB/furFyQfJzlrBTMyU47SM2yO9kPvXi2Jhi9DBL
KKxw+c8xCDn1rl7h9J9yoMw4ea1gXSo8kqktih1rM3w0dnfFyZFsE8bjBl7LqLlKc6KKtFGtteGr
HaOXPsIEHZjGk6zogYw1SS79h2pSdQQ9gaqZXJve8VcJaM1tE0fF2e/nogQZGu7p9KOtwwuZEZuI
p9xqWSIWaRFsivbY9swQpMYARnL6Mw3r7DLeNYqvPq3HB02j5tCB4UT10QqgUWWZqEh6KT4cn6Ew
iTg3mtAtOgDO1qjRZIfODC2YxF4Mk4PedwC3YEYb5U89Q8rIptmMUDWKI8bNYApCHReCL40E0Q4Z
v15CCe9mCCcskleAZyf7pgmbfTcMWCZkdauJ4DG3Ig8tLILFJLlTufq0BKYv1iKYC8ytvrPd8bUb
apzIscuXvn9NW+8+YkzUacmVGXe8hxTdvVVIf62JV5cKXicoZ5UPLlJLX/uR1tOhtlk4pG6+tqvy
nh9M2RRzAqu95IdeEwiX4OhFGUVSqkeR1xRJuGsaNHVF8xKlfX5EawOdQTNRlcmcpS41dHAhEtdF
SjQSo2gGVy1ruXXcKwJ30mKjQqQKcSzWo46RqICijUIegXDH4hLBD2bXoMf0QYXtSOayIN5jZpYk
DU+TetADJioiM2ECxbjiwpYa0J+u5v8yZEQRQ5qBfLQwV8mucV7oIHK4DhGANZyHLQXJ2E7HUA9/
FBCZV1Ij39UrPUBxBBcBGEb8l1Ax8HWgLCAgNSUMTWUuX//5g0S1/exddGriw3AFtmlm147p12s9
gbjh1KQj03pcadJ8tScQXX6S4porFJxfnCYqlV/AeO8Vloow/dToBZSDQ66YZSJqtZ0bR0fklHcN
2BlnQv+c6Udq+6e4cPee4z9K6/9ydx69kQPplv0rD7MeNsigCXIxG6X3UspWbQipDL0ng+bXzwl1
Tzcwu7d9m0ShVFaZjPjMved682YKQC9QRK7sNgRzW4VPKMPxUCHgdWmLQOrkMNb836GRIFS4ByrQ
aWrHcK4oN8aSAOYUv2qZEcSUaNCqkzsBBmZTqGrVMXjkcvyVACBeVwLJmCOBf3eZoJfnnkAnOO1D
j+9bOCLlyVDYh10YrsbZmZm7YeMy62kkxMtzt8tga6evLVejGxPe1wWb2sZ/G3j1F1D1cG3EyT3U
TyQLXPgadXqKUQ/t5jBmfCK4kNK3OnLecmVluylozvVo/BrHjju2/5nErBlgMFe9urSus8rmC2eI
GoxnRP24PpLiZY5utefgZO1ZwaqAXzbuxRBe2ylkYAdjLvPtn5roTupTNo9/KS1io7m7KZ58352W
FRsvsLqs+RqydnBn2PQhp5Z99mzzDaTKf52sEqwkOX4+FyW3HgFrHu9dG4F36zlEl5CTLqETyBss
JX4FsWcM/1JXKQjq873pw2ifZyFUQERcjUGiUdvtu6A6C4dqHpvThFpoebWb6ZkF0633HXMde/Gf
Gna+hyQUCYh7d/PmzYmdpxR1tTu8Va5z69jdDbChJ2oKOeUnR2bPvc3Toqj640LcId5gm6o2ZRFi
FIvwixIFTuIO0Eouhjz8EdLdkL3EqApXekkqY4wnox3pWkwyVO3iQMDtPjD6m6mfNbv607TleyXp
JRbW167qf5FwYMENgARBV/7YD129UWz0W+yeofVseA4Qg8r42/XzxY989sgG6iI+PRNxCQU3bzv9
Ik9gL6Hmr5SFp601PqG+EszZES4sCvuLgm01Jugwhi76aLzkMA+JpIkeiCJUySN6HC/1/gpF9FoF
V6O2os/YDh5DOs6kqm9e6fw1jOK50v9nY+xfPYAbxcBB7psJLnILfBHv1EqmDkL9HBFo6WPNxsYa
j4jMYQo70wHtaXWtzcsUJQJ9MWmXlKmrsvXDbQskfytNKNv0wVtEIeN2ahmcMd+nA8k1HHdGntFp
XG6uwbkzlaQG6bpYs0UCWjfWkN1I03bpFTR8l1HfmxGC40WoiAV3QQ3QwMFgpzTAY8bQVHf1NjIz
8xaV9UpJkMKhU61dDf31of9OUIAJIoOKicILYgj8vFDDgvPF+oFlASGZBglnEIUrjRZONGR4MrtT
iIuIzEjeULawv4oe964asg3aiJKJJL25V5DDXiXoODqTnu46Os1btrU05BiLmNiaifPmu1Q0hjK9
1VTn1ybDY2NDSc41LnnmY8R6D4SypWHKvgJ/pfHKwZK9d2nrr43u3oS5jc8pzp8n88hB5G1yDWnW
06c9/o6fVV+8Bm1VEZJR/XaodVfGU+7FF6tGvTGXbbKOezWRSdr+7mOQ907iWLtqxkTQ2Jm8hBT5
1FrQzItgQkeSO1dn4YPQ+DM2Fmc5BQCNAJqmFxIngATiUhAzdwgnaAGzOtbw6kxjrKUGWlc1aOvc
jsZVuIC7bve5hl8nGoO9WNgbNRjbx2tqjs5FDBn68xyGYVWsg74ExD8zqOwpLfl/o43tcLkMWk4S
agx3sDioLqsXYQ7henFyD/dQgm1FpY+zAWo0jKaXMUaRV2nEN9PxTaih35xx/kNT8vvqEQBaSezn
4gG4nzQuvIAbHmiAeALRJ4YoXmu0OFUyx9esceOy/UqK6XfNWOYoS/dI3NtjXoKlUIuqt3Vogi33
vHETpvIL0dSmk374Vvr2FVXe18Ts59RUC5pBz+6202g8BJ021iJJ4bgnXNZvu/TSUCN58HSPTOI/
0wzMiBIwOWgcF0DuxZ90dvNNSBbKg/DpCJwQX7hR50+Avp2L3tU7jK+3WWqhxeLT2095fR9bHu4J
An2imvFqGvFbWBrJ0a+nzz5tmnOLag18Qw0sXePjpebIa6B8DFl+nvSwEtS8CQKuxxpjCiIZ85Yq
zk4RxMyzfUsaWe5KrKM8tXLaDxK+ApLLjTMCiE9TZ77P1c1QgMBTsx6ektLcmC0OOq9HMWke4tJx
D2X7t42M8cyb93tsQOmT/8YyA7h+AmVfmiQUSv/DZiey6zJKfGk0y2Xo3NdR2NUtqK+lLdYOjTOi
kZ1psk4oogwtSsWqyY87QuNUyxN6a/y8P4Y5MS4sTs+MZrutrYMCUPn+lsN8j+b0Xs/xpSdRwOT2
yEgYyHTUQDPyjkp60OA7hiD50+hYgloMr7TL4TH0/ypgBLkOMMAmTdo7Lf1kZiMUpqHazDrwwCD5
wCEBgdHRuOMoxFkG0q/UMQkueQmhDk4QOkKhI0shIVOhp0fCMMgVT7rI25gQvFDxSFpB91lmtg/O
D8B9omMaEjPARFe9WDrAIdRRDsiGHwYd7hCFdBxm5jwtOviBrk6xBAMxGybJe82WYBvN79GSnQid
Cx+WWv4YLPvekSeBZIrgeR0xMeqwCSqIQYdPRDqGIiGPIrVNeKkJ5EdLqr3AgH4gO172zDFzrL+r
2sc1GIfw8rIs3rQCQY204ssEDNPVcRi+DsZIdERGrsMycIrtK9Iz6r5BTZuP11EsPJPN1T0aTgB+
J2wApukADh1cUl8yHcvRkc8RSEbgnu4m42xaL5hXgSVIHwxR98cx+HfGSM8qlcKlMcmet5iGKtJA
CqRumY4HscPqVAbNhzNqyFrIfKXwtpWRuZyJXbx3SBlxddwI9d2yFjqCROowklTHksTkk6AEW5DY
Ih2eca7irKxAU0p2dtZAJnCUZ9eQsBOaq3iHRH8LZPtzqkmYEHUlGCUOAFTISpHtn3xUUBeSBAuJ
IPrYNhxAC+FjW9jO2WzKe5bR4GU6hYVH7+YTyxKBE1IdOS2z4b83hfqs4jE+Z2y710HKtlMQ6KBz
S5TOe5l18ovRm4p5eXXLaJs3BBAi5vTMtY3WR9n9fMDOVj0oQC28edOLdH9mhMwkOm2G9dtwtHQC
DVeJ0Ik0UmfT2DqlJipYS9s6uEYn2PQ6yyYn1GYg3KYm5CbQaTcMFvO1qjkECsYz6aDn9lrGiCTH
2WYh63pvKrP1D3ICqvdYOfzubti06Is3yVBEV8KVxlPfg55qtc199LjpCbYJs+pcWGO3xqDUYTVu
rLVIxjuyVO+QvfR5tmzSJkYvgNYZT8G07c0YsKxliCdCIjbeHLxmudPtyUQT68ZEHWWQBCcE0anc
fL8oG4iE1nFDgtyhTAcQIUUEyaFDiWodT5SSUwQCgOJeRxeNCyFGrMVw/pNrFDkEHJW9cSf8R/J9
IfxI6hgkXwci5ThN2xyZuuPdloTIpHKRd5cMpfk7TOk7VolsEOUQtORIgVOdQn3SIUyhjmPK+ls7
/A11SNMiiGvqjAUmiE5HRfQwZ+hdBzHwcXtCpfdsq7nZ9yFjuTGyu9tgWl/FPOebJDNu3YAokor/
bOjwKKVjpIjC2Hug1kyHgKkWzoylI6dGsqdKMqhaIc+5ihlvk00FT1SCiTF5mmqnsTcRqQOycvYR
2SGrwRqdHWFS0M98g+Jfx19ZMSRbHYjV62gsR4dk+aRlDe8pyVllO1Ai9/kqb+0fgVuVv22vOLrF
BjZvdUljCTTJHnaS5IZda3C81ER0LWR11QahXQvpXQkpXq4aITpNPohojosCBc3KWExvrSqfiXQC
HGwc71XI8dMDkSMVo1vNHTqJxCZneSbUu1fY0VGNXTKjYwyvw8YSUsdcL4q36VSchyEbHnwaB9Yb
E+7zyDjk9UDiKPllgw4yG6aPVgebmTrijIwnBLGEnmU6/qzQQWg1Ev517RCOBq4gpiWVvFMzEbxG
j+2oWJ68MZvXhLl+UW1A02o/cx271pO/BnYAEpGOZKPv1tG6zg7bBZffTHCbresbD3qz2bXJph5T
eSUlC/QQF16Kef82heTDQqfYwUkUmbdnt/Yr1WZQZLXpKsUfivFtWlvaMhr44ijxkI7aTMpf323r
Mr8n3fK4qEzdBoMhhSN5O9Nm+WJdeUGVm/5ZpHmgx+MyizbkzM1rCpzuPs/x2ay7dQ1J4yvtEAEM
PnhYAoavrjNw9y2gnSJ8Dmlmw8QTyYVbA8LY0t+A5/H2WTzSELTbhL9TcFZ0pr9mSODiVBmAJ8eM
TmRi2Ju88bHLhPWerTtLY8FUu5xINAh4cg2r/BGk5c2tCkiOZIKnPWj1ycqeJX6+ZMrP3y+GkRZn
V4Z0FuSdxjWfhQ4NB0UsCmKSP9fYpNmhJ+lwbCua+aQQCZsjvzotmOVFLtVW1t7PpJLsbuPFfgzM
hlOTvSKqATYRXWOe+sn9iPryhB5WrdM4upVuWrwXOe91z/K99HDoRb2LjkRvOi32VUJ54jXDSDHf
WlaE+NMpuOYA0HDFAJ8/uYJY4ZF3kjQv9jCDDqsDY82kDs/J0egYevkusXGuB0yOrKxVMhor1Ceo
j2VGUjwhGfYEqNStppvn59UugzO7BPa4aSgDKeL+TOXC3pI55jgMamMHbA+8OgJZ5cEDrS1osfFM
gUKSxINjjSd0KcsuABgZCZVeycm8Z2bB1HpRBmVywOCudxh+Ia3e15PCyqk3h0QPdHWGOtATB3LX
muv3iynTTZK4G+XaycGpnZmhf2zu6oljlpmcgy4sbcmiYWw/K0j2IVOcBovAUPrhdTA7+3HKBzIZ
tKvBZuRqK+CcZdiTCyMh4bt2cLbBci5l2T5GCkH65BEHT+009WxA5mjvl6XYWugJ5mg5kRPyFjWu
exZxgia/w62EEv0TdzAxa3mdsduJ8GPP+EzEmL5XLDbnnISARonzNHEwVXVzMN5SB+0GGTpqy9x5
3CeYvFHSk5FU44Lc5dbE5g3WbjRReUej8llDq+Vukw0Et8s+R0Mmn4Ni+QU6cxDOW21T1tawOMt6
BOcxFOe094+DRoqRUbVLvKI4gj14jOgRWuE3m8CGOgaXx9i7U/3XzpLfsjH9bWN6gC1k62zcZJZM
UBwegaUi24pPUyXcr7wIENoUKVNM5GemIc9dixSljOTBz7wfZZIwXQJrhmkwek5ZPKbAjyiLORnz
18bqxiviL5HC8HcjmBQ2HV3pwwOmHsCuqtewGkYAHqbWw0JQ07BQplVXpPta8KZ3dAsPuWKhlrT8
liHyt2Lytv0SPQ4syBjfzR2Zdw3ywBLfAbfYFdAKkMWhO0WL2IYMCx8GE+9bGzNDqXvE5oy7c5zT
O2OW+VYME/9Sh+lbMR9YA7Kspjww2OyS1HOPknDZBkni7M0SAJ0xlz88/8W2WA2ZKjsTssy+pmS6
wVw9wOhjl8XPIhd028yAgn6+0/KHh16nbVoBAoc2FNAL2vYufZNeqTswbYFAko58z4R7HKuAUTzr
CHpkIiwyc74tMR7nNH+qupJOaYqPMXK+XeDYTLjHTrEFpen10PuBJFk8C6Rtas5rK+9/eJlv7E3Q
XeGQGLfGhc8Rupy7S8HYzPS9TeXU8YvyRpDk9fJEgmYCzjdEhVkp4KkuoMNiCU7FkIR7PfKe6hSD
Ru/8DmZ6+zwo92qsrF3ptNjK8/mYltZbZqUYGrWxNNAv3z9ytIev92JcKoupOoiRLEytqVt/K4e/
X77VGEgT1LICe8sSOkZj1NopwToCldKRjoOFT1JRsMb0U6jDSuhPBNg07IX40vfXv1+6qYm2veG/
8k/XGHVtWw2mktGn1T1+m1i/f4qkvS2Gs3GfamkbtvLXOJfV1skXllScGQzis35L1UnGCMhYI4a5
r1/QFCIASV2TPgxUwzQP6siEe/jny1ve85/2tfqMqKcX2Q79NlXe8s+fCgJ8qv+jJdC2J0zUsv/W
264/+8//QvWc9PP1s/jzf/7X+5+u/6+3pI2SMkGY+88vHX5rqfL37/yXDlrKf0iByNmHm+AFlmN6
/1FCi3+APXCswAkcxMiB/tJ/GAxsYi3QCJLQXd+TCHv/nxJa/sMKfJSi3EQmamkv+O8ooQVzjv9f
I2x7ktxGvFOW5QSgGPj6r897UkZoiq3/Hc3OiFw/ig+j4Wq1WfWnUMjBxJjcOtm3p9HGzE7PxKB9
GD77wQfibtDJWcNVbWdiWw/jgBikJBd1WNIVuw/KXAdgcDdG29qTn0ka3gZcbpvKo6btIoZ7qK3D
XZ7GM0V/eEm8Uz0v0F/Mo0C6xOoVrswg2mwTjsv7+Ok5bg0isZEY6/f+QNKARLY0mliyaGWarekF
VOY2SrDm0JKWeHAco1ir2QBUWo6fMoqB5PsjYio2klY4nVSUL2ecfw8LcK91FDe3Qi0Gx16DHMZ/
YFZIxgUApyDuUGqE5cWoYF7CMQdDJJ6HuEjWdjaoremoS27ay+PkVcammNlnNB0EzK5POUTnTMNd
arBlNiom14qLneNXyCkiw9zkCXV6LeDJD66/dZM1cys9B22SlRg+25lj3uGzeEsDM1nnQlKTw1fC
1UxfWF/accI9lkis+g06JMtAiRnlDK2iBqxTQ7LmmAzpFsduSjMfbeNlnl5s5d8Ln+xh9q2EGSA/
EG5HeCRyyH1Ri5e6Z0iCiPbFEpi/++7Ni8cnFzyXIiwGtz18FmDnLZPL5H0RrAQCeLwmoK06uHnV
clFD8GrK+tMBfKtqUnQy4kYgIbVrhkkH/VXsjwyqY8mkRjvPggp5bBRRBwLbxOCNgRX7PvJ4Ko2c
HMZpslaJVbKwjK09SaBHMlFJbELOyFBD92bqIpT5QXdN9McsfDoOi/kyC76yMbW+ywjXeVWT2Zkx
S07VUq9tss/XoeX1BHR2jF5igIodisWKD/hD7xbcNg3CwyHJmw/WS8QOn3opWz5wEbhJjDdryslx
xQ28qgjt2+VFRPM4/eqL6MUUBagopx3WI3mIoo1ZbJn2nSL9nIXuk8iDG7tZNu7jTyfK5Ya25qPB
1HpD/PAwJcu4N2zyfLNBC8smfzMUbbcxumDLwhg2qZHF5w6xE9JiIqzJbslMgQ6thF7JwhNrX7Cz
54FogMyLN5FtjIh6SeMYhneBOukQhQDQB4z/nAQ8ZtxcFEg6YCA8Az54UoK9i2zaG2rAC9yyndUR
NgXPAdVJUW3yQpISm8TPhEky01kCuPid9dDUEvB90VxIrt4qlGyvMWKv+p60d78g4LdyQMmb9fI7
7dGXl5X4TWDCNQznbVCaPItOV1DRtFyPit3zvLRU6X4ff4zuY5h7PWqhBMDa0tkEVck980Eem480
vTPFgBk+1mslaXBsy72i6ieIGDlPO7+X1vRnNpTcxcq9Nt50GCwcFpJspcpF8bJkCFPiSSPw4nw9
sCVZKV8AykZsliKQt9A0YpOPnto+3gZm+NSpWyi6Ba8D23A3v8qycjkAaFdEDRxasoRdqQVEXFTZ
tHMu+SRxwvKg+wxwE4NX/pymgek1YtU5Mj/NRb9B0QLeQxBRGTI0UDFHGb3n3vBLtXKj9tfAmGdd
FGwS83ZBCxqIM0O4GS9oeJ+aIHyNixyJPjHZDdmISfk5D7GzpvmIjl3p8Z+p2EMy8LCI7b5hDY7A
jsubHYXqyILsDVhCcYydN8JQUTOAp1Cjf0iy2H9SNtqeWlHkoehc+QHq3CCq6k0e006PdX9mGfHH
S/8mhveWLzhMizno17hM/ozg9caCRNbZmxGbuuaLLIpuM3a/osQeYcdVuFBzE0wrbg+C4enE5Zdf
egweZoQYgc2B1dsrO2VZxQT24rOT2E0VEz+K3ujJ24H+0IFWM/o6lsu7uE3IbkG9yFShQ1ERGA9O
wyhDjqzPbezGg3uKA1iBsfNaaJWLHdMNdCkGkzw5hmQ7+VUuNrbRE7drGeQJWOY2FoykbTlcIOK9
Nua+85vbqMYdkcxYV9MSrTK3ZEhx/FQQJJA5NYCKuhiPnQuq2nI3LnqGDoGB3o5sdHfE9wa5HuA9
GOoWa6W5fEb0MSMHjNIdVvCfXsCQuiCIqv9IfZCaDGifsM1PB5zeC6o8lCi33LyySvI44The+npA
jkC6bdvbRLijT0U93O5sFJarMCAgLsFB3bghyWEDJhTX5rOTvHEXIKYGPLSTRmRdVYxUrNUo56J5
tLPOf6ws+BFYKDxHlh+TcOKTx8adOzI5DH1Zr3OGMefEqy/dvrQ94+ZAYSBaSF2lQ4xJpUzo/ixD
2cQfqcqzR2MweSGf72Ck3j6uu72byo3VD8+LbKAGBvj2+aBE2XtcldDZ/fE9QJyPmbXZIkWZD5VE
odl49q6IjGU92sGBkAmCqklBN5H2zAbJbktz84HvPGX+qR79lY2u+xqMcOSqRa+OJL+uXQg+VMHT
QqD3Uzg0iPnn5fcwh1gD8VBsedR+1u14H/rZOHQRn/8AzVlR88Gk5qD/DdmSL7N9jCFeY1fb8Pm9
uaO7rqqsRn0ZkMg3Il5x6j9s95H6Tuzbhxn+L4qwtQWoo1UOQSruaG2r0T92GTp/1cU/isl+aRk2
sa527hEFSJITlTIE2E/iEK3YgH7DRGMSzj2dbEF8G9dRAh52rUDwcSmoi1QfiDP3IULQdYHYzCsi
muaiuJmtv4kTEf1spOz0pirbmwAr+LbEr6oKXQTs4idAH5DcARc8uqugm95ByeG+aYoXK5PvODu2
/MFgjKvRDPd2bUH57kuUvEEPRDPiDa0sS2HL+nSNZfxoTXwUpEjuWh89rbBPXjOil/D5jmmX5YMt
glcSytcy8b2z8ByxDaIRPLZEMcze563Iqbs8L/9Me5N9Fcx42UQMxJvKWxmGuhdz/5YPallXTYxe
rA/XcmkIFAqAwk468Uiq1yYgtmNJObm60dAZHZg9pFzqCyxDzOaowOovM2zsq40+05WM9qdkSnFC
9IciiZ8Sq3ZPWe1+1ippN1a74Pdj1w2101uij7kOOBGbn15rvGQp8347DkMo66gGwsno9rOMAehm
KM/y5SlP6LeZIbhPIbD7oiDcz/GAWFgLOD/KJyCrMj3UHVHrfgrXKHzP9Ae1FelW8j4fqFbys8+s
xS0565IxbLcFdOANEt5640cugT2ZIuRyRmrQthcQRjkN5he7H6QDY17vkCrkmfgycGKtFFtlQuRN
yKson0TF0tpIbliLkpNVBM66wC/9YNxKkyO6HJeaDKnyHjbNzfrGLoBTSJdrU8VPISyVDdgfSsrc
gZIaIGy0Ftpl3GkvEsd+1TlPbPPF2mTbMDemvW07815Nqryy1l/JmBI98LnHxpqcZ6EP99TBUKO7
huHumqO1mqr2Sdru2S/6CyYKB9gQDiFgGFwvoU5OMLqOW5YUjGlSxp4TiQTEbml/FE7zTslLbdex
N7AVbmSAP49DOQMDsfAuOFV8qB27eSHoyEfIlQ4XK0fN2dmGz9PN91vK+KHm90TBNO0cNbxO0kLi
WDI5TPwp3C59MeNHI7TUsYlNmuyI3clEul0qhmNu/OWMSanJh+InSC3ZoOuyh7eWUHcjlRSpDiH1
EVs5h/8z6OJKoA5tD7MiUWQK5PTQuWw6fc5VySaVERxs9G72bYhUMrulIcNu6qTmZ8N88aG062G/
hJogZkTxxisaB5jj+MYobbfIElAsRFZUF+MHhItfyqcaTbPp1sXqz2B3QLm0GbMp3EcCsp2zO3Ci
EN8wFZH/YIceqn/9JT5/Veh0B29MvjpbnUyfz2jGA7COc/EV52ejcPmriFVmAtG8z+78RzQZS1qz
1hUr0W2TOHcXx3B3ZVNeSgtlb9V1aJB0jCs5H+S6xV9RNuCbTZufBRmIvjdz7z2iDDiCgfyki3ry
1EzQTbs1kXOshTgVQE57NEG7qLSISFmCewGDxAWqgx6akSd8iyXKFfI6rw7u7kQKCQlkU4AtBFFv
LrAItdFnaAxYifDiOdY2or2RzngRGfKbEMRzoKojwLSjmcP2KZC+M+TeuU7MeN/be2H8heV1WpbN
QvempvpHDX7W8oJXR04MijcIWF+Ys/6i+vwhFWeIE5qoIX4I6xI4GZ4G6HdcLb6Z0xuUj0vP8SfD
xyUSpzKu3xJDbWrg3YvfPTpBpNA5SqRvyJTjhdwoC5FXnGYMdQi17+k3I3XUf1SaF0ABepwSxNwV
LDgKYucJSZ1urhcj0Gsf00V8lCR7pOO4QgZ2LENOaIMgLpeskTK6VsS4M7gW5Bags+G7yceRydUU
iafKtN7shnGag9wrytyvTK3Dqroshs+iAWsZg75LWre3WRqPIsw3nfcD1wyZt9U50uaFzljXDG+X
uk7OH8CsUubW5ktcmvsh5VTG/1cJj8PbuTE4J1sOLWknLkQRXxEzCcOgKJSbaMp+ugHhWapxv4Yi
OFP/ilUWT0yhneEX0sYtSqldFgKUIbAMjwdXAYWAh/OG0s4j712KYVN08a/AnZ7ycGIioIeMQj66
mCnsWr0kiVg1BUMD/daUCRLSoNhq70JM8661/jiO0irK1taYPchJBlrxsmJgfpwqcewD4g/IrmOn
8e4vwwjQMXwfuZH099wY/Ze2wmIWxS9hfVFj/UmwYVIKcjgUK5LKxdA2B4+DGN8iRZhtpyDtpbBp
EEg47itlxRvTi5wyiu7ZiMPHzFPbKMWT7CjHfb7XDC9PpWENmNEzBLVF9phN5N7h8TpUTFwuRmaa
5wRzJKn13aFXHBrEXLLPo4/Cp/Xg8zblpneIFLNcr0Pu4hjNyvbVjrt/OEZ2f0ki8zYhpX7g4krZ
ihQXbzSek0ps0Yy2eyN0HjGst2s6wBqTcQ/Zag5PUCzPSyY5d4kqbavmTwUsl9pGoYv0t8sk81vX
yPegUIpdDhg/j7SQaejw3qcByakGIuIUVbkRohOFRGaa8WdLWZfgiQjzqtiYln+2o3rH5IoyLrKv
bpwOW9aM/qVtKAtwY9PMxxdqxy+p7C9jPHQtZVw6clsAIUtXfHquyIZI2KRFe5hyMvfq6qtOlH8o
nBolnx6LWgUizaB7rCMAjb1RvXteepokCoawM79aY5xfzAQ1T4gINYQfH/buixP5F64+QlZTMLcm
/pfZePGUcRvs8U10jGCqjmmVWQdbIxE3tpXci9Xy00IKAbseGULvs7hB1Mnncivg/67qIoCPU2aX
xPT9axJZpywU8davEbQsCfE3UItUmBFU04yMm/jcuRYU+bgWP+2qooiufzmqDwkdI12O5cABXdwm
FbYJKQiTV4gXc4RTsMgzWLLqakZJ/1ImhEgGKSS4tj/lTDwRScUkju9MnOoIBBEeys7GxIkwEZPJ
qbSwS0yRQ99ukV+TdkRKSgM8+4L9s+bYsBh1bopsPNujsjaTFACfaDmq6Tll+Ui5FaJ57X9aeGAf
egob2P7r0QHc7lrINSK3P80xA7Z+CD8iB1h4yyp/zMwtlm9kF63NjqcdrxV6afpRhpMJ6yI6ir+F
4gFFDUYn6aoP/Lf0C+NznhuknrTtQNQRurQuoCsZc8m6pF2A5tQG+T2iXPOrs00saPwKF7K83Wd7
9NJ0d4u7506V+HYEAwHV0SVQnAUpl+0o+xxLsbufWeC1MVkMDSkqjhMazFEYbxTWrO7T8Luyx2k9
dhWe8n5kWmVfmsHxD1aEoClwuk0lBuqCYjr3NYNKME/XMW0fQUbtLEaxD+OEYaQxtpnV4IpgFJh6
6e9l8uQqo6HDl2P9kqH7B718uR1zVuqDL9OTqs3nNuj2psEaHC/zY29GT3ZiXEOf5V4YSLDZwGNq
upwHmgI0fz4KZiQ/j3Xu/Eq6IF37qTonFc5JYPKZaPUjaoOWlLBhqpo0vijDSyZeQnD3iyJPxc+7
1TTnV1ji8qFM+6e8sl8Go2I4gNagNBAhFWy+UWzZdGO4AiLTuBBSY4dGvU1Mj4gh1tAQQ7OdWyhz
JXctVipYacxjI29TBynZ4RlBw8ImsaxgMlpG4jh0mxh6/G/DFHCumEh5KUiZwlXLjoHqPlSgMSR9
h5GQdSrbqTxGPZyqCM4PblCiKCTFL8QG6J24wcShCc857se+bX4h+RAoOTO2N8v0FOQzAgX9EnW1
YAtDfKTHVoc9trVPdCJOllJbVPjNx7j714/aqF1wYeG8xPlhHHlQ6Ajpddauz+zz+wV5rXeEJukd
cUbzAfz+yT5AOyxwfK06zszjECXD1mZgdcC30ByjwboykHG3VVN0R22kXjOaEQ+epkM5+sWOIkJo
eo1KnUudR2NHWtTmtzQbbEmdmYQsxsnNkfXvfiyKeWdr5ijGUl70j8aeosafEZpwgaHpRX3+VFjo
RbHFtJh/AlqR77891niRGiKiV1Y6D9enY//+e7//Md8/YiRe8bbzb/nPz1GFooOtxb5zeROV9uSM
mqcxtgs6mpi5D2NocSw98a+XuKRtZbPyjjyhPE4uwOUYlxcKa/1D6Sf4YRuNcvU1AzfpuX9K4Z5B
/POFznFPCrE0fEb+g9+oy7hW4YOl+ZpWyTfx+2XgqdmMwvz8z08J1z9S5da7hk0t+/9//1rggv/6
Xd8/RwaCtZ57jvb/fAE5qL22G4q5quZ4i/Db00pim//3S9DaEbHu3/RGHdCHWB3rEU+B3yHJQ2uC
eIEFYdmhYesj0in8onmWeVhcqoh6WMEEmEYG2E0Rngo4lgffId3cVMvGGjDOm6ogsb0nQ2IoNLHm
UCEfHoqhA3tHs5IGBhGQRWbsuAmeipKLf5wH856Dzk9qaqSUu/RhEovgPh2Ts8SiBAiRIa8nMvQX
yvuzCDCjdakO9ATueSChsu19vP1MpYzpWUQNCQZUt0whQZs5/svIY7i2DKaKaFRf55RUXWceHyQf
ylPq4IIRXCwTbIVtNqcvFhqDM+h/BvQSVkAmjnPE4nZhgUefCX6/CodHJw+6E7EpG6uaWzRD5Xbx
Gwz6k52iQcPRj/n+uMAMWnHMVatFDf+XuzNrbtxYs+1f6bjv8AUSU6Kj73ngTGpWSVVSvSA0GfM8
49fflVDZKus4XN2vHWEjQFJkkRgzv2/vtfGvdkRXZIl+yPWpOxV+Tzhndq+PjdgiiyhgUHdDdsM8
EWm2XcLGUHG/AxQVLpIm/aC9FncsCgZxInhm7ptel5oR7Ryfbjlc5C63hk2dl6+VKLCGXAYWdAJT
OdinfepS98xsetVozJPafMs050vNpDqtyrM0ndKjCcel1ywfn1B8YZrocCo4fzbio0QeHasjTiVE
Zx70453CbMbJXS9y6i3mcOV31q1Xg0D34ks9AqNcFV8pxoNZzCeSxfz8fiLhy5wx5vZY38PMu1b/
bCkJ6WmBK7pOid8lil9ztDE9FXwacdODX+nbzFd5Enr2xbbcb5ZGB6enKJuG+kPecWUt5vp1qM0H
OtB7gJlksAJ2MDvRPIYTNexCfKnb8wJnIEYz4gKtqfmmfh0CDE8irnUQ78ztk9sH1x4aNruw+ZYh
lyHGE21/GQeSmRsIFt2+K33GPzOnB96xfO+X+n3VjvteoIcOo+61GVqGV8xzqYBzrxTHUrc0Iojv
REzaua1nLdczeRTACiNRg36hUeNUmYo1zt4Sy0rpmPTFhgxgXI6QRvD++8wqlDF3xu843ZXCe3EC
G0NuSQ3K6LDNJVPTXmkTcZregPaqQCfWaiHqHm9v45RZSc211yZQiUMVRs61EsAX9gzVhV5GWuSo
J+q2Q5DJT8jp7KlNR6PIfKrQJvWm9v0yK5il4v4mzLizYXLgJmidL0YX7+lSYmegBRf3rYbShZq3
b1Dw9RGvOcjI1P6ogU3tYEl6K61oLoxJfutr/YlrpUmcpwnwknxUC0x5XmH9TPvpJakJ5dDSbSDq
YI8KUCn/6zvHSiggTFBADVO5Xcod9mI8stSFV/Ayzw2KdQfHLfRT2sbPE8m9hmhuIqf53U0ohM64
5KesQGhma8M68sBxJjQidPYiVjqMIKH5fS4lu4dspsryzmevuvU78xVgJK5dn5orIhQkNGQHWayo
l6LIBayeNK8CPyaIq69OpFBHUc/pWHytXeMKetGAH7oftrWl7fFtMcnyMEUIqajEoIywKxw9P1g3
CVPKLLMBoOJp1QKKv97gMnMzgbG61daME+gITc/QOYo2FeCgGT8BbGaOE3aJrM9st/ima/alBd5p
QxkhDudvgN+PwhquWiPYwYzgX0a5vk6i7qiBJzr0TngXhzY0HRUbENQ076Rm7QEfMzbWMM1GyCmL
hNmWJ/ZTg/sxwk+3kgeq2Q9aaBJnJrmZnyWucV7XzveKIVhj5yb30mTjl/K28pxn6dK54bDJTXys
xXxTVteuwCRgIaIdfY5F9UJsg67OK0gTHPDICLcdrCvNCo6mBcynIbow7KybJHERIcVPTR8cPOzF
fLV50znU4jBbXk8+lRgGCyQ0TuN9WIDKiRPtNkvS87J/1gIce7IH5ogLY6pia+0gwUS8R/PQlluz
6ch8BbojSgmj3sUkBw0YB/Aldaobx3WuEaPd5B1Q3hwMaWpeLf/u1KYxfgOcQE6b7mq3uA0bFMkC
VYIxM+S2dATukeP6KwZIjIiSaddZ6b0bjh5dV/SEIp/eNK/dQ/DBzE5NBf4pRTZbVNu4u21czqVe
d4u1rPMLxFS3joF/cRrqfWY9edRx8QLYLyXXrWGia1tX93EV75s6VB6+S9PrT1HIVXH0riXVJLOl
UBS0IVcwy3xqUC0hAvveSvm7TJ91AmGQ+Tp3kMS2DdZ2HX4Ehk+67rV+4OKKxbmmwjqCgR3q75Rx
mSzKmGlkix+medTy6ikOslvEFFe1ZwOMtWZMHT46+MyFKVlO56EenHTPurN161tZsM0yfgBjyyPi
uxTvh/sdQB3MASrvJVKKkjbMSqN8yph8S/eVuAVnSzvwCXkSIum0vI/78dRHt7rdvugBYxyFMx6a
fcp5wo12n7b9lc7NwAhp2eDYKAvKxMZMXVKWRrauDLrtNZb2eKInVsZiX+sEXk+FuEDPiUXNeqhm
XXWv/LMCAhkOzm3nQv0NbHopuo30vXyMu/5bkxBjQ7LeFQzAkqjr6GZo81cpqSApS41MsUe1zXM1
Wd8zhYlKGRZ00X3l9I8YNTHh5eMNY418x/zR5QZAulQ6JE9ha+48uhNY+mg05PWzzf6EaAVOgYY+
lJStTI3kIKcvQay1N+CdzstxI/SqWtPrM8H4QJDhTpOTl4O2DPf+qTA3kcseLbtx3OZDxJFg1xDJ
o/KBgv4GYZJOwwvVpWYkTwRRU/XiRkFbzNxhYLrQM/rFFhsGOQHGiH6gfyuCxwa7oz5VZ8jSaF5I
pSdM3DMqr9e2piNVDo/xaD0NfYJddrqTk/FE0SxdG0MP3QBNA3rUF3V++0WgCEgO0cIZMjjRzuvR
cu4s3T32pBtwItGFG8xJ6ZVTLGRkbTsCg06QdtA6Wht1f8IEVGgvOMydta19zblq6g2GZgDORB3W
1jekAQcrJ2BYdwzS2igZL8N9t30VUCWI9NZIpAX5z635Ku99BioVl0yV6JK0L5rFt8B99tzUkB60
gZz3jMMn3zoIeXCa2B6yDuOY8L6DdqqM6D4RebcLsPowsbrWFeawo1NiZqptBiZsLmiQFv6dF+HA
CukLBP5IlLL/tdX7Mwc//taocGN2ITh2WAATRB84VqQLxvPehbu4arLkrGA6RFWBVgi5T7gRY1RN
7pPZRPMqgdzgjjH8cwD5TjIe8szYWnT4MdkFzjqkDAI9wxz2hWZ/q6CRHKsmo0qnXLxu9K0S81XH
IHLvS4GPWyQ3DIHQKEzuA8IbgPe1h5kCtaKvT/wikx53N20NPa+2aXeJl2vbd6TKjrrzfaRcgZyQ
6wo719rlWnhbVQHscQXWGPD3w9ko4G0IBd4YFIJDQ5ikkBxCuoRBo/hk6xNFpcAddG+IfptfaQad
lQ2ziqIB2OX37t6U4z2HAhLJ6lrY4ECQ/dwAqrkfFCgE+U6AnYsbGTlB23gcCEg0ITUxWDMYNfPL
uUQdc7RD/kTdp1GxXSXnCjF0QEp6hSuZFnCJQpiUwRHYB5Fwim1SATnpB8XmaAGfWBBQPIVCKWCi
pAqOQs9Z3+Nrv7XhppQKoAL630sua4VV6eCrjCGgFVpmrQKvBC0IlpEbVqagLPjHZpTgMCZK3ca1
FqOVoppXdhnjyBDCsTfet5SFBpHftlBfKoV/oYf/tW3wl5r2g1e+KJbmRmsiH7tVdJtBkMkVSqam
ZzkpuIyf3EhYMzM1EVejLFZQvXc6cDQpXBq0x7SUIlA1YBC8dSH6ow3FRiicDfFxeyvW7y3te5o4
bzrUm0Hhb4gdC2mYReckNs5bT0FyCGfZRkN+KaDnWFB0/BxRsEaxLYavkynQjuaA3Olg7wyKwaNg
PJbC8oTweXwF6qEeDcdNwXtmU+eaOOWbUIF92GuMbeJj05E8EVJEnVJ/jXYVTgdQoAI6kBy/Up6h
RqiwQRJ+ELQ6jJsQhYbRfTAgDFGOuId7xA1OwYe0zLkcFY6omV4N6ESOwhT5ClgUpKT1ZQpi5JG8
VAI1ShTeyFCgI+6hCrbTXJOdEEJqqPMNiPxdmwPN8ajVA6p5miEniS57GCApGRCVGshKkF/py+Oi
ZEA1XNAQv5gUhgl8inNDb9aFz+QoUFOikE1dB7xpYPoZzKS3zO6VjHCWZXMPKVkhnxzYTzbOixIW
VAYTKmxIUh4EKMnReMYW2ZLha2wyOFLc+4J9Ydx3CjBFmxjxiYJOwZtbYX68jhWOKodL5eXiS+++
NjFuZYWtYrSOVad7wKTjl3V2gQOSsQ3/z0iWsCimGHew8Jo6YM9MQETIIWTR7j4kkbMFaEstHZg8
sz6Nut92YCJWj1unyO6jCLNbBguthEO98XSgG5BC/C7/vcqTYut1gQE+xnm2prFcJRnuxD4ybkNL
b4/jkHNpnpyH7lkWIiSik24SJcbONQgSVPi+uGXKlZe70GdKmwz30q4uQuFEeymdVTvnE2S6+wij
1B6nwRdHaMkp4vxlwAcdvhWltenGsNnVuCu2qGT2om3prOUHw2wH9OvVlznwBSfrlV1TWTf86MmR
Ijr2or9qwI2u4RTg+x8JQQ0BrmPktnGM9O6tZk9rx9HPY3gT25DyCnJK/GxF3a2j0UKuCDFXYEwt
pqE/2NpBlH13A1mUBmLco9Dr6eEG5dbUx9dFffx/X8b/DN6KH7jf5l//xeMXhl81Wrb208N/7d8K
JU5u/ku968+/+tdfH/KmHx+qNM1/ebBd9M033Vs93b41Xdou/xz/vPrL/+6LP6TQd1OJSvrpNWPE
EjVtHb20f1FJw3H+R331FwV+/o/NU1K0f5VXv7/xh7zagwtNgB2BDZ5p25Yj+czhrWn/3//RDN36
TXdIO7BsDxMiFOoPebX9m2dZOuJqKciQck1y6Zp30LQlfrPozDFHIGzY+Z+Cpg3TVSjpdzazEoND
hOEzhK4bhmN4Qn+XX/8kr/b0Jm99ct/OYg1oSxmSc5JL2a074VACbxJOr9BfIWl4ACEzrfXJP8Vj
80BE0DUGZxdopz7ROmR20jvuTvTgTIzDxBCbnJy1DIbroNukbjRvfKqVfi3plBGuO5l0yjUrxRyL
2Q0Uj4TRQv4ZoVJKqnELO+fBnJt9oC8wpPwyHPN9Vclrw4TFQWuQfhCtcYJYfHo33qNeY+nxivt4
nqFHjC+ypEydInbq0ENYxJBIHxhKkp+Ts9VhsXcviJsw6aomt0UbPZsxpr35kJeaSnRtbhPg2isG
u+62RLa4blGz1DEqczFSGkAk0zBtltnAdErLfw+5QkHaOouKXV5CSmi6a8qrLtCP5tiPiAV9CFEh
fxylgBZay7rvSGgauuSr5jJpzE1+s+27sKeaG0KmlLe6ctbc5F5mw0LoTAR2UonbKk1OGMa+tIMO
QaCkMhR33kbW2vfW7u/KKn+isd6jmm4moFRxXVNzZxIGt26rjfW9gW55Q5emnWk22Sji6VAMmIBI
U3Ddlp76Vz3uL/qC4a02kEVPbEyasBUajTq+kVOFSLViXQrAD2XEFVE/OnF52+bjQc4UIIwO+Uhs
w6UaGE1rInqqppCU3olxI17l1yK95irDraT7Qgdn5/AZRIgxROmiiJ6Z0Bk7oSAn9h2niUZrBwAZ
ILDxuc6Sc02Rk6s0jSB63KYRTeQXfXQuhjIdTi0bYSqL8XYa80M89cnWe5ZJBJut1tdl59/B4rkO
2dfCjwr6BIw2mGKv5Fi5R9CYS6sDqfPkohgJ7+l3ygPdwwtITZQS3f6OSgxdGeYExkwId++iKLWx
azfszFXfkBUyxQbuwxG4iAleN5DJuVNUaAfqdWmNN02YpwdEC5dmb5QYBn3GyX3+kMnyIcHiucr1
r8zavpVJSQmpt6BVuVh/8vxl6i90L78Q8NEkGWGrymIoZzguMuRxV7bFl2JwbudMHouQOvlUDqc6
IKqIqQkwVf/asZtLgZZACyIkfvYtoc1oFYuDPZMrZpt1h4mQGmABvWBE02S2ZnLxsWiciEJnzk/M
ZOABcEpyTuhhevAkN2CDJHvZvnWJkuLKnBCjFFvAVGX3SCd2HkqUbYts3pitx4qqAYp6rEo5odAb
6mPImswb5tL4nHVSqCLdfK36OqZICZukDo8AzCnw6VDSTUU8X7LklrWP5zRAUQU5PSrfcll0qumw
rC3tB3UxJhZcPvx4MaaoV6GEpxJpfaxrc2kD7EEb9v7aTx+XJT1qSSWmFxZMv4GmGAfm+yOq3K2J
1DyeNqYocHAQIcPeySDn5naLhgsB00l20YurA6QuOx1JShPMOzGlIQBNSA6R7x3CuECl4hVOeyq9
AnggoZHva4NZIvxOkPz8+dTyF8TZXEZj5O4+/j5Sf7H82cS9ZDPbUDc0VfAXMipPpTnvSXqiDhEJ
RlPLc7p6YfmTZZEHvk2oCsV/3vTxzuWv6EHxLnxiuEIt47Q89/5JJB/zyvJEH8W3gQcfRNYc3XZf
EI1s02HNI+tuyLSzadqXQxI/IT5wU3C5eA7Nx6G49+fOoG8ayX2FiPaajE7kZu1onSGu2HdVG59h
tL0bpqm+6DAoHxwjvyT4h1YGiItVXebREU1M3iN4DQOYO2F/GyUbTxC9jiqt3GHQXNljFV/OmW+d
j1N/l0UavKq+AFnkztqGWYM81a6oDuQR3jeSKi7gHfozaPVamIX4Xximhe1ZNz+MhofIeSJH1J8f
cLTh59MeZxN5wAyCbU9cUXtZJM0xQbdFD7J5qhrDPWi52RyyqXi2RlW6tqvwEDa9vI9A6WWOmxxw
p9MI1rAraTJ4rKbuDbxxc+voPqZsRTSW/Zbgu+5uzjsSPYv8ukPFiRi+ZQIxJth5wtssDn08ghQg
ytChnenqD30bzvskqCSxgNxwG7Ri4Sv4n/pShDc1R9duyBC0ghRWLb8p3sBJrYB4tQnC1xWnMfO1
PsiCozWSH+cI/8xS5xk11YIIkgbK8/JY9uvY7D1GylLPDr1qVi6LOfKverop6ERoXY5Lx7JFEzpv
pdWZq7K3aQU1DWek6/bGMY1PzsgIGRg57sKZnsrGHgEg16rNuix8laIae+pg/Hg8lbrYI8Hehyia
oGGMJLAuC4LQoD+dOELrk9NQxRzRizmalqOrLGk2g6k+1X+uLc99PESH+1XL4UnpNIveW8dTzt0d
cdMAJ0YA9oO3AmrMAN6hGstWCRQvwqwCwyky5zUtdJj6U3RMO9IZloVtmCCRl1Wp4n+laSPI6SVc
G5U3yKiALmF+NFTuwKwWkaF6sX8+NEL8rCDWEHxLpyfdUcWTvq8u3erlsTYQPomy9sUK5kalxYIs
YHtyRLIZUky1xHxM7nQY6Edjb6pOjP4xP8e9vV7265ypi2OodjH5Xw71BZLu1V4PkfSxhctDr7KK
PvZyp1KFGrVY1pYX0il5syediVU2ZkiyCVBaFsuB8PFwWYOJThRGOcK8Uvsdcf6PRaQeLs+V6A2T
lV87wS5zqvtl31vGTF7OsmowbkDmpzUPft7YW9clHkpHAxqUQIp038IRmxfgYNVmVZtsWbQutd8u
h+v58dyyvYO4Mfb22B58UjtOHwtNofU/Hi5ry3Oz81gVcXuU7YC7Ydmmy+G2rCWKjMbsmraMOt4+
Fh/H4MeB6KbWUefE2vc0JPlFqbxKcoJ/iH8BEK0WKQLuE+4NeJDLYwqt2F2i6o26RkGYstp37+co
jPQfqxHV04NQIIw/d5wLSIDq8J9n6sc+NDuyjwe3Oyz7pl/O2fcz933djssXN4ZgteyYj1207LZP
z7nUu4Aj5Kh11Sm8nL2LUsJZ9t3yeHlFIA7cUnD6aqT6Hydv3bAFlsfwSDnvot6FyckoJFoycJZT
ZjmVQqUcWdY+njMCY+8CbEfQRVZEgxgn6ei+us24J54AU0VNAsvy2vsfqOcKamOr3oYUCmiiOQH4
grn059qn57QavJLG2J2qtArijJg57NwUnMiIYOwM9MxeLBcOJTxZ1rBekB/i1d+XXWioS8bHHs0s
KHHvexR9gnNoYu39FFxOyaIJQx0XFsYI6OWY7RLaVLUhEYC8X2dxkVTx+ymJgZYuGeGPADg5JZ2G
cpHRkCC97GJnSeZa3lSaBsVeqoHLjn5PgVvO1mXhL7oTkIAcvF3CDESdlR4+mIRRhVr9eNxIR4MZ
Bt/uXZHzvoeVWGfRx+iLTCeji7tP2nin/3l5tj3GH8vDZW1ZLNft5TkfFJSfV97h43IJlhWh33Ll
fF/l8x9z1KlkejUA/tRNJlOXGocknewgl58wLmHi768JJVpa/mI0GB8dltXlJcZhP967PAyETvFf
ONpzX5Zh+Oy3CQAO9ZMoHRanZe1j8XfPESnAmfjxN0GmxEp/9xEjcxXyJ8Pfl49Jl/f5gX5mQ+nY
//S2v3vvp+eATDkbDIgcjuq7Lq+iCX9yB5jDy6NibEklK8qNUQOdHNTtaEliW0LTPpLTPp4bYhU4
JXRtB2sOAeGQnmVal+HfUvtieUcwqTjc5S1LeNvffczywk/voSO3tWPzHPFGvg1r85sRCrld/ur9
497/9j3nTbI1DJPgl+X1ZfEeBVeqVLge04WecaBoVsllohm4/ZfEds3c3SpUs06J1qAr8vpAkbwl
eNrFiRVKhgV5jvfgD8rBuNzcy4WN0BYGgUZf4DhUJy3mql0to4SQQHbaKBnmIcveLkndE6JzZKyq
Mo4KzC9RsNdZ5Ofnk0aNnYtMfqLd/WOxPJTLlXd5MvYyg8sF/oxI3W3fF8tle1ktW6WhklN7Y+Hl
3QFsekXYW2/53pw3auGqO8LykPxO7ghxfo+JjK4aE7wNEuvy1EM4ZrP5p+W3LE8tP2hZBLHh7Pss
3bfoQMpDowYDoRolROrWKD1ash9BWxo3BqZ66h6ox2mC5iifyLSIuPa9RySpG+uy1rRZCDFls4Ad
7FR/tIfZ2i6Eh0ZhHpY1w+43VtR0h1ZdehcQxLJWOxZmMZpcS8hPpC7tySA4BGG2/ojnHqyUopKA
0djaenGI1PDKVcOpTNgWV0n/oe3nYab+z2BxVpeb9zXdDoB84Po0Z/hI6ncugd7LWsUP28VzdwHu
LRRbcQF7nxNISQCXhQMbepP7uKRKNagg+4DfveRDka5g6GByUKzJzs8IXWAaN4TajnQhZz+nQ6CD
gOFsnLTgurLJRl8OHE+J/d7TvJdVvxXckC3/nLQkxdJB+qdTz5qQDrC6RLnnQp/2NA4OphqNLRlN
yxr7iPvCx5NAWbRNV2M++gCBLGuZjHHbNO7u4/kFENIGoAbaBtNHadl0h0hDWT6tV0OKZe1jEagj
tTWab7Dk5Hb5oHS5dy2rzpix4S3QX2bd24fWYjJ25vdBh8kAUYkagy+LajnU7HBjxoQx6YR1gapV
r2oFjFFJANdH6pv0MmRDy2M7t1gNWxMafWk+iR4DCsBwxuTq4FsWETVCkjbz4HeKfdUWK7LOR4Pa
naEVHJGhjvT5hvGk65jDMMP+8TgLgAclpaQTA2wyjtvhVEiiflcGyqaMoSfPRqCYttLOX/K8ol2O
AucUYAk4LQ//7bkY3JY3EFU0nKNiK66qPhsuOx/MEmI8xjUUivpIuf0xamUDTHFH+wJQMT6RHONi
7XUcDM1Fvnfho23LOcNDSkL6tsbVdG1ktxMiioPl4XQtqy9lM8uzeCzuZsv3Dw0eQPRRDgYecGED
Tau6mPXrrjOKc3qrpS8vGG7HFx3I9LMRU5KB1TUW+LIGYyJvB2ttKsFtUc39KiPEUUkPibChoRCP
larCtKaSjpwGuM+4enr/UPvzDf7Y6FA1bou3tT/vTcc/DJUaLQw2XncdpKSjXXQu04+piSv0VDjs
tMGk+Uu08hF+3WWOwGureU2OdJIj2qmcjogN2NBBhIYIVNRl4M7ncYR4NNCnb3hslVZ9mNYEO5mK
K1HshI01pxXDFZWt6qyOzepsWeuS6o3eeL+zq6Y8N8NlkJuRnAfvDid8hUSnJFu+6up+ndtY4eAw
QYT1fWttp1Z0qSJTVgaz8R1NlllRznXTwpmUhsEhr+tLdOJXXM6GOzIC5G4SabY2XA/7X64PsCuH
7CqZCO0QtSqDBA2OMlwRtTvC/w66cyFzslgg321MS8TrsoiKjSblhYmVb4cxDxMCtRkrXqeUCm/s
UrtLPbPdSzfCWkMhNTO7F5voAtMTcMYAZHYp2lSrY+G3oQK6Q5H1+9fCAGswGWs5QyOofPPOzrPx
wif452DZ0/2oC0yzcd7iZCHoD7K+RCrUfS8sMEtdjuSjprI+xfqz01DEzfvXMvCBb806FX7vMIOF
QIDWXeSNBcbCHMSuJhvqfE7jW4gceL6rkG5rYyLMssEtNhY3yyFHUqbnYpNNDWox7hTwVsZVjygY
HBmsMorgWF2Ia7MJBbA0gSXXJhas0CdzBwhwPg8mfLcOQ/+dOWV05WcxrTNkdzTQX/sUnRAIUIaw
57MWvxGmEqJApMaJLc0l/qxcNW5WoEXVYkpN/MOljSwunYzwkvwpLMoRMgdhFnLTdjQzIlm9tTh1
1omJdy9hgrmS3Gq7BLxhLUhwH1sdQNWYEWXYtgccfwpn6W1MvPsbPzK2ZtWAPeIAXeeNvPL17MzT
nISIpfagpwQ6w+Z7LkeaJQW9v83/6qYbHShpLr/wvav4b1Ajpaptoqf8Lx23H+/6I9hV/ka/TXi4
+aTl0lXjA3903DwabpYU/EeGq2E7gtTXP6Jdzd90gezEcyQiH4+A6T87boIPxB6ge64QHsmvnvE/
ARoZ+qfMU8LvOKPBKtmubViuLejt/cwziqZ66HD81MfcJu8+ChtvL+vprpqBT0/YlR3mINs8hDw3
1birub3uRCqxBfUbPQTdHCZih5Ob+ilHkTRsBgjVxdh29k3tZ/dAwwBIYlsvLKltYTY0G7zEEm1x
RatpDI+ZwajRgmIJgv/kiPoxtaps19SiX0elVjGKoINQf5MYcStQDHWDjQWdcVk8IFWYdzlVP0IQ
jWMM0AKNIWIFzXfRtw7dbuRMlmUGjazqSGbp9L3ER0EILV+iyp4q+nEHx6rv6grTXA21f13oVMx7
C92mZYh9ABUbVDFMglzr3lq3148dIKUUWODWpXgIpG/axRndKpoqT2XGB9TldOJSke0IeSrW01iN
Z4Ykd5GJqCeRDk64hoxCX4+eqW1x4h1iZ3xt5GNo1CV4Dy1g5OJoZCsILi3FqMRrsbMeDDPYBHBa
AWNhazeoxubQ7Ck3SUappMrKAHUrMIzvU2Kbh5+O6L+JxTX+/QCx4G1ZNkcJxxww7b8eIPEk675g
EnosTe9Ob41+vSxS2VDOwPG4CibuZXPaXekdX4ppOMFn7o+N+c/fhUDjn5vDHKsWyC3ua3DBJNoG
utc/H6uCJjZpdgkafK2G3Fvmj6axtupDoXXXgcjuNS9/i6z0V1tAnQI/9aTVP+uadL6lIW3PEOan
LTB3FIvwCqWKAgC/mTYZB7biqoZxvW1bUe8nZXGPyZ9clWrUqzUD8vmhZQAtnSNclq//vB2E8Tff
yPJcnU4+1w9d58rx84aIddEMWd6kR4uZK5MuzVrjahGrCZP3WBQmomRiex0YKKj3kjNucTN5mET2
McFYj6Yj1iSAvmHE9lBnzMbeK9L98lGOT2SrKQTxS/GXf/7SpvpSnzcj5nBHImWwHFdpD37+0gFn
QATJkS+NQXAXNdOhjeW0bXuNuLkYvo3uAvYyh+rRMWBbVwHnYeRjnbM8yri1eK0cuj8m0cUrrG8Y
PXxcCdV96mMbGXEEFyE8ZSBiaRU/twXdW1o8yaln3A7mb3r2uuYSEBIbQkSvozYyELAL0O2huIWi
2aK59e5+8YvVgfHpF3suhHKmvEh/DevTLx6TIA2xwkTHvB2OpoZ2tK6A8ARwn+hSn5u4Ob0ci78u
rPhEphqed83wV+ns0DdSJOGSlmbd9xmscWAkes04tkPlOophJUbvricnBNQvY3oI+U7JRcAridjM
U//JKxEW2F2VnJAY4PC0u6eqGGdkURSIC+hyFWKJKLAIdvN/db58QuRxvtg6HT7X0l2PpfvpfMHj
505Zh2Strb27wuvovqC1rP30WevAN1W/5xOOCPwU2xHGJ4NfG/vOFs01QE7EpxvCmFrCStYZkPLL
X+ySv/tufD8hKNJJyxKfoszrykvNtiZ2uJoOep24pzktHgoSGzZV49yVGqXLWbO3y+1A9EgSHeKJ
88AhVw+YynrotxqEUvSJ4nvjhs/WjLakRcnGYdlsOvS0aywqsA3m+ncbSQ3qsLvZm052fialfV0F
BoZvgcO4iOtso4RoDbFWG9ri+O9LzHVx9D2yfOfin3+28e+XMBsCIv5gw4GP5Oif7vKYT4cocMr4
ODu4Uew0vrYaSDaIMKo1Kcs3eWVurLzdDy32XYAvuOoJVWPmeRtnVnbIweOtfvGVPt1XLM/ma0DG
1BnK2KiPPn0lK9IGowc4dQzxSOOsm5GzO9a+zvJjTo78MWxlQp9bPxOetDctoKLIhXTcULH6xTdR
p+FPp+nyTWwDd4glXepmn5GOMREwWq1xmraRv7at1yYk115lbO8iBSEQXIcSsgJPMzYGYLZYrsLy
0GbleJqG1EGs4N7jYca1Ry7YzhY25Ebxi+9oftJFvX9H05Gew52Pq4namj/pojonbWqnGLmUoAb2
WsM71VoCv7r4qgnZfKe2MQeM5d2o8g9liGF/pgE+CP3SjrJLBpSvSdxAIChfE9uLv4wGwVkYEPtY
ZtdCSwOmBqTpFJ6Vb+Wc9Wex0O67Dik12L7mIh0Z7UlUEZpb/nLrf7otqF+GbZ17OmoR4eifz8h+
MpKoIib+qDPnXlUtiY9VP51FikHSNjiSzHbkNAJl2GKSBYnWxeSmTMDkmwLIuTuchvyAOkD7xTlj
fxptqC8mXIsNjm+csbj8dID2AHyL2QfnBXpx77b4hpq4iLnXT5g8QECNMRnUUTLfSt801AZEFcty
B7xqRATLIBRze02+zKYZyQalu7ApStM9WmIyDnPa7GYyBRx3SK8wkxLC0AOY6SNp4FNyDuh5ujtz
1I0VlFDtqchKEMR9Q+O0fR3BqG2t2ejWvtWdDxa+gcLObjqIQ7upiIiXLBKQ4CKcaJoM9Xko21fM
2vNZ0nWXuUiA//fsR4z4lV22T1R8LkZxYlOTwhumB48adudhsNOSmRBIuBNEjNCcgJ2j3fzzqafA
rJ9PPTR/TI9cZkggXT9djhmuwix1Ne1gMfw4DD3pdyAb0Nryw9POxpmU9Te+5/hr6ff5Dskd2Kas
KrGHExhqBAI/UIrnPRnto2uZGzvM4utJ6pupL8pjXeRvhWlVO/K5vuEfbRTIhTaoVzOlZpiJlwv4
hWwtQNaJ7+0qvbwq+9p6LP07DNNECItzCIaYn2bvAeYr6IcajoeZ+76iEFHbbcAthdgHUg2dq49V
KijHswEyd9kNvw+Uojb2YKMCsEhedxA/rgZyoFDi1U9hAwEaDRP5y8wXTJeA6MYLDm0CfDjSwnaN
pys84Fc5GLJANOzAyxvI4rQDTdxQQ7niG7cgHIrdjFn2ZM0jOUC2944h/otK9j/yLrvGp9gqgO2n
+yUngdQ5/nVmboxVker+9bqD5qstmpStpEX4KNu8uYLygr55xDA5GdM+ttttMVAro4DAQGbM75wU
PZsri5sQsQGJMILshSLFo4nRhySFdvvPh9Bydf7r1VsC9lXjDSFZfp4URBo8YR/1//tYuBr6L5kf
BNuC8uAsUcUMnGZ0o8gB9+ljpzXjn6Aqvk8Rw2QXpzkO8uBgzTj5UOIEv9p+TO8/HeBSd110s9K2
PenJT9tvko3dWCOhmbKmFxwR77MOOoIt4VvtfFiz63IcpjPNaicKyZGJ4+SQzTFCouWmF9Li/efN
Zb7P6D9tMBM6ie7ZTKX4ap9GpWldaqKvhH8YTWpCttkkt9nIsMuQx7zPtQde2hFQm58HEcmxWfnm
paJ8MotHYOZYQU0T3CaMc00LMyXhCM+s4o3hTHfmuwPiZvRnuzAyr/1sHrdDCDHQ/v9cnddy40jT
bZ8IEfDmlt7K275BSK1uFLwrFAp4+rPAOfHNH3MxjJGaoigQQGVl7r02t8V1obgqFMD7tYK6PzA2
UgI2YK6Thy5I2VJxVR/5KK/IeX+AYGRXP6sZCcn5IbbJ1wHaFJ+w+0DOSpJwDVLV2ftd+t1lQly0
R1JVXnfQfzKqYC/yTziFHgYqjJOIeJ+KbI/eDX+bE2Qq4D+MZFx6koe2Ss5DwUtB1+13+K+RsZrJ
U+SDnSOCZyR8ymX4GJfpqcnice3Us4aT2v/l4+7XLUkcKOnCHwcN2LbADA5ugXCPJXKvIh79YMKH
sSGAnusktTaBcLMXO/zkYAs6qxhTTFrvwUj6I3qnfO2zgWaRCy0CiCXjvSIZ3xZO3dCT3RFV3Sbd
+4m9Ce2mO7Og/jKCcX50YJu5AS0Jb8a9V47CQ6FB5wKfa7q36uIzoC19TosBSHNaUs+WMcom5X6W
8Pep9dJNHgWbhlS/K1REfS5J3FwhhcMIO/isWEOhV5GIxb7uYv9jtskoQcMn1HSUpf13mnP7aSiy
r2CeRvpAk7EPe2IdNCLEge7W3h8dd/PBTfCuBCl3JeT0iI08viuWxCBZYd3DqcQnGaqdHWU2GU5l
A9AfB1MTRCNUJt2uXeZ4Dww2CUl2q0NsQydmd2Pvpc1VjRwNq4qbASs2Ygz2dfCWIC5GhFvd9aMm
dsx3iAoFQLAm4OgzlJijM8Q4pymNyFQcw9/CJaSPBn4Od4tBi9WCmykz3b2wbS53PvEM/ORE892o
w12sOJdFVcuj340/Y4ATMzF8GtpeAyu4moiEJ42R5sXV9foEQyIxiDovD9E0vroQt1cUVcnGn4eN
ai256tlMbZVNixcayNmNetpCY493qQ/2tttdGXQKPPxoHuws3w1+ZWwsS+a4NKFfuZBtDkhjH21H
yV1QaerUgVyKuV7QvBqOATiL5KQhls7D8iv84BIUtflottZZKLaN0t7+U3R3VUzS/TBvaPUDtfKR
j+a0jtni2HCwmpKhlLUFK0rnrfOoEQN8Il3g6D2qqHBHz+U9pp297XtyW3MVpQ9FgVN/7lm+nPCt
JorjsbMM8hqw5zB+BEUdWROANLx1K2G/2kaiATvhIgZxjNSdgolAVQCiWiX2rvZ7vJpJfCGGiv1Y
SP6kwxgv18+qmvwrNVCTlfEhglm0mKLuaWgn2Dl/KxNXF/Mob6PzKLkGy5sGv3OPbA4mzaJ47QOL
Eoxd8i53AAwrkbSbSBCE3uh9Cxz4zp5++wt9pG2ta65mkLlZjZ3IJVoEuq13MSuUv82A2Tad1Ytb
2geBDfCiNOHppsFSHplk9/VkN1S4YNBXXGN/lAzQhflo6AFeB3943ZXj3lJht3WzQb+FjQTlns2v
OShs6kfjQMJ4dx+C/EBGlsbvQs5vxCBBLDAi6wqSg0AJE06InXp7pp/OWxOQHm7UTD6Vwy6X1TAV
ObMT1JkNHvaL72DxxGLpvld2AsTNyarzZCfOujZ687ONGZ5kuPx6whn3bN05TiH9CYv0jDQnVMSy
mB5YOvxdj5AYq8Q1OBi4hGn6PHUMq599A59/N2X22fKyX00hSVfhcqWUvJuYGFFosPVv5w+349bT
Ls6hghCuLv4DaCpjHxD92HXb71rPGY5Ob6j7dMZDRl7Jo8p7n7MP9jvbbHY4VXIYIm0h13ZbLsuD
F4iXctTdvVnXkvG+U7Efx6KYj9cgvuejLI5M+7+DSHt0e60GaeSiQjOUc0eb5GORN5We7Bmfp+Ja
VsW5SG1G6O2jJ7gG684hiAepAvf6Xi0I6v5UgEJap8Pe6cavqnbf8ENU1zxr7I2C57QjSuuUYtRt
6Izf3V5V90G2NtMw3uZ67LakUIuda/1iwsW9aoSuDTZjb08Lo7kym+vc20fHKd2NxIVp2IRoQck4
Mf/jFCcrexVaY7VrxHnOsu4Rgm4N4MY5AZay9nJQz13pZ7sicdp1GXXA/izgqXPtP2GZsu4F7fBg
wF3DlKI4jTMS/NTpzKMV1eYhSZDJG+a4NUBfrUMfoXDhF2ekNuvBo+ka1y5ZzFU7Xce6ey2Chhra
UR8FoQclzRt2LM4KtO2dFqS8ZR0fcFqa67H0wNN2RbfjfoHrvsiYO1fZfd15lwo03GUUAEPSlNFd
7ACRAAHPqsYi2Ja18yyIt3Gts4FZHTVcd8xQUY9VGV56dahwGx3cFsctZ+yxEPbHHMFuEIFZAzw8
mYHEkMu4budErNGLbJ1t5AA0vcqBtLxEgt1DNKGsMHqLMAGWW9P0PYK98QixBcXu25Cg4CDRP5v+
kr/YGdtY2Aw0p8Y5WD1e+xFYBJ6Q8DXXESGUAqyBK5BE0uQasgYTEylzCVPq8zyCjDdUtjVzMbAL
93z2McO69hN9X8Bt2UfL2F797aWZPUD4eCrcTmz7khnKhIZzU+QT7B2Vn7rew+mpYbUFGT7aIqqx
TmOoZpoC3K6sSd4yx+ZIqhJz9PHXaLzr0mc0ucBi0LyC3fOe82XgwX38yFUAli6iMoSr+goCtyMX
pwqCQ+/wXDtxrYtdbhG1PacDbUYuuZ5FN0W8TXwsY51574zN3s/ll0mwqmYl1lN5b9D/JqUAiCjK
DlLKURFAYqALzYCk998SuK5gf0AsEzz1GLTRKS8JE/alAXOFGHD8JclukM0dlHHGNNROuw55QAa9
kZKaiEB/vAw4fZnQM/ZWMzDoofietnE14EUGWaJoxky985kEZJrruDgADX/paI2sTGP4QD8Zgdux
rCOe1YSpL2F5ZP0UpA9hODOYmG7s/NyZTQr1N9jn6QxKcYYC301VtNL5EG+ZCngHxzbTNbnqpmZI
q0xofO8j+cOsp3mKz4SlOU3sl3H+sAdZoloZFiQuxBYrd521Dkq5xWD904yOpn3r/1hu84aLTTBw
6wnBNbKdEVJOxMTOoCyEgWx+Ar/YtTmJ9gVqXUAp3N/hLKxG0lmFrS9mpI31PBofLpAs4AJf7O3J
n2rDvejZbhf6GFY2uZc5MWhYg0HxOP2rYANHWQE3lLJdKaMm7aP5tnznHPggjHBPKRow4qoqWnaZ
v88cItr7VkCozKJTFfnnrmZwNwOzyrSBcngbzU2AyAJEb1Cm6zxoOexD7q11GT+MMUwCJUmrk8W4
yWdLYM4niYLVC/T+Xgc41bscSpa7HwRJhUszKGrsr3Roru1kFGsJK7Uzit+ARs5RciFQBD/PhCYV
lz6VwpDfkYUqWa7xXon4G9/Skx+Uz43fHXzVvEr6DasFCbxpIzbpLgFT+J5ImzIRfHDji2jLwMrk
ckHb+juXSAQQyM8zSbEShhO9RGuDp42tiREdgTham1+Y0qvHMsRRw61g4+c1t76lG2jilN1DGHlu
OmACC83lygiQS6LVxoYgh18URyzZyss3vohe/RS9oQcb/F9V9E0xG1bosdLFtnP78j+S99v3bgrr
FFoCy9oitgaFrbYy9L7+q76N/hFg/0+QDX06Xe5C59vL/CPTJX0+2kXavPzz5e0l/v0tYx4mM8Iz
BD8W3qmhHrN90yIo+M8r27KxZ6SVmDL+/8tOvb2hEY9h8ab//t97+Ocn/3nS/3mVJLKfSQvHnWkr
FB63t2F64DyyJCNP/X8//p/3d3vx//Myt69vz/nPgbt975/f+u9zbi+bDNVr1NOMmpIrIdzMZ6VZ
HnHcqXumwgeVoQ4YA/0V4cijVh322kjcdROK+WR0AQmgis4+OZ7E8XFH22W9C2HFUuODE1LgZ9Cm
SzHsRJ5+qby6EhkAi7XxkI/JXefmC2FOvOFE8jnVh3BrylzCDk7k1tLqPRFVdA0AIrXmGBOrLXC3
MyEmxRBQVpU3OOMc9WDOeUdpZZTHLhanHifqpWb27gfNxQ/L8oGYAO3D4qgw+OzYgIhtKJDUkNr0
F/d+8oTWBuore+A8DREaucDbI1fvwuNcUZ8bev7q0uIx12R0jGptmY1GskJqH90+gJzcTdHXLSb6
8VhAkUNuY56zznnspmUOEdc9cTAXiRe/SQvzUKs5WLcT2FI3lMPeD7q9cH1CJQvnakJZCzzi5nqX
WL3QeCAVtcVCX20qByfK2ADTgSWceIbxlGw7dmzrpIb01mIoZdrFQetjg+kmmjPobw+F+ZzS6t50
c/A7BFy3lg6YhR5RjT8efU6DVWD/FNRstsPRkGLcWV4DuCiARZLFUH2nzlkHtpHuQSl0VxoT1D0q
3tSlcVeCWbg3wmNbjlf6Gl+mpfa1OWySnCi3smcfJEbcxYF8zYiwuQh4yWnH0XOi6bOxogdyDOW+
yyw6uaWxU6McNpSK3TYespQebf7YEHW8CpIoOOh4AtPHDdUlxELY9U753d1YecWxiiHYoGu2Fbny
vqIQaYO85t3STney/tKxo74P63GXtHeBGacXd3K8lcXFBH4nbPdx6Wp4nCTVzlPGz0ZHmxvoLm10
vHYmE/pLOaHjMqD+ElAiFnEj85vhlIOss+g9xNYY7quuIZh9AlM+0PIQTDKnCG5ElfkronbSDYpJ
iIwmDqFbvegbMP+NyerJcKrjjTcn6aGx0p9cwx4s8WbGUyb2ehoh1Uo/vBPkuVmKd4zOBNQ5GnpC
n5oH/rT+WjJNqJgr3xkZWVxp8KcvELgY8ci5nA4WViNvOAwiA/a7rRoyHgGcc2QIxbJSTY40J1bY
JtlzoH9cszeP/JBYSV3muDRBfNX+L6Xa8dwRIjA/QxEpDi15nyp1+usUrhtFIsJMMCjJpfMXQlwI
9Ol4X1TxS564P0yR3C5AjxdMx9wzTrGQvMmyiA8qCI01HlowUQkht1EMk6aaowZGY/2hh4pT30nx
TVV+TNeovXdA6S+dI9gSeX6JrRoxOxMB08OjlXYRd662O9suQKVs/g5NWmcVIjBo58jF8mqHOP8d
igX5NQWNJMZ0L32fPy7jgWkYNau2n+6ctH9BaXbxvG+TDAe6psYDLNGOXwkHBYBHg16tQgNvarSb
iSKhqSewxUawGJqNdWhb71c1IDUM3QRglZcQMpGiGbFH0lCxjn9YuTjLwCKu0Zl/zGwJMpye7Wbc
p3+HOCHiAAowgVj9lmi2v5yA43rUBTVE5r5ZePtA7qJyky7cLCOYdpFjDzAvpkPs2JyASFEwza1J
VI52bJPFqp2wnINIKbfFNzWGlkl6hoB4mv3CWKcSddwyfAbQ9xRVoGy5YbwVnlPu8vQtMvEMwtk4
9Wac7SHTXusAds5sn2wXqr52sXNP6YuRGt2amWIC7wpqMNy5ct/9eCnQnzqkCPVotFQZQFKjdAKC
q9QLDKl7p83+lkb4GEq4UjJ29XpGtZ4+9WXbQrDsuUam4rHMy+sEQgHszMEJrB8JxRICF0FDSfse
QQFcAelV22EsX5BFxvusJJzZGOmBR7H0t3rGcRkYxS6oYY+WGDU6l2aCJbe+xa8Bt1g/oFhLroZ5
l5rZG+kOTCecEfw/kw8bJtea1CxG13PyluXuH7ud4l2/tJ7m2ScokrKjJ3/tySEMKoBooEn29trA
ufRcAaIzvvuM+8MYfBhdxYYFKutVSeABnvcWWAOsoV+TaQJQt2OM2uR2Jr3xYLZpuw8tkn3zBRs0
kx8VB8zORNwNe6MK30Si03Nrlp8+hV4rTZvsz4ASPqZdNmr/BZTRwYodf4VImTqzRfViQFpOAVSJ
aGQ/WzInrTN04Jna+AXhpekQfwlXmISySXUYivqaDt4v4AvZLpI5o49gT1P0Q1kyPQP8/uNrnjs4
AjAPm0Qs1VD0yQ9C5UqzLOXMFOAktqENxwVBXnMo7Z1fsd8I08ncjUNf7VRwknFLdi25phvK/DYE
k5in+XQZY6AT1lgn27iVT7ZPT6N1i5d+AClkwPLk7slWldTdQnU4WG3r3Illi9f39knW8qWJ2NeH
Q67XA/jureMrEPouFT9L1cnsyS3I0on9YJcCXKygEJqIVj2Z/MWafESoAiwaNjQYBibbc9+xiZBE
mJp0E1dLh2p043IX1SycppjOOisPdaKOgGtXLtwmbpzghfxNlSPE8/L0lcRYQlNsDYo41Q+2O71U
laIp7KTjrjbp5nH7Hn21NlpFtlPikDSKbUnp+tARpLP1SlJjc0Jf1XKRmhHBCfxGUrFLcm1h10Zm
iR8OGk8mSg5sBmzGIng5nAg+Q3vrbUuPDgjNio4xDEjQAeNM8qdKC5i/XYDa2G7SLT2hp2yowv1g
NROMsee5dqof+uIFDkFstVZDyHSRvid58j640qdJ0FMcWe3Z0IzRq+YYzzA6WgKDPQKx7wvJXQfb
z5mL6MersS2MInfAR4POAK51B+FCbOME+rdW9kcC7TbESF+6B3Y7NOr6hqQPmHZ23dylkZfdtYF/
7DJyLvDSjTts1tXRb51dCJW3Udlpw8aN5KzSDM6RnV0nULSHyZyedLxHPWds+67b+1mn2M4IFolf
NnuEVblNm4nDYw1Imw1GQjJSm84ZYNA37huEp6ep7t9awTi7Ff47Fm57Z0BQc3E2mra8moKSxCWD
Bgnf2UycBwLXOQJjgJNe3BMD4q0ZuN9lniq52Nt4Ey79zr5/jwfCJmqAF652SaDRLI0t+zHOEdJU
pJ63Xo9oDQS7OlnJBfvYC3MCgjyMqIQzlD3N1oPsykWyieKplWD+3SneqIy3MzTBYTa6C/pAd6s0
fD/Ck5ZSHC6m2QioIsRYWYreZ00/ksm7ZdxrGT2Xi4PmFgtO65amdJX6yTZr6Kb8881BMV7vEAfZ
Qc1gqdDjqjSMhiW2cV4TmxnVkMB/7vvMZiIzTqxGdbUZ3Br3FrDy7OCLYAto1zzdHrDCkp4jKJ0W
08ftwY9nQvcCaFHeYA6nYHno8QMFs+kc+gr+SD0MHyj9YhzegX0aC+JPpGysDYzI9Dz6r5C4mRMY
xfyJOnebO0NwsPJInxrdoUBz6su/PuJ/bcUsV6RB0hBa376XI48DW3C6GbdvXuKbkz2+uYyBgoH2
tHAFLLaZm4N4vP2F/37tDOWS4QcuJCkDZzh7A4kUClcZnR+MPTeEQpWyf1g544LYkmHyTqRMDEtv
O2UN8cqLS6dyBC7yf399SvetL6FWZCX8dlrWGYzUau52w2xAcyEbvP9k0Eya7/LvtyfpJU9V4/GF
rRZzg5ZE6QBQHWEsVt7ax2C5SgITG7PVMUYHfMWqSDeiUwSuGRjRVw7I7qolKKdKORkrU0l4ZIsX
/2asvRn0c9zCp/nu5qj9x0w7R3RemjgFghvAhFcNbBrmnuUNuzGbDAr19xw6DTOwxdPU3tx2suQv
Ydj9qJdt7e2BINZwo2lbrXBvtAyusOqXwAZR+95lfokGtZEEl/b0LfEA4mVbHnKjRzLDuFweOmzz
pYSun05U26MR2p+5N8tjmBLFUOCzCPLkq/VbY+tUnL9Slrthwqh4e6CfvbEG3NjD2AYLey6kowGm
8PaPt/8rli87qKNrUkGIYx8YegpjYhFfemuB0m990TDKgUZjLR0cW5DPMrzWvgO/aZafrHGf3AF/
w71GAIWIRhUehaeNXIC0A0OZf5Oab89qfCxCYjvMN7fAUkxfgy6v+Tazr10hWX2wNSZO23rzVNqv
ZazWIPyeABbvplnDWrWHIzXxnzqhbv6VeMNHC5J4Ma2BO6qq+8AYH1FgvvXkoyDXedU+FUigvkwF
D2m2WrkxyEFx3S/El4+kgLDZbExN0gNSsbA6GzT5gQ3RMrdtpzw7EgE7pRlBoz2jPliwpOjx2dfB
dMEjy6Zu+da/Dz39KIYOgzhWk1zdvl8EbQsMnT378m//eWpaLCff7SVv/2wOMth22n3/z/NUtLgy
b9+8PW/ugfebrXut85KpUFVWh2RyijWjhr+tN15BYNFqj9KPmCHepqPbVDaT8RpQAayCMoJO2Zmb
0DiXWRyeu4HcJb8wrzou/TVzwUdjsZRAG0BkYa/61pEEFvOBYC7DPB8/uc4yCfOMXUJKVePAdvMc
/qkPF8BkCmBSywZ7zwqd999B1fK+0eu0IsTXq7srSO744gcnd4RzH+ZiM0Uqe3JK+MntRHFT1flC
7yBcpi81YTZcVt3Su0sKuKJGI79bZJ77Gslna5dkK9Y2WfDtC9v+gJqu3Xuey+1OmjsbjfIGTtu8
9Qfr2cpafYARRdENXzMIqTEmluu94985XXTQou0f9Fzs296UJ/B7x84TwQbmT7fPQn0QbFkoFVFc
C0TmezqR7PWl9TcINNeoO22AYy/skuwDKzEtGnfeBqz50/huWqE6BXX+ZaWF3GHG+90XxOL4/SMB
6Q++TH5crzLPJBBvkoS0KqFex9zem3nvHcFtrEeT4nfq99ILFdhP8Vp2AFHnmkGdVU4/dR++tTaY
63YZBPR1cMfVAQ5GoDewEhISnHBHtuw3OQIfSGb4EwmKdmz2EoLQ2kg/4E5rBub9c6HndZlzncmx
2Snyc5i5zMMeydcf44d91njJQv/F8pNxiwgVBvDgvOA4kSePYMm1IQtgyUnwl7yUeN/PVwAayNY6
58Qcs4wMdMFdDGZ8fnbZrJSebe2t8t3x3d9BBVTNoy+4Zq5GtjJaaMk0Vge8HydOFy1Vk64HhkiD
ipt92pUPtHqpctmcO2I7GvZh6IdLped65xkVtwgCEoBaP5C++CtwxMOYqIcMMYBXsKEcXQE3Owbh
PUYtret8A/8XjPey09wSInyeGv9+dhhe5ShJbA+WeGDrl8RiCFx14sdwZpvugnGuIDvM4XDVpf50
c8pV4YwPeR08dj69Cuk9maN6F4X6qIS4Bp4+ZPTsvayBXDuVv3DckTGgYHeBkOWMrS9A7r/49HPc
IcmjX4jf1FoAkStxtKf8wo0ezLn/g+X+MvjjH225fwZG8tygv3SBoK33xgVT/TBXZbe2ZC8Xgvsl
KKfvsg//Qt+hIPYwzXSELkvrwel/0MB8K8v/Zb/IAfA2imIF2aT+PZkwi7X4o+GdMU/yQILq7A7k
5We+hMcgsfwE8v42RSS9hkvaSR8mXKKSDoUTrBC4f3JeptvMDGiy187dlJhvMvTFJkMnTB/e3LXL
66AX6SjqE3C1Oj87YfdsQelmqkrWRUgikUeu1AqtziIDDKj1zHWEu4/ZLX6BwobcGRA4VvPG895s
NqY7vmStbPbVXDHqb89ikJ+yMCG5Tu+wRwG0sKyWFk7NQMXRudPEpy0gbMO7F9pp91Zl0wZt6VGg
ISd9O9qMlr5zlE8XDD/8NAAN6NqLrxlssLm+F4nNqn7fLLYhF5AMTV4iDy5yoncVLPcs2+ux+Aso
LO7KZyZFa839DeFXIwFpN1NoEVeQkI88m8NL2GdPYz+uCGC1NGb5DMrAqjJo/eLk4W7FCQjumPZf
2R6MLjxwlS464WM29o+DY3zFUfjEEQZ+o1nb1cMEJ20qlzxLfzOI+GQM8n7I8e4n3qEmI6VcgkHK
8Y0GkxOYfxE/V+Sv7qIAbmE9PSs5vzdjQzlmFbDLy0tXMAAx+HiUh/7RooFlAb5kA1c4j06ORSWQ
0Tdugn6dqkGsxejs+tREUeOpNVStfl85NSrXHinJV4KWbhWp+Nc8mmpr8T4AGGNzfyC5aZWbM4Ia
5pWD801r4jx7+JTcuPktpSYNw1hnTU/azvSnGZChdX7M7Crw9obs34iNeGVqQRNtoIOcFuMfWWMG
V1b4aKYJnsxPAD56zS7rziyNa2bNv8M0etMJo1AmhQjitrH0SIuJqzejY7WtQRJDBKEV2ECqxBC0
U2Fs7Xoa++spYnvq9h8Mk9z1mIXNAasCNi+l0LXZJtWDno62rX5iyf6FnMeHzifdNRalCbfRpFle
/TVpi7K4qsekI0ZLoyaYCPNmm/wy97+NFNvRkHecLSBcLRVzEiHo3xXlc9lZGMdaRG1weQasDJTA
pfqakiC9plH3jle0X/m9Gd0ndFNXzJK/oUWROwEqZ5uWdXkU3Etcg0EEwoRyY+B028wGxzOLrRk1
KC3Q2XYu9UyfFXpJu1HCvIsWGT3431MSeneh9t3ndnoGpYFSr0ZeYaHG82KZMafwt/yV6H6W9tIQ
+L9jippzO5NHAR/G2A7xuJ+HpD04bMS2QZ4KMroxvBK9Rrytz/7ShCvK+Ln/m1vjoYiQPUER5/5q
2w0wMZ4/d0irUMOCtZKhu9Nh0649K3ohX6t5lllOC8Xt1Z5yM4XHO9CAlqAbK296bJnnXSJXBhc/
be0d3hKYNrAULuQ+NpvEsq+RXXwnCnd4jI/iqJmJEbrUXoblIaxJINIWHy/ePcKoFt/JpItzDa5s
T947McUOG8Q8XzpLqCVPHUnUQOyml6korQP9s3s/Qz13ewgJ/zTsclO2XrSHDDqd0t5BE0RbP/FH
j9KaRZRwR5jZOQl2BkvJ3e3BmlDuGRFKc3d+CBnc+0RLLK5ERJ+gvaNLXMRoRXyNszArxUGh+rXb
GmAdi+G6iYHMu7UmFWrozWdqVfUcHBthzs+hR3JpYXo2VO2aPFCQb9SrY/ciLV3ucEVQJWaZvSf1
DPG19IA71K/JUAcPty/8xJp21jLDrw3SeVwPpJHN5bVxbRTded/Pd2IWrKs+1UxDXsIqgrK58+3K
vQCv/NO7pI45dudfihlnldWlB58JHXnS/bw2BeKfIHbuokAjmxtiA1Q8tgiSnGA9ByMBm6Mt97bN
dk9ms78aVedSWhoM10vJq2HedueaKf9k0nOR0Z0O92DrpmdeZWNn8jCxqN/nWWvBO7FqZHhKr/3R
5zX3cZpauMNZ4no7R8xIwCMf8kLNcwe2DALMxjSYBKk5RyPCYiQoJ4rMys6DVixY/iEjp0XOpAPl
qbUTi88SEx1DjNm46s4bNqGgdvcHlHfIY+CpNlzugYwPhs5mTtJ2QjC6lS0rU9rzw44J6pRDtm98
GvHGQl3vexluRoX6AvEAJkr3FEM3oB3XUysGJ4JcHmoFwJXGHxUUqc2G/Raa7D1uht6hcdO1mfRr
YrHFenQG/HksoFs3zLaWm5ChOZK1DNv0KjJd7GfZ3Teze5l7SNw66D5zZfxE7uiiJS1X0BiRt9Tw
tfqSA4Feh61rnJ+hd0UMpuMSSip3mHn4dqcJ3kH1DAAgZ+ZJIAlRdqRwUcM5NctmhaklDYyt1yXp
Niwn2LvK/ZvHY3eQdPOQOOm7IIvPy3+zx+qbBeM6bqP2XSASY6wpOihDYWy/NKS53YcjETuK+78D
OFJP4tMo6qe6N1baSkiEdGBp5yBAWFwFPU+c+mnKrdqtXXuDAGpNODREEjm4GxUm30XWI6hdcqjS
qZ6vWfq7qLzoyGafBqoPznQmIWjvVsgwUxBYa8P3rnnVsiPusGQnEU2wLj/ReCXBxsnk0mu2uIOa
zMj8d1wy2YNMxo+WEA9LDMOhStiwzWN2ibK+3KrSPU+gupdlW2M4Hle+JetDkjsJ1YwUB0ezs85K
EztkmezsdoxPjl9wVZqFfHIs+5C5P3EeCWpwFNea0eo5zsTD4CnjGDOTlolFygVRG8dKWOc+0+Gm
DhMEWIUqtyU9wuUcN7eDQ2v4hsWYpLVrKxYMoPBHMRDvbGK+yjwot74iFtwqHkRb+gciKhNqDiu9
VNAniJIO7lkPyRVrPrmEzKMw0HqGZDYcA4tY45pOnm3XbzZTqL0/yO8qy8j689InVMWL20Rfpsy9
+kMasgumvuir8a3Lu9VM0lQ8MfPQPs1ZH7yCqCVRphkTknn+1apuoK3oXUjCIWCnYUdlAwZfMUWO
sVJmJ86vlF5e8+B1M9SIAfMPWaebsHKPw4yUJnkEyuziH/fOYWOsYT3ETCW89wJFhOOpEIeJwtBd
ud/WbBm7Kg/poTOR2Ka62cSRJJ2DzsLtiBH1qbZ5ek/ISA/TYpPOr413ME26dk0YnHsO7abq6n5T
u5SIhdUk4HgM8rMs3J8oROgD81Khm136yHtUA9GyNw/wzexnjtI7+5zg69jTwyrwvPngoei/a9yn
27PIvkOhGeFpBVOA2LuiBlGiRwEl2ogPnfQmTyJEsMN9MPrRHhsGVUEW3gGUrDdRS46KW2XXwGRu
0voIR/LQWkeI46511Dv8LHgB2e5u1kwzMb6TqXxhr8/MbBZEC8fn3IJTPOKmqfNvAePoYPk0g3vI
SrmXflcuIlYkLQQPLV57S7lEajHArcgSALpPeZmirvJnWe2JlGc6vi4XlAAGcEyayPQMF6p98ctp
RmzeyEYh1Ocr6kDJZ4N5Lgk+C5pxa3aYL5nLS5KDoSDExMfC4Yiji4IFlVurHgfs4KOZTYsXt9X8
6hyrMT2Tg9uoh8Gh4ip6fhzOuQPip9n2UTysbs8Mcja0t1tq7pG8mrjxJ6Cbl0RO3OmYISFfY7c7
QP8fI+Ovo8jYLNuqXKuZCU2OgbrDGoLOaj0jMTJa+4f76WJhyx+shl6cPZJlZYX8jrzNNkIghRjt
epMuyaSe8xVY3I9ys7urBRW1SdJpYnOfF8yPkTNyLXj3YD75kGzvqeUkmXhXYW+86AJPeZNNn3Jg
L+Y3TH2MlA8bfvFWQAJfWmvCJG52OTIMI0FEhRR3PaHLJJzqNQ3OfYC40CmLcDNY4vu2nszQsYuk
Ok7Zg7K936Jh69BE/MitfdfBOl2eqqkldaU+xMxnZ9VEYNd1hR0aEQrg4PzOzu5dslb2fqPLcxYR
1tlhIOgHqXdElnvsUCnnw2I0Xn0h9Wm03MP/4+48mhs52jz/VTb2XpoyWe6wF3gCBIgG2SDFSwVJ
Nct7m/Xp95dQv7t6Kc10zHUUoY5uGqBQlfnkY/6m1vXT3Dotlsh9dyyZuefMTO/ctJjuVA7sZGN9
ziyCZizF7304ivNAGqlPZgPhL1trljmc005NeOYVs7ZiNY5Tsit65/c2bLLD7Q9t6F+jSAvRj6rs
dVbG91rY68GSztywMihCDsXsPkejBnzWlso/Q493aBZbVDvThWH7sJ1N/VLZnbMhltgHqw8OgFHI
h7B0rCjxd7VXv/oZQrGIAX+LepZoJ7X16HBIqkWlK1kHXIpeNGxgVkmn7h/ttb0tYaaJYD8LmqB8
yvvJv2PYg/cINb+cOncBwEm/67ydW2f+lia/swCLwOCu1lfZqOOsksJ4usFujX6wlgbOxFrP0yMx
GBY+acKoKjUT6Zp1ywCmKxn9sRHDu1KPX1CEJfXBpnNF/vjNTquTO4VQyuZVA7unzV3Qpk3MWhq1
U0kmA8SBpClz0keE2QpgOD9g2HkooQPANqjWFy7YIa6tksuyqdf16Fy7ysNKLSddCkH3FG19bciM
l/VEDLoFItorJeIKlo/MPsdxkGnYf1nvc6Gq0d6l9scbq6vZ/S5zCWb3JLdY8EwxxS2at7nL1J/O
GuLJ+UOuI1kyBrLe6ahEkCmCFzEFiI5Yku+hVL7s2+HZ0CBcB6RlAl0YUn1Gxl217DK8YJGZXZQD
h+rtPjnOizaCTRMGnHkTxtDtgrGxwTODbEsfw+8zieCK1JWzHg0UAz3TmCH6JmIJAEwxfkgZTSv2
5EorBWysHrAEivkkrRONTFh1dBTYq7FuQ08sEnoGBCzTINSkwH26bujJehg6RBUzU/euTBnjxVWE
lHX0rsj/XZu95wWrCSAtYG8DpWupaOfe8Bga3VWyrOAooaTycwnqDUPvBM53KPonYzUg1wn1mviI
BntRnzBJ4Hz07mIjeoFF364K5J6XqEKQlvBDZeduZY5Lixng3URv7YcOgZ1umbfSG0J+cMpnSUx2
xiOta9x0kINB1L/D1wSQCfgAxKpoey89qC7om1HHn7QQgqBrAJhT8WpoN0jQgtr2iOStpODDsRAB
ElI+CCK0Ks3k3W/l8dZSh0ZiLXKqeGASqCk5KLRrwrl3VZ+S0D5v8NfkJE/zc+X2x5ggs9Dy987o
a2jEfJpKz9dzIZj1z7s8aPE1pn2OZRzP8c+Y2I97nMzGjT8m7+jxRcvagiyD/U1sDtYhSwBQ2KO/
zCZ2uycfqEmiU80UapHTt30ehqiGLVKGG1xT5XMO51AfPdXO6H/ENHR29WTrZ6/Uf0zTY+iX5iuN
ChDPWGnex8JJdraFn1wIWX2l0aAqdT3bl3V5F9tmf7Sm4S4fKP58Q5jHgRwnz2Zw1qUMtr7js08C
FFIK4Jtg+1nOmBzjdOFmvOCYrWJ0vZnvFu92gQrmkLEf1QppjP6j8+V30yyOaAqcRiUGHzQD3pGc
u3qDcHHaUuT0BmM9+syjWj22XhOkyBJ1FQkmP+WYJahYmWaxpdhxeM2/zr3cuxk8Z3w4n1U8ZJ+A
OsBuI4rfIzd4KtP6WzGLl05Gf2SZs8M+g6iWIMZIV0N5lA48UvexJr22RjqEVqw6+xnpLpblLdGA
N2pLGnuzraiQefUQVohNg/hZpBVpB7zbbjFLmm86EdnPmhiTkt3twA6obXXzAGkOO4rQznCfx2gY
F/KD2Xjvle7dpcKHHWjeYSIFPaurPoIWfXuDxaX39tOEeuEKCyT4zIWf4/BQE6IlZJa54PD1Bpa2
YJDC4Ze8O5CpF+Hs79TeNZN23uRczqR5T1NHuGv0BDU9rTv1Orlir9KJyQo2ooat7JUPQcVm0AvY
0i2tblyaTiU4PORQ+blmgKWdOPKh9rTHfhAa43job2QR1eyfTMUNljMHgeVC3+x8ghw6mWJyT3XK
8r8JUd22S5j4+KgURw3sNL1Fnm8ICaHvk2RpV4SlAHA8hI2ro77MfkDHDbMliCVEB/i1qxzhj9Lw
l1KKE5KP3AXhNgQwPfiMxVxs1dd11AEXpK7eKhuACgEZagLl/SeYmMqjGIN+dXsv9bMtAQ55pEUZ
VmjmqHKncnUTqxN2Uh8fYUSpLj2HTlS0uHxY2HWYtEMKjWmJQ7CtehaFB6cpcxoeXs4Z1ufZu5lb
+yb1oI8pnawkLnaZS0cxCBXAzuFjz34i1zI/2B76VJGq7XNtPqal/WFXVCpBzvkc0YJ2o8rfZpru
rMl8roMfrLWG4o7Vj18FlIEbNdfrAgbopuoUooUbpCFu35TieUaK4HrY/iF+xHAHQgZqiY+1iTsT
8DaHU7xR7QoMtTRKAXVssjhKOOnzFoqGtp5r2GcprI2ifi15cmjC+99biDVGrH2LWwSU4txnaip6
SkaUt1Cm1LcGRuiroG0fxdhfO1VlZY176AZLwqDgmPaQ1U2i8ZzA7V5lc/w+mmz6BqXT3p+p2FLS
2hoWBwSkZhcC8QdjOQMpmdGOva3H8aaPVA6Cq/28xW64dDQaDBDsU7kbOsyyypJHNlnWo1dXycmV
4keWvyNjNr0wBtWlew+LDiB+BqYXJvOdlcZyXxtNCvtZ+CvbTaolsIb0IaH3sMySiiaMg3+fjwlf
aJTeI+OcZTFG5oqX2EAUBh4E+85gB6GxmK1HTO/SXkY4kKSAcGTLiF/v4iXNwxFbCQ6g0QiO2kzE
Ml355Flgotj8sDUGRiu1P++Gtj0bXOMhcQGySbu5E/GIUah8aOl4zeCWvCS4+oXR3FXQcsDhONsh
hDU449wyohlhxDhYoCfTbDqr54wNSYAgN+ChhFv8Zqq7M7JHkFpkml0MC+RNSfiGSDMA6jP75NhS
weP8kq8KTS/OE9XiZQbA2YMn+VPS53+qk5fpOg5KIv/xV6+wnx5gyozs//zvS1T+8eN/3bXZW/HH
Xy3Afv7iT11B1/jNMHUT6o3jO6aHdMb/0xXkWwi6CN03XBjWLnorP1UFMeviN5ChcpAkRELN5Fv/
8vHi5YStG2gCGHz5Xxd3/lM34E/jtP/vq/ZXxQjH/SpV4/GfpQu4BoLrsm6aH3+RqqlB1jU57lc7
dK7xkwijV7mPHP1Jeh3jaexEGkbla2k1A7ADBO9Z7c6mLJI70MrGps/cU4IzS3726uEJ6YtDbNov
XgjgworvGXiltOyVBdBbHqRHLLE3I81CLzlGeXnXlifLjr/VBdlB4ldLewSda2B66tPGZf5PLyKY
LzGEh71RfevoHiB7nkKIHOEMBeEuzDPVGe5WnVfipWMholqndEmzXr/289FtPIH6Fvuh1sQ+tTK5
1JK2XugoXg+G/dnV+qHQXuEsTsq+/aqBPkdAY17UEKeLDgxuEsMiHdIYdFvymUiAY17rnirEEWh5
G+c0Qy5UuH8M5NGNn+NH1I7mEgX9nW/leJFjb2gKOHfjtm76p07w3klLbp//wJzmotVAzqPwh8QX
1QJ5HtjgakE5urH26DoE+cAcjmlQHsKWu+nSFgB6+Y3R4jHusmNZiF1fULvY1UrUOi7a8hw37kmD
i4Sm8aH09bMP+CbSYLsV8hzUjN8QWM2Na0P8t9OGia7cxk52hMbyaVQl2t3xc9DKS+z1T2Zkv/Rp
uM7xQmjXbumdFH08n9KjgyOPgem7HPmYsGBGY7hEenBnhpiIdhuBrqow02Mv57NIiGjOuCUu7kc/
3jeJhvp6cowpA2wjPoJBggyxcYd+09GciEsXgNO4ZYyzZ1ADl4NZuOu81LLduJpUM6djJ5/1DP90
mJqfVs46CJ3yMNnRXeAYh6AWu7EIAaNhhUvjEiFXz4BxHO/LNmBEBvM47pCy76yXdMjeSM/uQTn4
nnGuIntXdRGIaIY+JtbQTXpUT9gIxmtPbz2d03eRZp92GH3WHVU8t7HS5mvtsajF/GTU2ybVmanT
s0L2NtOnrSwA1njGin74XU2TIbRGEOoNWLVyPMwOw8YQCaLW8veTMYJJcXa9jPc5xhOGfcKiDscd
7iD6NEaE21WIxFKUfXrAvZBtUXaM1kYXuG7Z81WtyblWvUTa2Ha8pwWIhR3O0d56SqcnBsaXsRIv
sC/2s3LrqlL6I8nb7T0YeNMjt85tDN5rhKTX1yCJcWhYZMW0pS59c/Xp4NDfFTyVyGXsRXknWH+d
PA/WiAVX/AJQ8LNJW4JERwqa7HWZHTWR7i32ORgBuMfpqmzkdZrhNVPeUeWeKWyP6QhwOmGtas0j
meCQTNumHi4i658aLT8OKhx471M0X/25v4yU+OF0MXkkjZPhvP674v9243x16/mqniCJ7gHdxKOI
8jd1Y9R6NMLxQlFPxTxfWwm4y5C445rUDq0iFK8mu6FRLRjs8mi0ej6PrX7uzHFLqYUu711oNbxe
s/L5PEhvkK4mi3G0X9qphS1p72LhvfvGco6ICeg7PfYapR9rm8HRQV0b6h7AqobuKQYfm8zmNkkK
xgiEgj6aDw5ToZnh8aLP+03eZp+TgEMQv4BMwyVsejKNbqMWk6/49bF5DbpwZebXjjtlDe7LpPJN
hulXXaB26T+GFaagdoIHAdxdqydMz2e3mc6RPT3lOrJsxRoRijMz26ubjAisAnsJyvgNj4HnwQ+/
3beTfQL09BFBBIoDBK5MCHGWDnjKnT58O/hegD8B0/xJ2nUwoeXULGbk8NadBHXgnCjFK+0cgHOB
LYtch4G0dQfTJt1nnnMSWA3OtX5Go4/mKn+1VVl6sN5RvfymI4vUNdauNrNjXnPtE9uDfse24U7T
gl02r63VPPT9fPCrDt7LvJnxSUyC6TCzEdT/9HY2JZrwFstrwk/SDo1DbfcfbTCdJ9ZmQ5sCNBkp
uqi2QTSjiWHvVLCKW7YVCl0FptvZ3nCHJxWw4fijdpg8+JxsDBuvRpK/dXX93QyufT49WQG5dIxd
pBn9aGP/Lpyck9qSKiaogjdKeHZsotZkjxlkaMsh9F6gYtMhKjhpfPHCwGHHmagoyN3FEex5AhV4
+XPUJfDTpqesILr5/TGaXGadlsNWy98Sf2R/RPcNDQLeKzddiiB2HEAWw0QqItDEK3zsk1EEObIW
0QPkJuRFE6hUWBl+n1VFQAGU4KLQ4WktrR3Au2Cp2x1pZv0mfTgUdmJ8JKETYhbMLKsL0ECnewkH
CNYIIRZUpGTIIaW+Bg5upWpMHnbfsxgeT8J4CFtvxM/69CWfprNPo+kgy/zQGUjfabZYQKPr1mDb
OfQKbIA5ZzsNGfXJV12u+S7TnyYAcnsUjPp9zPT1z7/dvibnGHBu3t2BOfgWR4m5mRPH2udBDCVI
/e32hyaan/8UlrrshV7k7d73+hY0Dx4Nvhs+D1j3rgaru4f6H+zhJqDjraGd4NroIS0RPTX2tz9G
ibx7nggUSJn8GJR5jIGxc/MYipbZcxTjbRR2wbjHACOkj4LVBZUo4vsxdCcjukNkHJLmTAhheFzT
9DWo1uZiWA0zPE4KLwglzCYxutZevPbTQfchnbK1BOqcyG4F58AFSOTylc7EYy4a13lb4GjZa+2h
kiXy+eqP3pwAkHj1vJvd9uRGzbQhKaIyLhjiyXiTIcqD4AUCDJq4egs/s99mG+IzpwBGSt5bU+B/
XPcDPidF/xpD+ChAs64N36d9AYqtBxIFmVxcnQmZtKoaC2pYJyXc6DQ86cqFBQsbLayPDLfioQA9
IipAUwNOzkCZMP196StG4zPbPGkIHmyBQvYX7OQuYSOXbLa1DEh0hO39nul590DnDjN53yhbiqQW
kT6qepm6L67mnMCoPpkALujVnTInwEPd2zJGeIvFThubg3DS/V+S+p9581/zZOPvabJv4qjrwKZy
EIn9qjqJsLPokzEtd72bftbp3WhkT0hiAEaZToymZk0eavKoya1/pZj2RT1YeJ5vomOsWyiQCkY8
XzTJGLj3hSNdpJRC4ywtDFVl5txlKwfWMb6UixgzwykDu+Q7J5Uq/eKDK93Ev+qP8faWZSOBZOo6
HWz9y9uPQF+tJKjKndmRxBNrCkT5tbra+voF5M7FseK3trzrpm+xnR8aQVQjsY0Suf3FhXzV/bxd
iEddRdKGtfFXndrQAhXrQRJjsDk+2dNwsclMMu3gufqDrEgMmHm7gBG92ma+1KyLrL8UWHqormSW
kbD6YhcXAqWq5//6ylSN9vdb5DtotrqGbbhfhYOrFFUMhLeLHaLFBaHmYEUW4GpMKKZxJAm16eek
/ftteVct+XkmP8jEnsL2XNrJG9oPH1ZEALilh549n8MtMu7PVTZfO44uK0GtEDNLlds5udy69bRV
KYjjj9s0sXcRG0Bl6XrHTsmmSx4ley/Xz7Nl7xqexQjYIisR3IkGeFINUI8XFCk2NYdf4PU4xMht
47WXWgLD6uiPioAcNmbrBpsCBXMAI+vaatZTHl61UH6ks/6MbtNJWSC7VnP2jP4SVPln7fe8fPLW
lHXBGbY0hQskn1UD2CggJ6b+y0vQSv04PEVoPf5Cc/WflodAMB9BWAPwkvllnZpZ7OelieJYZLYb
UWJf4md7mnO3zHq6Gl1z918/dsP6p+dOI05V7Z5gj3yR5vNHA4Scx84MHXlos+QxQYAssa5JOV5g
gJ1h0KZvciKozfTU9X54otzFGyrfW+T1GTw6Y36MWhR0yyMyrhffR+7bLB4ATrAYdBLSbJBnC7pX
45kPrXkAB0fXu2C23XN0jMX9TDzsScXU644e1qXawh6cnSABVVVBxkpAT29vmNPBx+ZGuvN1oKrK
kXD2aR+BUHZaTIz7cUt9v6WZdSxAhsftuxdhHG2k/cpHemA1GSl07WoXSxNO6ugBWTdsPNyAdoSL
PDSZJ4GBYxUFx8BjIk6t/2F0/QKmzZNZV+u8Dx+KdLrix/sUQ30cKMHIwK0XMyM7blBIsa3fG8pR
4ERvKmntYBMndnZieP3c9PJjMEnHipiSPbrUzR3UR7sP7wbucWgnR2DZx8gTL2Zp78Zhnwt5P2nJ
p4b1pBnaKw9Mo6yyNyNDktBcddZ5QgKINtsOcdjD0HkvzmDARzHOZCwHucZZVdhYqKo6qXR2JrBO
acHHL75NJocWnwP0ysl3wtOIKo7h4jACK43Z1kfgiRPE6PEXS/urtK2KfILWrdLQd00kPok/f2nR
oLha1kKzip0q31RJN/HYjasbVM/qIxdOtSt+EW3/KerbOiknauiuD/Tg39+yMWWMtySjOjulIGsp
TMtfH6n/sGVRuTaFUH/i3vHlTWI8IsBu68VOeGABRruliZPNT82UbuvQh0TYLL6len2ZZ3IDr1WY
zEMbpZ8qy278+ZDAkI4tf+3bhuq0IClnnqDObQZTvLgEQrfI9knE75QN3f7k3XN4G4iqR4+MDu4M
8GHCWT5d+9C8Dgmhumlop6N+Usn82DrMz9z+YvH8kWx/M3156EDplkAtVF0G3e8a+eKUVmI3WaTk
bXG03cs8TjubQkddpE0eUsMTkJbDUArPjXA9eNV3aKIki/guTOfUSo64XzwZrv0S5tPBc5Jj0VjH
iAm71sqDKptQ9zzqs7tK7eae5XGYwwcGcjC36RcwikdpXliLaSifIX6hgBMV634i9dLN+NPmuNAk
NUmcHocp3WNSssh4kl6GBhZ9BfV2ekOgQdTqpXD6p5zmdVq7L1hoL1VR4k/ZUuNagmB8UhFcUK/9
Iozq/5DgsMT+dElBWNz+IpZdmFU3lRJuk4FmEJAfhj91gqpYR93UuEikAFqG8q91S/xsO0RM4u3Y
VnfRpD2aDExXDJNPDWXeQGkIf+TUC2/fdle7RO2GCl2VbsMA/mC6gNq4hyKKfU7yu99VkDHhsif6
KbHiZ+mlb4nJ67smt3QsenrwARI2ySdq/IveJOYhz58O7HyyUZVU9M106QMbkTwaQfPwUQZKga09
xMH44RL5c4KZa5VwpHkn6e0BKZF8TFuD5gLdu0CbLr43XIyesYQNqKV8VUUq2tiIhU9bKH+biuYI
al7b3Cbbof8CFOYKp/lMgTeNAjjNuFXZGH4Cq5BibhHap6LbhDDzRdNe8mH8kP20VUmQ3aqWhfXi
I9fgYFPgBO4WBaCrY/OJ+5AtYQXfKlp0nfeOwsWF3P2nndB/Kk78D1GMxE39Z1g+ne0vj3kMGTkw
4Cl2zK1XLc7uKFfR1xzHrVrkVjedhYMjYviL9WXaX0V9CZ8e6TMnNFKHGAl8CZ+1sKRlAuHddZF9
zZvsqM45BqRD1q9HnYeR5UfsP2DlU6sgKYCS3a4h4akkjRc6nCYbxQJ02CPBUCiuP0l2Sluz0Q3Q
KTxP5x3nPdDWzULlS57S2ZzOqrsBHvBl8NuNMltVIWOMj72mbdvB2TJadEfqITyrdkEuP8LAOUUm
sv409xLZLOoqg/CsX1XcTVh0SUELEc5lk9vrvl63CboSKKJiM3cJSXrIJ8p6/jDVYVTwNBNx72Cb
PXTpsbCox5P5MmXykKObulB7OLTSN/WZrRlKpqFfk1k/1j3PJX3X3OwI1GPR87spSPjIbdYmmLip
yfYq0XEn/dCx7BE/xX1r1dfZqWtWno2+gsWrN4P3ojoUeAHAAo44bsWpmvNP1Q7xhumhIDP/o6x9
jCSnI3DWlTF+oivIxDI/OoKsQ87zR66vrYBIhDA6MB0tnk5zx65Uad1sF29Kb7wd5UMYAUSAE1Qs
otpYzJmPtkUAgiPbS10sIk8/ouW2lYl76qf0rZfuSXWtsV1Yqm6TrMONJsVaNeGovT7Uh/YtMpbU
ONdavNddumlJf1EnfMzeAHd9wr/vrP5dmfKAiktMu6hhclzQTh4m5xgxNkYgeFrEabssA0XVyYCl
EX1VZ62kXhQdWlTj+lbEyv7Jk+OHUSaPM80Zo9cftb2KuojIH5EsOZqMDow5eRNxcjSKnmIzeoOP
smk0mwhN9zUf5BI1BRuHxoNt2y+q04bTzKZh9xa6/cIRfkgyjg+yS+TMktq5VwmTkUnFylUi6esy
wF0wnT+GiKOObGIo8j1ahwgx00dkoGhCTwvdfQy1SfXaui6jvVivw1Ip8+2rSiJuzIJn6KHSyJhj
eBq5n0QvQVdAFMVaVeNZ5Z78rFvRQ0RiebxTh08hOipI+zS0Spb0Q9fo66sFp7qvCYdqNVE7tDXd
milnBEF7oXWHa4Y8yCKaOUmZ9mfzsB1qus6EY9UnnKvgxy+OJ+urpvotfICY9XXswATa6v+eCmXS
SmpT2PkOn5SPouVGzuOdFXynz0XDowdMqIpRDwsB2pjMaEaIQMVK9Z7VwmojH6RzRw2AQgPTpDG7
oP90C9u3F3DN9zohwW3iz9KXH4mnMdKZThzej37qr7AkAg4/ps09/aBx3X5LNWQA9RL4JVLqe+xg
4F03GvK1wJp9xG92Vl3loGr6cw5yDiFXFPxscNqoZx2LMn4xVBfJmdkmE1z0jWHWb1Xj42mYVDow
lOypgR8OsI/epg6cdnEqaBYsHXQvJ7PcjglTbrrcSSevPsinYfjUG6talmxwFV+i2bpDUXc5VpjG
E9Ud0R3WJsFJxZzHUIOUVaNk0kRvukcWMoxXS58uUyKQwkjxhd0PZbNWZ3gWd8ThFjHhblWPpHrq
3O2zo8+KVPuvdf1Hw3ocmGtkiX5Wr6bSpNBUpXG8Tx/Qc1uXzATUqkhdAZSKvjH9/ob2suoMgI1Y
pOa0V5UGLKInI3V2dik/JAT9nr59LtEk9I3NrqnIgsr+ot/HtauvDDluh3QmLFXILrafWdc/WQ78
WrpSoMl/pv7/Y8fluvDYP//5uPz41si/jcr//KV/jcrt33ThujogKqHrZAp/GZX7v6FDh5yaTavF
U5Pvf83KLf83KJIGpl94ADrA1Mgxf87KLfc3ahjLwM3PFa7u6tZ/Z15ufI0Gvs6W03UP9wffN52v
PjiF3mMFFKXzrpr7cdUPBKNe4CXrkjtIMNSMLdIVohj28iaLMkxwMrLU9WhLwXSQzh/U4/dwzlAC
cpP1X27lPzUpv2bSXJyLRwDtDz6mJ5wvoarL/KgDZyJ3WttjIi/otA8Gvm/d+MC2R4Egb0BxuluR
D1BCyL4qx2p/Uayqp/Bv3TAuglLVtMjkHWH8rRHT2a0+YIo87WRXx1t9kEilVRxvsuKm0ACokCfM
Q+uE8sCP9wTI99pGR3qhPespl5gFIwg347EEWQZfS4A+pY9W6dlr1r0KrQqW8A3IsyMv+4X5g8mB
+LdLN7C0UfY2SCjzgL+kqH2PhSLD/I6xlAt9o38e3KxamxYTkiDMl8kEbdHL4wPoLn0V6viS6PVi
cObfY51P2WnZeZyAMN3u9ZySAOnUMaaDQhXvt0ttkKfWmH8fDAYcZoRvNs4FyyH4nZtk7TA2OrgF
b0Mg+8ZhMe6qgUnNhJFiqAMzzXsTWd/ai3cxzoiLeWe4jUBNGJl0nRbhQpYJcmdZCuiqusDFM/Gb
MdKNQ44WRMm4li4VlB9mK5Qc0LrCbZFEcUL3DldRcEoBw19jAGAPtHDZyICSwi7uRF89hqF21qaw
QueFn8lyhydTtGuOMQ9ZcnOXNnx4lEZgW2XVqwuSoJvseuUO+RZuElowMzqptj/unR4xZAtBOSio
/HQDAd1JzpWfu/xMH28TLYTFUDX2shVoWRgkNZVrrQ1N90HNOd7ayl7Cwo13UQRiLAsEWEAz/PQZ
0t2NOUpFvWdHWzPoX0H2v5QeuMZaLfDARNMmiwudHjnwTT+pXkfUxBZ5ilBu9ZFRqmMs7aXoG4b+
IrIf+HWE7hlXLmtIVSvo9ctpRlPGQf0Fl6krAhM1ZgHaDk9ndlVp3bsJZortXJ1rJ/IXGmBSQC7O
tvCRYw98pIzbV2QSrch7EALbpJpeF/oLeBmP3hIMIHS0Dp29tkKbzNU8llLA60KxkQEmHrddqpRV
NBCdaIKea7YDUNYnukIIiLvjc+skr2gInCqkZzQ/fW2Ak1rw9JdBDqNFwcDrCAEIF+BmgyYoXP0d
bBv2ZBMexsGh40ddSJ//ebLT19t3coPHNIzjZrLFo6x55n6fL/s5q5ZtOpvrFJ3tIRoaABgadc/Y
fhd6O66gadEkTte1E2SboRh2qSjKlZcWS0D388at2Nb1HH26VXg/Jdl3/BIXjmZDJu9RW8JQC6pi
E29Sz1/PJnBUt3uA4YH6IQoFywannQWC2id8n5EIHL3FaDiIigrQeFmh3yGMP2GuBK18gMR1+wRh
7IaLspDgEwGBhz4rNVEjK32Iz6l67jNUQwTMdqIZ761kRPM5p+Nh1Eih8OjK1FlCad4aFWEJ3Ex6
GemjB4Dwtci9K+AorQJKvgLQHXDR6tzWk7l2XU/luUfEb7nDnihWIq3XfakWxuCGwAYEUo0hfY60
KbMVbvdQhSTOZbpZLKdoeJhj31u0Ez8frsHR1FvTtatNUHuQADX5MMzZNbENe2+O1jt1doyiioRs
mJffm8ZZEjl+gOmq1hW4UbQDxmsh7XZZaXTJ4NqgQFdW6wSnEsDjrN4Yw1d0kvLvXT6ipIffzDov
5K5B6QOTPZ9H6sGvv4XxUrcBCMOUAnpCR79jzA+kDWYjfEOMonFMCcfFLfjVeJ3DIjAfQu0qdO+j
t/FlyYR3D75jGTXUzV22sf3+2isAvZegFXJ7NlXP+ij97FUihoil9ba0km3dmjRQejbJGCtAccgx
ETnw44zKOOqGeG9yjgiETM21x97pZQVHBFmLVfIwuGO3TDqOX5GytW9PpO8IzOMYrWFa/bCn6NJM
xAg1bvUEVz1lSb6Md56BAnymND2LYAb/RZ96ynj1aEy3eR7AXuUZqe7QDaXqdg7ruOOmVGUOGbZZ
TeX3eYz+EPTq5zF9RVekWt/eiCyFHT3t7d4y1zWLfZsxKW69Gm1QjpfbMuFsMBHoDS+z2QI+m9ka
Aw0Iw39LxgjcfvhyWyLzSDTL9PCzLeF5AWGDLhJuPAN8uBtfopErdKsCJlGTbkYj/TR1DqCq5fDo
k2kC6JSyxY3swbYhzQyxvW5DSHCTyhQsB12JZpWWPs5VA7h7cyoXqBog2AeWJperzjA/QktX7rFR
vlRrHy8YAoHISj4DN9TTJ77ZAWgbxXObGROnQnB3W5iB5PCOw/QTFW0dhZoC5NCUbsq5fcfTr0Jz
qlnVQ/94W0WWT1gR4fxmRelD03hrF3Fgmps8zlot8DYFGC3m/F7CdAG+hLSKg3IxvHvcjxrWNtJ7
Obzc8tXM/GyJI+2mGZzfFaIP7XwbowW1zxs0t3LHWOiy2EPfZUCuvlfl1T4N648icn3sgzJ4SXEb
7BHJ9HJC8ZyBoPe5pxr9EJBNNUbl8dVR7yxL6pk+xWm9eK04VhcDFF/FVRh0noqda8j2QSVQ6swt
BRqnYaUODh/gQEeFC3eAcyeB6meg2meIAjhOkvwhAn5mqOrvLfc28Kxm6fZpta5t/tmZyO1x9DkR
jjyIUcNqa/Ul3JDV7cQ2BMGu96MfSdRuWkaojARjYPi5tcFy5fvAp4fwnL/e8gBtYt1POsckzwR5
V5N4X6DwotQ9XIgZ1vTc1RwqSUoPQrbpZ1r1v1fCPec2JNmyu5foyicG0WVO0s9iejJL5o9THbyi
uEhMdCuVOt8P5QQeQRCTfWebhxDD+4pAZs75XaFL5pUJ94B7ZunhGxiW3e2DaBUNauhAmcYpNOsk
0nWDtwn1MNOzn9uCexqbJv7T9aB4YJyntxTEAM451ICcfeJY1bIsOg9BwMrx127ygErz1sHJOYrY
5uFYK32UK9ZUExsaEeCThT5+XDFgFjjfLt3JtpeDX+8Ekjc3Wn7TsJCUYkEJMSawGVFYJ1lrf1CU
DOxOtgoOPinNTvNQ4QRJ2TA9hxmEgEqFVSPiiE0r7k5TVq9+SLSrLX7RPKEFhKJdNBPPuBdtr6er
KkfXrTSCZImpFGp95FeWDQUtmfYghRRtlS1rMjcME7tGjFxpxIS8mHDlH6FH38oRBNKOUmRJImYv
EXn4AcAtV4ZEOxRXIboFKtVd6nOIaJ6RTetQaFeaF5+ux9H6fwk7s+W2lSyLfhEiMA+vnCdJlEXJ
Fl8QlmxhRmJOAF/fK+GqdsetiOqH6yvTFAmCQOY5++zBCbh+RKLhKhJ80W/snAoIoWELnkrzR9cc
vGkumP5Fzy2I2JpKedrPqo4fAa+KLr9VOB3urIkPWYroEPfTsTVZlTXHczeZLnbdxDSn4HzCM1LO
+EnEtRY9CVeHolxwwZRt8dn2/TcT4H1dJ9zmMJvPVep8R2riD9b8aPbvAN5co6lxTnzhrUFWp30v
37Ie2WM9fIU5t85s1wjVR8wOfdak2OyeOgo97IviL1+9P3SeAE3jytUl0Q1ucWXQeYfCd620j3xM
6rUZBk8iXfZRgZY/1g8eYhIgr3veo4ktBfuQ1nQQiGJsbYRuMgxF1Z+QUmWPOlg912prFTp0fUrE
TChpKavPYItNq20KgRnHXP8swLu4KdFfc6cv9ZwYi+tSBiXme46+AH4pV1hq+LelBlkW8bRlczVS
/Tm08KvuM4O6J2vuZhQSAph/9X37GjQFO5zBLWKV/q0qkutYtve0oqsx94M3kgfzauFTGc2UGUHE
7lyosIawzT6X2heiskngBXu4hc3cQA1eEepyYD2ocMvNv/SKo1IFd95m7wHtDZ4qlJCuHp6SPvlK
jOyOLzDrpVs8k2SEyQ64qX0yJngFM+MXOLHr0qfTxrO1Wo1ZZ69UiTqr5X/OSJytFT5cqGrDbxjX
Ge9oAmktmuEQt849K9hI7cl9yYPsuUw510OS3wErsVJo1palenfAYOnf+gSBc2mxRnbkGU/Ofdkd
Z9J0aOD6RzzxTjUlOA0FyFTqXG07vyfkA6yEN/+iQMGklqs5L8KbGfGR1WeHr3YJMCVDEsc3WqBR
iVpuKpF+USXShrDvOXYGyZEPZKgtICAgA+SDIqC+NKiMRlX8R4nz0yx/9wmLxCzcc5mb12xfadnv
5dpHY5LskzABr1fPyAkqoVZeDz1VTNm3L0XdPHil2l+ymaIl+aHqBccObrlP040+cpVaLlZR6tz4
cn4AVRwVoPkhunuGYcB6+Zrn+BmFCw40KanPjRNfI8M/aHZO/g9rD4ODu9lyrI2JzbZVeXv4kGJX
tZ86VJIpMVis0y/VIm3AVFjQXuTMardcx2ofrm37oE8cVoFaEsfs6yD9izSeJ30kBDelRJrM/jel
5t123X7XEuNXOPlXZw34kw4oqxrV58oY6Ws0xMy32lPCcA2XNfsouwvSTLjmVXbWKr4Im1i42p21
g6bV71bivHa6/zMOgkey1q7Y6VA1GC0aAjf/VaIE3qdcubunTGeJgQeawNxmUZKQJTCB4bbXVZeS
CEgV5A3OcmOSsDnOAcIxr7Sxj127QYApvyoqFQZgtLTrAo+GtZIBL00nRGO3iAPKPApCo0reMkYp
npguPSYFuDdSWphu+OqyQa4CT8PbKmOTnEPEn4VI9oy3mJea077CvaavmAnpIZg0AlfYfZH1VObB
14Cj6SpDq5lmTrYLPkxRd/tw4K7po3A3DoThjD1sklSF6lGJtUQymZEkD6aZudkdF/uTciSz3Zh+
os2FTsR17nnDsR5SDx8U3O78onvhZhQngnMrfDUqxutjTiqAEMQFQL/ES3ScPbFJfRzFAy8fUGSk
zUleyzwWOl4nPmFMgKhuUuE1+79/VBSeJ70ccZWWJl4JVSQS7Mwx50QwvbYLSEyEpZLJVQ+vlnrr
5SBCk2Ll0KjfXR7sQ6ZHAj+SrTkSJpkPyVNNYvBOx2L1NFCInTwH2DuygJazeSLHqNfq8rT8oRvk
0OE7evj70J+n+IUMEIIg5v3zRDy9+EWQezpgZXJWK7LT/77M8tPfJ//9hyW5ZHGOXR5b/rr89Pcx
cj7+fUjLg3+f8/eJ/3jsH69KCg1IFUjNvz4e0mpecXBSItT+vs9yeK2H+LTrEOEv/7D8ESIXhtIn
QA21pj0vL551AVnjfz9HFvwSQTIeEdRPJ0MXOCW6GmMwvbCxF2osbHWaIeILGWTYnjPfKk/L3yOI
vH3l17vQKMpTELbmXjK1q7sSg/n43ndet+NcylPYR9WagKVxjZ2qe+o9GxKZy2zlxHE7p+XB5Y+6
zuONFaE2cSJLO4GCRXRx2YziZVQmSSn8APUTyymDLUYVcGfx7TJaeEehvSMgyyQPpjJPMYDMKZyG
ZxN7Bfzb6TDbpv7MKH2rkIbjGCFibcee7ssrti4uO1sjx9Nf6ume+5YPSJYMZtM4F4dueRDBcAhj
i9jDkvzQxIbK6QX2a665wa9+2qYTMtIGI7Yo9VsChXEJNKti67gFhKQ0eRiY15fHwMHWzdcJMqqZ
BE1hqGoQrSJHYWV38aPTkkwUlxrCaQzluVctbvqEAgKbRfDEW5oNz9UgvJXRlo+an7frsgnw1xZb
L3mN9Ogkc7jYFtklLGh+sWnJ+SIUUttNmoq2lJekRWqYY/jWhtm1sqBnEIFK1vAw09Jgv2lmES7u
zuyT1RQ94X3xbPXRdcblEA1Gf5h78wXD9uws8yRio4NFbVn+b3OyP/3SQ+VZa4SAyeJX0PYD07/u
sy72w4hScqxxr9Gcao8929VJ+8e2MqiCi/ESxRPtisvCiynupoL/cWRM8FB2cjPA/VkxKR03sv+V
G9PwrW1ba2sh9Ka7w4gr5pBdLggfBbcIjfw4OhKteYpOB2+Yp5EpGks1FeAUeYeiSTC9qIzsUBAy
3rnQVWDOYjopEMaYTfxtLFzEcX1mn3Wn8SHqFlDt7Z64jxZve4mUtMtMaoHphxkPbNADs7OaCjTx
W5JXAqJPZWSD+RbT41BoxsFLCaOTNaZLSjONoR3vF73X9RBsGVqdg6DDqwCx7XEghKdlXKeD3pIN
NtwNuwlBYEihDl7MBBhaUh+bcjDAbeWl6iwfH2of7nZZHyoL26KCiRa2cd0vjoB+xQixq7Oqs5NF
m3IgH7ZOkFABafgkvuxtPUYNo/sEjjUdh5FuiyQ7kv/S3dLAFI/Z7F3Q5ZW4/WELLX6Cx+E7aPtb
ptvOMai9jTV0If4Z1Set4QE1wt1mayT40b/heYjlVJiphEIwxLThrWqMwVI3JkyYKFTd9x8HsGsu
INRWjV5zCpOdqaNacOeNJ4W9g0qGwMYx7r6TR6smsp90CZu1hSNjtBgOdBbUly6+AiO8unDHe4vF
wo3rq3CDh8LwbmEIJAKfkXo1eWoR193I2vygcQVScXF802Bb4f+8xqjjWrUjWJYhsSOs4C4lA8nM
Qf2Ry/RgSGVHPVk95kbuI/aZ+JjKgbulkQ6UnSOdygfQ0EfMwH8wLNRLLhdD+YhWJk77HVmg1qOh
jP2iag/3+YKVGetMMq7KUXtuC9yG+wpAto24bENAG+OxHAka6FzgqggCyKrU0SxSl0ME9r5Po5c/
wS/cKXSudOcWdX39uwhwGlNNx2zido22QxREQYcBirB0RgIzh+6VGW9zqHsLOU9866riAR4Rjq5k
mK7qwHiSw/AwKbEG7sJ7K8maNcA3NyqsdCf1j34bbecQU3EGq8Q14KXQoueewRaOsdPuw0zXL2We
xg+mnI4k0eFVUmRXiSEwa6fRb4UbN+dna7CdFyQ+yEXcYRfG4VXvAsCmKM+RH7lvju28jsqrgu5F
tMNWIwwBKsHbNAVXKrlNMBDCmzgOpgqIBZL2ZzjDsElvtbD3LHW3BKvNYQb7E+F3j+EeQhDzezeA
98Lk6VCWBIM4Fea4tgYtWDkUJJmIsg1hnS9VgYkXo6BwOnSJ2OFGzYSDHrFg1oc+ZG1Www2d72Y2
vSu8jnadsYn5zvict/GnZQ/bJBSPU8HMoJ9W+E7mNUZQtZFvMgNzGz/fy5paxe4/03gEm6gFnvhF
cOlr54NIeKZhIIxA60xKtA1ptEzJsEEyHypR3TrXuONOh26K8r3tjuFQfARMCB11SWPLu7sMPlqi
Dl9UrQ03EiFQMxSXriK5q33HZnA7eto1qZonKNAPMDZvk8ayEQjxAFXKHsyP2KQMNuvmUOrGm4zM
Z8+tdwhiVo4VTcBayFptg7K8jZPHsa3PWRoxB+gP9oCxJ+e8aMQhmc0fWOJejTy6kG/xBOmE3AkP
oH0W5gmzG6T3xbOn55cmolbDtkCm6yjNIGAYJa4cMTCVrbxzcu+bRc+FtL2/4qe0SuJxmzbNm6Zb
kJ+wc7PtN/XVqJdKPHmoWdngsbB4P6T+D0xo1nTsCOWb4T303U+8EG/txg4w8hlH7zXn6+hHPOy4
h+Q8b33j1QnjD6d1D4FP3mPuMPGKE+jz3jEiYKfSilNgkBucYbAOuekBDH5l2wZmoQYv1B218T5O
g8A/C28Gv95mcQQDLPoJnvJt+jZFOT2jTo4BiKcd2jBBhmgfz8E3rWBCwbLU7fO8plU9z1o5byQn
fspZ2RLvufWLn+UcESlz9QF18haHq7S+ayl+pFas/WxZybpUwAbzSaudDQN7CERkyLP2zUM3EhSj
YRPapHqFc2r2bXSm32Bi3ylVNnVVfTbJ2U+5DIkTpkEni34SRra1i/NYFAfCqcBF2/M81+HONTKs
ozL/mUCSuyedmA5bHvrGtrYlPpzr3PCuEI31dU8rCShaXEKPaBXdxtAOeA1PA+hIpNra5y71PVQd
j9TV0WZy23njJOG9HuvfFXHhbqeMJQwCknVjWxeacx4n/ZBWxF3B2FVTpmrT+eNHm9UfbsuuX9pc
hDruc+ypW/L1CmMkqI95WjypXPLL2MqveKiKfYkRF8GtSCXLijbKid6lxrUmZ4PBKuXBSPK51IZo
Q3Q8tmF9h+G1F7crvo6j5qWv1kR/VBcm8mmb9iLG5EwbaamgIr7Z0vLOrgFynGrfQLifyQiy1inC
RscdwWhNIgTtSSKAM75NFEkKecHpwSY7IqQdjL21IPnrkGrk9I2ZvWf1+zSM8M2JiLrrquG9LzGN
B18aV83Y3wUD1HjkK02uQszv5IeSQ1Kyp1fTcLFlsXc0dmybHGkhvg8m14hMi+8oqGFmWa6zIxSN
pE7gNjbXB5SDXPOyf5/ieNcry2tP1EihID6sy0R7jXKbc5LXr9owPbgJlvZ6t/FMb4Ti1zSrTvbn
1HT2Erf9YjKfiIqAgaRHhKIKcvNiemiYvV/QSfPVxmHWtSJX4lZj+ScL/9UGk7MQZc/U19R6rgcq
NRX0wlmRPKdjvZehjbazeh/6J6NbO77xUc9MXvlvghdBvb7uEetnjYSmNbzoTN9XfkVsIH7XzHhB
xWq04IWDVNWy8VrKturXiB6Evvbn3xKcg2zKe8iLa3Y5hs/FuuUC0XkLl5dXr5YIOvHK2A/xz2bA
Tutfv0qmBqsRZBH1lIDZ1VgsbydQ5KmXIDdulYUheo1+O/FyVPLqrxjebazkdUbeyutGJDCY/F89
OeQ9+tgngtXIWAk5qtEq32Zk50mGK8OmwXuwAjsjPXlnsCFVsbup+NnSUlyT+Fn9G/9VAe4LXDlW
1a+WxylSjbrfQoPEa/9DHhqhrSwrXv5PaNSBrgI6zh7CMr8X4dzQgF9r5Gd7O/Wzuh2JU9ikZF82
Q3uwxM5uybd7Yh1aGyB2Q6d/qTcvuyljRAnMm8jniiAey8Jzh9/AXpcAofVQBEA4JTfOvsI+RT1D
vV8VV6cYL2Z1rE5b59u5CO9WEhzUm1dNv63UB2BwbWXjkVnyiLmgejl1XOptNfVxShzQ1WfnNWpn
H9Ftqd+GPfrUMMk2ChAT/rmR4VqdHvXx1Cn890cNOCpzpJoDN6tnmgmLCo7BmhjtLes3AneuNh5r
mYBNHkbQ/KyeI5j36+6HTttCDs9J56lt9ufpSaTv9SRch7xcFoSYPUF9B8cCoahjb6ceIlh+LUix
Uk+pumQz93QoOpbPRv6pXkonRbJAP+ECuk9N8yFFeVUvqZ4ToJmcn9Qz1DGV4nf8+O+DinhQHXAk
nKN6K97iQRJ8XdI8p62xvJ16OVf2B17GIu+XFuUbFjYyxvC3T7duKS5F80MXDLH8Ei8ZE2CxieZT
h+czMXrpivxNvMZNJh2RlXx5FNsWd1UqNRi8mlvt44goDJQZ12WAT1bOF9vtTRu5XAun3s1xcYtS
k9Qqgn97JuYmav7YTXWuJbBoveRS9OPuIQ1DRf21v6qgPYwj0+wZk0IsWsMVvtv1wWkM6CEpeWI/
UwA9NhvzmW7hQxmhMXD3nhYahF1zoQ7FI5skYJkaitj1zRaYApuF127QLAkaeSXhmhGeFfHRijA6
HspbOPuwdTqDvkkScdTmp1YMz+q/IqjNbaVoYooK1kIaWry7BniNLRMsNhESMuIvPRzELvE+taCr
140zfe8wT2NSA0StJyDfZC5sHQu6gdV4r9acvlul5+Oi3axzGgZJevRQ3Sene8ki6qHZAWR3TaZN
1sSeYQ+0cfrRG0vnOKkNi/hStaKAUiq7zbUf6bcF7vZt0HRNJOTMbZqiuGhqXknwA2e7YGDSEOFs
JhZCKjs5BI0gFBlNmGsBCk/FdEXBQagCcXxRTmHrqpGZ3sGgaMvs08YKcisiukdTcvzlb0G66aax
8nf4E8jWOyomhvtH2RgHvWCAZCZ6ttbDLfEP38vKKImyy/CeqrC3suzdbDBo6fxerO1ef6lwlYSj
nd9DQQ7cXJf+Sg0pSBNKDlhfEYqkhpPUzofSAzsoY4BuE14fQY7WHkMGJrE523AAqDLJaW+5osQN
YjjrVW4fq0Y/N8pKd5IIxaUaZjom3vIKws+PheAwF+aVgCq20isJ/w9N3diClIZg2YYaQ0sD3lsu
XqKQInW50H0Pb0eUvtsG25+tPYYYQtDJTN6Q7MuWoV9ZVLhwqLlzry75SsMSYJZOunPIq5gc6zhp
fKsouNcS/2bmIWTcOZN8IC5qw1jFedK9UyC0tzkcP2EDG9skSCFOMwWtR/gXbqYleJ6rsGob71by
ruB/1WvoDJBIRks8/qIVVH2lcmzmZoXmpuhgJW4WM/4aOHqfi4TrQuruWz76zbqSAKd97uyGgLpl
TnCAFhjOTPymlzprR6eighF2sxQzQ7JGE8TWjZqxMBn2pVPfihKoOZaetjInnK1tE/NcUqR6vtvk
O2nE/qoG3XDHZkaPE5d7OX5Scaowssncw2k4d+28Ckfzh24wnIhljhs105VpxJq7l+XVisUn8+54
BfMm2MZ2derD+tq38QVz4i9fsY0pjeq8sdeTBuqs7oWw59rWivEVrku/rlzWAKjDK3OgiTD07hIY
RyMCJxxj2FuYaSLX5Az/GaeqgeLCkioEx0ORt27n5O5K68Gg3vdyKCKdpDxCtp9CITsWwDZxEBNr
qabHtovmnhGUIvSfeoJJ1bhoGRo0OXM5yo877nsMfxVzQf1Nt8XVmZ1vBQxChj0MbriB+8p87Hrr
jUSlh7TUCCAS92wQl8FFVGKMOz11mfnIPtsR2nmZhfLEELssvI56D4Drk0gyw4srLaoy9SaSSXQZ
Gt/zStzb3HnJyMOkFYXFo+bukmHZjOtIkXADFy6XWU4ocVjov9X8bCHmzAPrMG96xgpEX4EV48cZ
MqelR7PjbOMnF3oPUCTV544R+Js1+Oc6ze6mQRx2xbWALpxEMlLgWobaJm4Fu1ySJ0puTdz1OrHV
bPjdHPSXtqMD1cfvcdS+xwoGcgaYPEmMBYyvODKQUG7GDEZU8gmbkTirXkUWpzH2+24EsZLIyl8Q
xHBiTo2S2Jdgr0V4FVKBY1vbyIPscwJD8Na9kAy7qxzzQhQn8kU4mwWcjI078CFwLmQST9gp62iz
xYQT1bawXqo2qE8M2bBB6keM3mF6CCSwx8Ala1Y499Q1P6u+/dBTZsjWTA1Q6vjJD3wFAcIVXJ0N
z/szZqyLWGVbNZDqBkmMNfVvlDXRaiAKYLVcMX1D92D3/s5jJlUwnGui9i0bA0S3nLnGY6btdV9l
6t/+kKdk+7OsvjT5nIhjafdnnK/gxaqRX564D7NpnHRF68TOGPIzgVpdgrF8XA0QasioX4dReVcT
O1cN2UeGN9tpSr7UUND1q7fWlC8ZLo+d6jeGiasXIDhZJ5X7zHXzDXnDSsdOaLfMznpYIpUIfjRy
/iFHFiCRMvusg5hFGM/0zZCn/48U1oJw/g9Cs+EaLo0JdpY+5gP/YAU3JjcaHNjusHhaEuughqJM
fn0/LTfsoC9Y+PIFt8CINjrvFMvchbuQ9pykknS0hRqoK9PmkY1dcZXqhKtBNOKqKSajF1EWEYt8
XP7mhKO63PM756Q+xZG7N+POfZgsOhy9OqV5T/82MI4M1ACvJl2QBvTbHHHe/jud3PlPOvmfj215
jsFnD9SJ+T+6Y2hcoiAXtzvQph0IBXwcZ+MB6xT9oLE1r+bmIau+BFEAG9NwnFXtGzjBG4pzIVJu
CDo5WAGUKwL+3aRoPmiKVDJ2+kUR8hNvawqwOfjwa+Ws7O96h7O37KIAbNitameiBa2jGRcvQxNy
I0BBDrXkS5VNsbpOM0VFHi2+jz9ce0VwKEugoLCerlRZ77JhxVYrXOGatETxcPT1OjmQX139rpP5
qdFy+/85adY/ZY6Bbrh8UNNycZ9nuPuPk+Z7fuYNmtUetMSCAIcT7syM0lMl0TLLHZuXzlTqMMX6
WegRTF2OwgaOU1sLDcvFE2iGSkd7JerlMSLAZiHHzJLSa55ZPDx3ErRx+Tkj8HQzuFxCsR4/A5O+
/2Gz2dbrYDLHnWmRFLkhkslhzprnbsAHiqixRuyiGFBa3YH//Zrx/vOasRwWDVQYPkzG/5AgRH2d
mUEStbiRteaO7D8tJDfMi9kmCjzTIWbgqKvI9LqZggn6hHkrkp5m8VUmhSKBKzZ5OIVPTkX6V+1t
lShtdlnqiuHYVlAsl4JhrKfnEaYBuZQ0EnZxn3zOTBkEtxJTFLTjwC1wIFh/tHNYSGZEAfabqnB1
UvyvccP9yisd9wLZbqUnSOH0YVKlIwyPfDyQ0XtI52nhIaXSrk8OgmPXr+EWqr3Njo1g7yT2USgi
lh8N1drIGQNZwEcJLTiOd7A/s7sewj2KptcMagK2PGgV1e7KuIr8bSer4ZPzjZtpsIHHDQBmH2uY
WJv//o2Y+uKM8n8tXALds0xEK2jXAgsHyH/IQpxes6p8Ik4lFQUrJMXqvvPTcWPacHZK+ejOrrXq
Oo+ttO5PrluThDLEX+zJVQ+x2eyiV3STzDwVzwp//nMcFA++E7lrTfBLWlJ+xxEecIH51Z9FqTWO
ttuv2qFOt5ph/tTl/MtLojvcsx2JtzczwMsuY+EotBdwFjbUhpgmxSrLGiLgyDd8SO3+PhdVtZ3q
kO/Dfa8Vj9PGrmyrDXFCPEG+xe/4NSS/SHlky6fAG7fd3J21mljIbDA3flM659KQztmB7pplVnFo
GJPEvPQF9ekpDIaGR0rjGErMXYv6qQWrO1hjTrQIBYIKqtFhk8Od3VQSuBFfoi1LG+INcVccfK92
ATtZ8BQzbKGzIWPGyMD6pQixDXEoC6fHbfKvPIh2uHe0K8emClyYVMu/mxRyVqM960P0VWJkraUW
afftr6WgjIrq6mpMMJuyJw5E3RmKuNV4zm0OkQTSF0dV8sNLm2MgwldWyrtqTemiyexV2FCcdz9k
4PwIyc7LnB5K74DF+Rw0e2DISz1TcQUaNcIsBpykxbsiBlHxExtGsCQcxi97GJ9JXj2bekxmaAqH
PrGowufg11RGb2QiYE0IU7WLf4qo/0CbyGsR7LMObPzakUQ4RTHSbmIgnXGlYHeJrLAXWy2jE03q
8tK43i3TYPAqVpeqOFuiVRQZhJBTIHo/j49+5KxC/Q+/rVd9Rzlw0+lFTx/Z1IcEDqkPiODFQB2K
QGfHjJ0yHfSw5HDNtlDe7fgeaHZ16w34/HVLcohqhalkty3ESEIlrGc/FD8WU3lv5s31rn5LavPH
coPjhoepXzk+x+kAA6CKEMDU5rVKR7L2Gnr8FuAhYqKX+M13P5JXx9JYbOh7Vo5M9w49ua81lHIF
Sz7qY2g+nv5trMW3KhHXSekmOkbJHe1x0LL5Y5cjN4kd3jTA801oGOvGwsx9abs7DeAEk9QBBY+4
Gor+KDR+MR2PcSIvffQTpF/Tlss2js+G0bB7MDPKLf9cuTD8085Kzg0n2Z7J7YjK8gdhF9vaR8iW
SQbXTMZf+0wY5x56mqOJtZRZck1NeSQ0RB6ESSae7xXY0c0YBCFIA7LoCRQsB/YTPXD29hxfHXrL
o5a5+aYK8Tz3fXmR0/zhZJP5ks1gydlw0WK0YDMils579eOa5agpdIQBIE4JfE89LjaNh49F1WFh
nHSJvSvj1lxL0xqI8Av8TYawou/zvdsRkzO6hCwKwqVASZGjzzaDu04ReyBplgevdVBrwk5SMY5T
skr5JrYjdtonWGUnK6vqHW50p3lO3E0z6hZZSfODCWq+jwcNIktJNISKZJ6D+SEu7WyLBAYbRYO8
IZsUyGLO9rONb7UKhp1qIkQdtOUYmnyNJo86GhiDMA3rtATJe177r58YGxpZiN7a1J9nwzV30NcO
ZKaZm9i1bm4g5lPQvck6ccGXoKJgRecUVPD82DEM6klSE7EymoRnfDa95gzlYTzU4aydEy/1Ts38
tfwF91PtvPyEoo4hKP7bnL0p3bKPOxAA/YcZ8voBo5bgHCI+xxnS+p7UQXYZI8KYLdJmAqNwGE1N
hD204qGn/zkIOT9Gnpce8jQ3UI5gtJvkdYEnV6mtBXmKa2BE5xwPJrmsrbNfjnI5Cstr+RhW+4X4
HA68KBvIDwkjFX8i2YE2dC2k5ewLf9ib0RQf3ZzctK7OLkTeBWsn4e2QQJ9LXe8OlQoMNhgebi0D
Hm8LQ/DsF291D73OdKJj5jXuuVJFSGjgSemP7bhHbPZsR113kI6/9wwgFXToUAOn8S1I9R0WgyR0
mL8smWbbtDcxlKu75jzGxmcNOX1XjKI/xxVBSzBkIjTK0zYbB+Po2SXDHFDCszRtb51GjA1Zi1/C
yH8jbixBZKdDZwkRHZHA3Jf0kJaVnuX07HTTY9lyu8SBcTU1WgsQE/iDpKUfyHMo8SL0k9PMAfRz
VAIMhcYektOwb4nujPqp2+uFS5dcE8B4cnByBsmw8NpliIKbhHEtYTidINinx1SEcI9RLoARGqSG
0xZmiExOPis1G0/qbZbXiKDyHiSyjLXpYVWRJ/FjAkOcYgUIlGYswSWeYVxrnBYGcNaiRBGig5ml
leumjYDVvfiwSLjQk4MAZ8NX5MLXgS92WVYtrHDlBnr1rzx2X+2CNCxVXWBoIDbMyfbSZJwXde2P
IYLt6DPug8md3/FLwIx3xKxD6RkccrGhlWDZHG4XanQ+Yg4TI6iaHLGTTfZBROp5oWeTbOyuPQpp
xnUo0E1Ea9LVHuFH7ZajXAjTCiKaw+I6xgjvq5MRG48GeQncpO16JsSQjNPbUic1E9uHjIp9nEK3
ysOgwUTrTzWP31G7Juf4WW2fC4cc8Qus/oa1n0+hMp2+zSHob9Fmd6mowTq0c8r0BkPU4q74sIp9
7low0BE2MUocNy2SgAQRZChmkl1AzWU0bdj1KaVdXqmSUHNEfmlDqssOEaKVMYeramJfMEACV1z1
Pe/TQX3OakhnWl/TWvHIIpKZo0pf3Rdu/4BdR+IlOy+HilpkmE/08jZ3CYnURZaRYBc/NLkUO73d
LZqthSA8NsgIGp1edIBnv/WUszxEyi+riuCUtOCchUV/W4+zv0pczMg6lK+pUBrUwDyMWv3Y6MEt
cmZmlSYWXEob4sobxjQXHHS+5jrnXmUE1Wu3bARxcF20A810H3wYKp1eb82pvtZY+JaTi9AET1nV
QHuKbdy33hNsiSdZtNZuaGFxdV5zzBc0TekBA43YnOa6hI0U0YQkwgVdFaeWlNA5t15yBWhWSl2D
F2aw0uvgLOOeosW6OCa8KTr9oUX5wv8TCVaJSyM+b0y/U73OdnUIiobFgBVaGQMZJBlR+HuIJXWx
uiLm2AKLpIxcpSbRNWqouoAtY0h/4g35dy/o9mnS/ECadoyYr6ArziShbBIlEQfdHoseuoo9Uj2V
EXWRi2AAs6oZiW5xbzVt1+ba9+UNIieE0MP6YJVjt0qd9qZEOzbrA6tt/V3Vngt+ENpUIrWDxzD1
Oc4bLxmja0Qy1L5E42zTlLY+1sSFaMmK5CHvG+YYj7XWPSQeLGhifLJNSxaJHiWQapnfklBBgalX
CGfSR8d0wcc5NL13btIhRzwav+sGfGgT3wnGwXw9kZOY8BB4ogH6vCa74RfgFnx+qURghVDfkPvb
HwLcot0kuHRKipooKVKoWxyazZxuaRE1XiLw4gd/iH5p0YNAcw5a/apb4Re+3Rm8yWwvkO9sRk9Q
k0t8n0uONZzSiOmR163tQTzlzFtZfZC64MeaaNGHUXIOVZXKhr3Fk/M+y/p+EFPwrhfFl2EiFlD3
bWfEz65fEE5R/c7C7GgoAKQA+UXXqx+zqfk1gJxa6hixKb4RKESKV4DpvNAI20lLuo+CENPT3FTH
wjKhi5EPQKNxkBq3ThDazkbT5CbGvHad9rW9d2LYutaYfi2IiA/TIdLCFnOiIt5gg75ZHtbiicAk
48XP/J/+GDyCQW1VvRQP/VYffEJ/FFS1SIdEdC8dG4Vkj49jO58z1bD/Wcsivmgp0nuAoY4fxb/L
2K1BoyuU1LiehF6IKy6uzzGdPCRx+IUtugkCvHBIo6i29pXoaXCU5q7VoDQOtbdTohXVj6uWxJlo
r6nJeJOMiCT4M5Mgq27R16fWT5I7EQwqhcfSH1UxuzZxVohnOm75IbgtwqlFgWGoi6qetNfShJqE
nHoB4Bbc2lRVs9ciSukk6hsMFeCVRkh+KfwKhTPjKJStLW5UnEOSQz8SKT5m8Z8BwKLP0dE5rkLY
X3hFQ6VVXYdt+usEqydyZ11yf1RlPxiajfb52Q0e+7nbY09Zrgy4J8ekNSBjuT5TnCQ/JVNcsrW8
9rbLl+GcUzs6GrbprK3Wy3ep69KPQfxHpKs9DrP7ravKcO0oVZnWYWjXWp+TWmUzelDZNRjBNhDP
6dfQk/0Pd++xWzkSrem+S8/jgD7IQU82t5W3qUxNCCkl0bug59PfL1jnAgfVwOnuaRdQBWQptQ3J
iFhr/c5rWET4683HJoHSaqSePJDSa/XcxU0RaxAJsi+r4ICcdi7MLjQrGv1yotvbPoKTseNOUfvH
SQz06SxuMTv33VxxurIjZSXNYuug2pcMaI2O4iAnpJc80wdzMSFgoLoY1qC62I0hCfRGSIRY42oT
iE7x2XEHWqN+j9RTVPcbwLk1udaIbs+WN4PIwdmZvquy/mP34hjX6103sVA31W0kwSvddh6O9icJ
qS+B6OZ97yBQS2cSPDOD/PPc+6qRQRz7Ut5g9wZKLhnkN4uBUU306ZCXuMNUFKVvdN5sOpZBLLeW
g2+7i0/mRGLtNvEhHwnNX+dXN8ymr0gljWGi5z9qmX7qXMD/lDmLrs7ConjIUlhCPlVTrSWGm2Z5
U54ka3thR3sJnPbPBrktC2ed3y9/SLu5yYz1cSxXkhJ9Ko4uyDVLodq3QfZnG1ttI+c4GT7JxLif
4W1PtXzp2xkjp+pA+uTLFI34VbonX/evA6MKWGNotrSvQxSL+lBqlZeGm70WsSwffusnhYFfwyTi
jOTUnJFPWkM4J8kI36J/Tr6sUQ/dAHoMmnnUCsRtdeX2cnTa7tqvLKhL+asT81XqrL0EAxy6qCcG
iGqu7dmetyVXakRmAzU0UDSMn1hC1kzAjfaEF1Xh0LvrFCs7e0hd46saWJdCJMfRY+cMStwO9OTY
l3BdjQDahz6S/Tz+FCSMbhDmP5C0qbCGkqGnNVHDKm4i4T5vSO92D6FagNVnDJ0VYL7CFGmQOq5e
vgA0cbLoGqk22JkGH7kc/OvLPJe4/TOzF4b4Hp3xNzbfj4zDABzymBjOc+qxPBoGGNvTIFTaHLZ1
sc0QBAALkA8vyHzytBjySdfMkDbz/YZcbABW735ghv68aYkCpM2YHWIAtZITMvvxwiARk8lZQGmI
kmNFPczskc/qMDTUkVCETmoeRc4Iqi1wtCCyF/UAF4dBIjYGeqg6rzexfiCbgd5Z19KDjZ8CPehF
qOoB5zzWCBuvWbD5knuNhErAeIDtTSE0n4kOAeiA8omUu3jQ9Zhdz3tCHg5aL4g3hJ596UrLpPTc
rnKWOG8Tdac/M/DZJF7mq1w94tByA1yyE5xixHZQ7ZjRcL048Y/G+tIEfsra3jVjdtpey9Wo7tqA
pGaqfaHx/6kEg6ZZyCufOx9uwmKdDqt3fcZ2p6JLT9sMaIZ1ss2b59iEcAomoVEX+GdeaFDtgeA2
xwztYTv161FDmFDNwLx8bkupHpA3/+5obtc2eEX6AHDBLANGvXWbF8nvbQ21pjkd5awQrMgaI7Tl
4PcoTLRHjZbEeTNhNIUfP2xCWl8L8LWaV4qvgiEFKqbghLaEMkOvTH8s3hkcGSt98LZTDADa5jIf
cgqlmRR2LsavDeJYS0wJGu95SV6Hb3epvd3scPZE8g5dzntFS70LGF3gzwC8VBU/tqze03J6SAPs
u4zY3PBvR5L8Bfd4008Kn+rWajg5MZS/WbSZQElU6rGZTw56gNqhb9AP60LeZdjr6ZQuW8DI0j2Z
ssdNVajruVRbIdgl8letQNxoI65dHgsnY2TcAmpDn0KtKc62rHESs71DlUaMjTOeWr2wgH2u3Nl5
tGLwMkMs09FB7ExkydmO65+NMADFHsy06veTHff7d6WECaO8JEVkoECJvXe0MGd9ydjpfhvBctTt
TKq1tU5XPiT484Ya/Na7XtYMB9j+Fc1RbO+mufjSM8hpoIbcFNycH79ivHRwcuC59nOkwQZaH12n
N4x+B3Sia+ReJk+nfeuvkIwzY++K2KA68eCFP28IxpZcPPskAGvPkRyZNWck7N8+Ptd4AuSNMYS5
a70HC+1SwbpKyc+Ad4NPowA4a3Ev4ud4C9CGNBZ61bgTHmRgNC1OB521KwhsMdsnvOBbOl6av4Hb
EhCtMQ/ubhQIiXkstmIFJdRDVWHo75OZwxXV75bYio5MKzo6C0hEz6RLAtBBz5qd6+Y3FRNknBaL
4zbmN2hMdTp1+TVgJqgrpzWnRKO2PRZZiqq44tkBVvllmIxhIjSipTlNGOm+tQMCXNKJ0diwU7qW
Y+LfsV5ve0andelZBqEpRz9J0JJ9HRFbwFj8wMel0QNM/0cWT2UzD5LW2WeWa+KwpDxavHpel5Bq
I0dSQbdLepl2vmBMBLyjFQ6l6r8NAA+BjUlojWwk5Q/UUYa7kbwMZsA8hQ7M0YJbtx/3cMlIycDa
CzbG+JcIW8JnyvdtT8yzlLcbsuOGh3gGqv9CAilRgm1lppH4UPndv36NBAIjwMxJktD3q+gKTDOc
WuGR6i3I8eM49FP3SB91t1kVmFoUnyxMeWsXsVRJDbmtn8SWCDh0FlZZlPZBrfjWcjw6Ejy0ide7
ecojUvgULD75urRdA437dRsmbHMMnINjmEDW82aOoYoFtm3ewfZEDzTmbKN+kNBD2/IqKepHO+HJ
WTlsSC6Lj93L6nB05znKrNIfkGv8LA4GSLlAetq67nMCAr6rxHqedcpkVXGwG8FoHuv8PGibl1LW
t2Jw8CDxlg9/+t5U6lGbQy8JuOYDsxqfJtVt0psEpa6PC+DOXNF1BZPVEvWIyzcd0U6uTViMbPB1
xBgyYR+yybAKI1Iz3fIqMbFDTaq9Rt8NyfRx1Efd1Pzq2ZL1ZKWsmceYzbmlM5IElWvy8M/WQPdr
92zbw69xmp3Q4v7keZGeNo+lCLhEgNpOhDXP04xBegv5dqLBkF7+nTf1ZSkMSkCS/Bypqb56UA+7
7M+Slh9WwhYBOjeGEwmFtoSyZUnIGQKRTtoenAYi11R42AMbC5Q657HUjI9iGu9aZa3gNemd48PB
Uis8uFKTp5qY4t1lVTKcPYwcLfHiOTvir1ICLzpzbwTRfqNc9J5P5+nGNx5FStgG7MfR+i0pbOHm
oHqpJIEh/6Cua/m7bFFjuAoXICV5vTlzMTDH1Joi8rCRhxIPLt0S0552EZsSTtm/Z9feWAydOX5k
fRcOKR9ZqnfbApB1oeSG+iTXmNjmvJN6ACCty4sKR/wIxzhsAxRudUtV8raZq6R5eyvq8Vmfmy0c
dAb3wzUOVcjIdQufgQ7hpU6fGBd/6+Ft20K3/azK3lOPpsBu4FI6b0WQnqKU+YA3EpQ+K3UrwV6P
tPnvInEPZtk8Ju336A8fTQuu7mfcs8KiZEth1YWzRIBp5zedo8lJbDSbVQjFeLPDzY/567vu7qo4
OPvpRCSu/WxX5C0Y8aldb6wx0fYAHfMa+MtHpwmuhYhOuJF+bqYcpWCHK/VoGg3BTmnSRxz5L0FP
BYa75UX4bOd6+iUxBdg4HdOaXE1++hvGIcO9GXNbfqcB6gnRE56CUabnzRhqY3phlmvHnAMbcUCD
f7kHidaP828oT1RGkXYlbvPvzVjI9ThRgtrecwK/DZnznXXFqzYw0scmdriINGr15dfdLSTKrw2u
g+13WrrmbfWpg3DdIaGPqUQ6QEbTnKGxh23ZgewmevGpvn5BonnZAGBTgtgxoIFiGTzgBXgfQfc7
IMpgq43hvPfRs26f5pnyvsaQCUiSYd4otYMV1WGpKX6DgyFwHljhWonvbThseVpOPI+Mp4YQhAQi
q8t9NzuY8JXCKJXmAAZRDE8GfA5REVbwkN/C7SEFGB1Dd/TCsiPDGiD+aUhgz+qrz8MNiQsAsuyb
G8aEN5qrhHrhvNV+W+9Wi7u0jA6rD6ZZeKTPo/tE/6UgPkLMtjFogqKbnmYnP/WZ92ZabMmwTT8T
TalNTOIWOguIlDrEVv6TT097lY7NW09izx54Jwy8/g6uGUR4bSWmu7RZWyKh93N2TvpHz3zHssA6
QDD81OP1unvpyDn7h8jaa6exDUYdBuvLxXR3P7hfhTujKNR2Erqz0dPRlBOw6vBjsGeJLJGWreDH
UstnNRXEgRqSjf79Mhi3BANBFbDpzxy3vcKtUyegyw+9ILISapqFrkZX0RsBLu+otOSa/mnvM0VD
UeovmugKoB/uxdlTJUG1M8lJvtk9bv5d+cpxnfpHePM+HaCFdx9w68GDGt7VdsJajsSxWhBOW0BW
YUMsrWl5L3o6vtbyqxLqQzta6Z4R4OMVTcu5LdoH7SlSp+7NytCDITI14+yAngbP2Jb+RkWIDpOd
nO2OfeWhXI2Xzfuw0B8/EDezIYxDm6Mh7rQbHU4i5Smyoel21wwxP7YpizmzcyTdSiOqXmvm/AhP
U2iAqb3Xl3BZ84aPrP2AObHqOrIBUCDB0GrZRfWL/FgNC2wUSt14bit31e56ugfbZk/MKK5sqpfC
Kf/aen6qr7LfrLdl41/JBrhu9f6WU4tMBoquUf4s2i1OOl9WOhM6k70TN5MfE+BNhg+AAR7PIXdD
MGQCs2kl9SH31Gkxta050IHx9I8tSrQZlcau1ZWVvsxbRazH6Vt/PRMMBIgM6qH/9oI7HGxxSuat
A+yxV0B5nF8veqPQJziao7zHeW+YM0gSJFcPC2FfKHjZCsXBLemH6Rre0SX/cTs2XqE8Cm58argS
qy61fT2+x+vy3pvRq2mW5zrAuFat/7SdJCMsH+yODEp58P2soRLhEf3jYVhYruWVE8VbZuc43ObV
8EfvNdvZ70brnQ3x6ABP1FmO2optgI5D7Gn6E+GDsXON9Nps8DZMq+Z3Xz8vtvuyOUjpotez1/ei
CnA5pmGsJjvdrXH81t8ZXfKnEfZX8+gcSaRy96rhhuqqYjtshI8adFmOUCLJbaBU1dML667DLGHn
jOMlq6YLMql7KPq/OuJVd6jrX6rpKSlBkpFEvLSWZQMkkr5OYbPVt2S4i7CMdmnnvtaqnf6ZxmF/
X1C9o2y0YvsfFuT/q0bEJEQ5+Pz/d0bEafX9XwN7//M3/tOF2PP+A6qU63hgxB4geEA2yfTd9f/z
fwgCew3f8E1IJZ7lBa4NBe7/j+yV/+Gw8Vu+JODAty2DKIL/tCF27P8wXCldQxpmYDhWIP+vbIj/
zUn1oWPaBi+EWW0AO/Vf0Sm9zFBIQFI4o6tADsVebLLZIj7cWX/NK/U+vIhLvGeaSKca/28cfs1/
c/zgMJpUCz71Ot/GNf/15nXl1q1nIPqxoVXhHbP218V0V9ZHDxwapSzPufdNhNF/uT//J+7G/35b
7d77X+mo+NRhk87bqt9wf5LyfhAnBAZUzqgir3HIxE/2v3/L/yWg5l9f9F9cztwLVATYtJ57G+vT
R1Oy4A4xMXTpvs9+/ffv5Uj7f3k73zR9R0qLLsFhsf7rugLXNVk8oqSOe1yjEzLIpWPfz/i0Adz5
LTGVeQIdUu91AWOQxc4JjynJXEgktBDGFbeyrBBqQbk88uSiwlxKBCptU4ergr5h+nA+7Q4O3iqN
t0hCz64z0zguyBKpCL9w1AeQcrEInQi1qhgr7pVd9qe84grnbXTAkO8eHY2FXdR063hohtO1y/bu
3FV7r/WPI//sO+OS9LVxcWrraYhrhP6IT+d5iels3HmHs+Rd1KfJVVSjB3PUWx4QmkDEw6vtY58g
FvmMTUH0fEuLgcqqSc8T/dQhkkbMgD1mIoAOzVMf3TLz5NnEpVP74PD6SpxRSGwL0F3hXnXeKEOo
yLfYQdDkuVdVMlwmq/9r18GdFYEAwlb8xnDqNm1aupjxdVoafPw6JNrT22JNEiYSV3bNTFQaXoQS
H1Uv2Yk7r5uZProjbnCfQ4pthwdLYoeNLNXNML3OXYaNRqPejRi2aGLVWgp7XHBPCctatoig/Hlv
1/Slf83K+rYFv8fkjdWbp3vP4qWsGOsL34fMBomgNusT5tkL8PcUHbhsZ9Euvytx5UF9OPT96u2x
OTDLwsR6EjVfAz3Scep3GdfoafKDHJZv+BKvVMt7N57DVM1wOVPNWWhOY0V4Zy7Xb9suX+Pmi4zM
jwEVJZav1GpB1olwEOGSZ8QvTM17NEMdkN7RqnznaHvjq9uU38ZUH1JCIfb6dUp7fjUW936pARmC
ck9dCDluhcrv+gAdaKu95Cl22a4ahbS/wkAwr+uDY3U3axpVoSzpzQZB0kPpgWEViEChSXDV/MZC
3W78dBbf8TL76NaZT34L/OBPZp/iA2XA4SF51ppMoP/0p8v5BmUXkQIi+pvcNgFzbBBWq1C/M5vJ
ZlZ3X1h3Unok0EaHnNyMnL8tVvvbKNKGKRXPnLXqyhzXT7PGp8Xng7SOF9GQgLsDmh8yI7Nui0Bi
I0CbAYcNOWRXPQamenJWHpPCNG/qLIhDCO3FAeNdWkyRXPrCOFSW6RwnJjdhm/egFgV2XmCbDAe8
XZK3ikeGXxjb03ajA+BZeLAfJN088FpxWPfs8REXY7IUZnCOwbv3e/KRbvFSeVxk+s/jW1lBDxu+
/mvimQGiUDzGC1yMMUYY1Tv+U67otLHpwmtFQGarV9TDJCeXet5x0c/NvFQveTndLVCpyBvq383W
i8MORX5dNwzPZCAw1Vb4m+K/ApjeEOM6fMMAo9LGC3EcyiPL9xpxRXYZDDiGDeNffKge8BMzT91A
t9n0r6JS1LVktGCXzH0zkLiz7zI0jJt3y2IZFikuQFkWHVIVxQdXr7gajnYoT0abHIORCN15Yc22
ACPn0cVck0y6Tfjo9yurM4dDqoTxXZr9szVld7lFZLPDSjX1f2zG1SEcUBjYSh0Db3odJde4c9W7
TCu1l8HwCCkBcXKwQI2LyagBTA/HX9HIdHNwJ7kr+xK6W8tESbfZZlys+2goL/px8msx7heLzQw8
Dm1Uyrzhl2ot52j4mMS6pffo1gKclwWZ5C7WscuvvsHLJzJY4kkEDFKx5W/bEdja0pk5wX397eCS
jzUUiY7b40sFXDePN8li57vv2Kgw3h/3hc/mj5FAZUVPNBH8mJvqrNY3PB724iA4r7b3lICfeHyw
nqEX4Hz9mDrpoxqn06CqV2Hl6qhSWJNBqrbfnwl3cWXNGGd6bcflVQUl5k7RvcEkJDTSWWLNMb8O
UONimT4Pa3tgU8131eR8WzWfcwAf2i+qfFfY77XVYYwblEvK/oap9Wq5PI3sZRdjth8np3g0jZI5
T/sTrFJz14lN1+vY4Y6uM5erEwxeRj3t85lSui3kf9zuTg7UgWjtbgekQ6D33J0hu+kSLuusN/cZ
A95G+jWXNYl3bp41WL6Ce6acP6FaZnhOUF/XIMbQSlnfeL2zd2bpS9HfjwOjn/7Xkp/nkf1TBHy1
2AfrmAU2poF615dkIYmHD8k8OmY1lZhTh/m4bl8QxQ9amYGwef3Au03/3nbZVRVIJqBYlPGe4WJy
jqZgubLr/3Aix2FpJVqEz7GFNOJgdJihON0tR/t7Yse/VY7cN5XOyZNrDlaBGaTsyO5No1OAc96+
t+wDxqWfcEybMNO7movjF+7pOSI0tbbMFHsC16b0EGHIUsP4ffQntZzrputg0eIzO8nuMVsqprGB
Mg++8k5m4t4o3DUIZSO+15zKR1WxKKx5egBVvxui7rZFw7KbFJuePvmSHnuRrH9E6zAc3Dp55oy+
5hZG+NrWVyq3YihFr80sy6PjWpCEyYYI+zn46ePqVAKZ7ZMSGruJjT84gKdjEup94mJtuyKZFqxY
OJIVAuZ+eYX6E2ZeahzYZcWpaUrEACneKukSHZfuWsFqi8nGlvl9b6l4D4aywgz1f+OShCeohew3
ceF4yxHUfAS7W6Da9XFXHAyXl+JQ/epcUgJL5yHLLJS0/XyT82/d43K4RJBSrdF6mxJBLFZ5KmB+
iSgbrqesx/LCa3lKUcXiynNDd4ckFJrDLk2dNpzcP57kUSZVnbearffJRDte52GVNCiG1DpctE6z
nuLgflXw0ddEsMc6H3PEDC0vcF4bpy6ChMC817f5UknlczmZax6zIH8Z17plXrlGuKUXn6LOB07k
lbMCX75dMgh8WBNl7VuHwIIameO8xs5VZ/GJxqkn/64iF5vsS/KgHgcP9sRS5GHei3fE2tQ6YuFq
LOMZfmkdk/89lxPTAMt6Qpd8UYH2J7bcHU5nLvDBfJQZBRxfpQF2hdKGvFRbiqoba8UKffKq627N
f8UoBY7jbAkkj1hVOOgERuPsw0Y+emaDhwUWvLNkZO/hC4jpJYprsIT0PPrT3xXz86sMoMsfXfMw
klax9OOL3w/4eFhijyy+5iEy8HQ3/KsFknOonIlo7u6L3Q5DgBFnORuddD+jIfcJacxMBp6pG33U
LQfQPx8ihWk5EiXqLPeWWG+COX03yyDdt5s9pV1MrI+E2qCuuxBjCgt/MIK0hPGGRyR0hL45E8dn
nFdg2FAz5XYzdh7MvNSppgllLOS8LHaKNQzWEbIfUVBZBAogOjAPdhBVe7Om/GlGW53m2b9zCshV
KTaCnL0ZUuhLqsVOrrzMtfyMfIhjhSitU6P25jp/jZJFFSVmc5tmDG6VTVHQR8S09Snxv9BCz71V
P1UFIn4wtL8dS/NQN1+pxlaSMfnrWFgELauEj1gYYCTRiqWBhcXn0keHWStO5q/VwHJuroqRQgtc
3CLzPNVbbivgBxY2H357otgoUg0s++QmpLWX7YMZATIqB4C3Il5uzIlBljVU+Hs5Fnz+fiRAxytB
tRHyw7SOkAmL6KFwv+KCm915dXZw0aa7+VocnIEnrZvXw1y7KUmiUXuw0/Qz70fcrcqUDgShmBN4
giTRddzR3FLZ+GBGkc7pYTynjjJGMQFGbO+h/r2m5OySGZofCrqvMChaiXOd+1GWhAe29WX11fiA
GJ5twIWgFEeniCP8mHVMt+yp/4HaQOE25590RdrksbLByR1q4VKdhD0E9A8xJ/pCNow/ZfuezG9a
H9x3DOsXyccIG0yspVUMAm3WdzLNMWxMGMvh0Md0KcmfGqNn2gZXJ6+H5BTg4LJTRJbsrK6tcdRj
P+oxMElydsVyzMAe7RsnzT8TIoU526DFWLjjFJor7Th3Xu1+DTSs0AkLqAuu1R982i3lyC+if38q
wPor5VLaNkhxAa4179PpgtOM/ZHnYv/dGRD9jHx4K7zxSWr9HIRIrkuUXGJf8RRYUf+ocF0aJcl4
iczuRDz8uGqODm6DUKBe8FAyiuQorGm6UKPeaWAaPncXpj6OMqY1ttcdpUVvHoXREtQw58jOKuXh
i4O9MzbYNBtM6xJvKPZ0CkdvSbtTLKOjrWYmrZ3/u0cAsFeOeMbh/Qm7No9uouxOhb0idJHx0QED
HGMGnq3CHLhZGmzrsnNAQM+t7UbP0W1Rue5TByJAPAhUwWq8yjJ4e0btajd2fjdb6Tmkq5Pxqgt/
+pRrn2Dv7x0n3L4PcdC3+wRJRj+PJ9t5C/yp/5gL2CD20l+orOod9BFM1SJtpwNTCKKde0MhrN0x
WdfBFNxPKzSulJFBMkyQPjoFycH2/WNvWC9A7/fCnz8d0GDm3xb3N77LpmC6VIpqu/CmU9nMnz45
eGyKrDOzwxN0ikhUIQwg2XN1edz7Cf1b5u2lEweXfsLq1CdpFFIuIixoCTdzr5dbhhTeG7C7K0eI
mgvsaLpNHs8gz8I5VsdJuuIEFMiTVjhEqrnGyWb4z3sfp4SOEQcM+J/sluFKj2Gkwr4a5vGyCmr9
pPWxm9+rpMYpzTPPEAXcEJYY9G7mDRXmdyNaNpHJsK+MFVu2/Lqemtu+0K7DHi4i6N9k2uT7xFnV
3khgu8zG3qvsPxXcBWWO+RVAy6cUyfuUHfL0rzLWK9IvuOlu+wGKT18wm1e56Vy18EIGqwQUmk8C
IiszkvIREtN3viwXWHlVGChQErKiyDKoeX6ZF57xDP1jLHES1sgOSYl4xEb/o4mJQKLO1u7qLceJ
g8YNLq5HmQNNNHjqk7Hb35sITXhi1RduVGg1iLYkh8msTjLFFSeX7R7jgAAVxtPg0slGPW4sVp1/
ZnaM0LhyJiBatEq8zTPT4xWf/+UcRYcRrcneg6iF75p/jYf/aXR/iVlWp9VzE23Ke2f5jMBSjGmT
qEd0WZEUInAGGdIVyHP4LrvmaSyTZ8jvv6oszkKvYHDtJ5UHYsCmKsW1baBrLROHHEK3fmt6QO2i
8upj5OMiwNCyxRcOvnYeqtxfr5uVPJ+YT8DVvZmV/dilzq2NihKZQZ2dssY8DoU9X/CQOJSF558d
17kJVncFy8huRcQkJeO2UdXa+PQDmDnxInYOJlsKo5qTQ4eylzk6HrzJjIr5yZygv59xyMi7EbO9
pnzwOoB0Ijf7AygZsoGxCvYDhT3eQWyCUSMOXjs+9PZMsrTHJj7geuJRJB1NtE+lgtYqncG7tn3j
kj4Iwx/PS9Lj9JINPx6M6X12klXNgK7hclldTI0kIQsWKyCmjYMBzdEYGq1JdlwEY3+IcNzOq7NX
k2PA9Pm1AfQ56v4ud1uysds3iwlG6BHpnmCTBHfFP8EyCEIn4Ru0zR1ER4/dpUhuiozyZ3HEFVEE
T8XU/ZZVb+ydZYWLjessaimSWWe4gnbqnTaubOI60PuIkZu6boEMxhaWRGmYQxQm0ApFNNqn27mf
Z7q2BNtrRoJnzH+m42JCIBSElAQ2f6qLRuPOkHpbQJoVRAwUaq2v63w+eHgmkEvUiAuO1E8yFuWl
ttxHu7Xta6x78khv9Tn+NUZUH8WcEfSJ+yBjz8gMu4XJrx0DdrUids+2MXewWezPpFMvU9fcWxI/
CsJkMWVYyNM2JyJNpcTuyw1uUT5CAp2KC3ZU90Vb4xlIxq+DovXUlJyuyMVDlNAMnNprNhwae31W
e9oBYqJNyxK6piDgwHa7hFI3kgHjNCNBH9u+EYmJAh1BAmZUyAxWWnhTwVZDBUElJ6OHwEbpNHV2
WBosJMyKbhSe6ZrUdD9P01uERAbHJsMPiyW5anBlC2tpq0s7bfti9gpZWF2wnY2uPAJUO1XHeN6N
fThaZXFQDqPW1n1DMWTjeY6pp6e+mlL8KXKesy6fi6s151Qo3OAw6QtouepidpQVJv74DT61cb44
mAenwalCaQQjNDmaSeSSsBv88t0Ob22Ha1rlXXdwfay5SFLJZucKrtG155aPiWBq2AWcmNNM9ktP
egmTNq4MzHFPsnxyAogWcsFq8vxwxYHchsH4cRkH/Db184VJDemBjr+ge8XYbeLJKYToaN/+ehHJ
s6Vr/Qpi5rfQn7s4TVCOx7RGfzxlovYngpH0ZsggSPRN46qfGD5Wa8ZaMYufyvPI3tIGu65LWR4N
fQ85iWeeh3u+ZuL75Q4tQ8GCT6aEc1vY4h4f4qM3zzdVZZbhinvXg9OIz0rzZXO5t4CHA2XA4dSS
aI4i8yp+98SPtTbBSRZswHG3oD2Fanpy0bFjYgOoIHe0QBbw95Lcmqo8Y5mThnwVqqwBqxUbnYlD
AxGsJmmSQf5VzezvS9Bmp+q1xqO3lMQhji6Wbq1sa2ycqNigyWgGIC61pvYml+WNGwBw0v2Q74C9
vitbG8FRJV5khe1Gak/EvxgJWo+IYDgJUr9THpOgoNYbUAy9CRni9spGT7aIv2iXbS6vlf+dpnmf
B0v5mC4faxdkJ6Yotx7iT4pyhFGcoqkISqiREzrGFQ3F4OLPAzln16zMxuupvZ8sv6EkhphdTvXr
1JONFyvgAKSab4056Nra8o7K9O4nwQC6Ny4Flr/lWL6ILzeKcBjtJX5RqwyXxH1sFxykGlsntTlH
d0yOOJVeBqf9aHE5U5CGk5aWvHOjTy9KjxEkPIqrY+Cowxq4MM5Sk8Q1z3+z4U14BVkhxNjgTGje
oMPGirw7lh3rfeJb+LX6yBWZAlnAdspsFE3XoVbjV6CjBlOzuPOQr+CdTeGedcuhfpq9G9tbBCP+
WRx6F2FOJTnz0GscG6+7iZuoDv3BfBHajh7D5P2om4xEwPJyk8cYZgaMLdzk6qSmlrbfInhtTtt+
+FjTc8PFIxXqR4P59zIsb1ns34ATPHaov61JXDUpJNPVUh8zgq5wauqzl/LV1Fx/MBh8S2f7ZRXO
C75hUHNwqQVzRKMdwCxvsmbPE//ReeuzI6o/juJ/5EJdBx3WSosrqLWC5uCJ5qlokgI6ELSY1RWH
ZcZ1aDF/9yh7ULloRySE4zjK/LURp/O92c+UzX+WX6VpvreLz2VxrAOoJl1irvkkNTv5UK6Yu0Ax
q5QMt3NHpfTAWGehzTuTdMEp0kKW90uoImiVb8cgOpi0tQX40L4sZBy6zlPtOcGzHcFZSGkCBbtL
FbXGbu78HC42NbcLzOJlygvH3kr3Cqn7godBFI0nw8DHHZmvDJssmx7rsT1LOb9bWYQex77vmC8d
MDaHokIIMI2kZH6O3AjaaWp5t3lXr7dLJ99W1/tteEiArZLSKUnq6eBUd0mvKSqJQqqb0bkb8UDR
2WgvNo6ZxBvw5NVNXhEzRXAQSvdGdkxE+qnyZb7rXLb9VGDNWsYZn4Heb4UKuu+lbHATqp/N0fYf
3ZyJ3hLP2b7yluZiWUjdPeTzj1OJZvh7GoPPyrcfhMUyd4P2zzyyW/SKbsd/QUjE+2UqI6V+AUqO
Ua9SGKG2NQpc5lKeeoJHmSnrxra3EV4qGLssq8KGdS/LR7/ouYUZG+Sc1Fd+7tHtD5Ql2vRxNOMn
1Q4MUMcpIYTraitYWojPOxi+2IFhcF5lCvaufICZUt9MIA6PnnGBlPQLemR67JThQRxP37Khja+E
WXTHfLGPojaS6xqsbmco79VtJ+dcOA+MBdKTirwIl7owd4CYYKZbZ1XmT6Mc2zvPHy6IyNRp7eLs
5JinzF/FbV7bL8kyf3WiBRti6H9NsaewKsPocC6DPe5OM1RLiPIzZDO3qzl0Y26EFXnsVFwzHy8f
BoDqRbmvpUjji+248Vm8teSOmT2jAuVfRQ3zq1bXqdtZGAteILOeYABwGszeXexyZPtDfmcLBsB4
ysEkdm9b2ych0dWBn418cR2Y6AqhAzcxOKYRsYHrDIxocPO2jR7GAlKxKXrsXeg4bZJ+bo+uIFXA
uTMKF456qyvQhLHfJH4K1F97xw5ujNJ/MGCHkssz3ul4wbbseuDAiBCxZnx3Znnnj/Cg/z/CzmO5
cWzbtv9y+4iAN10SIEHQi6JcByEL7z2+/g7kiRevTlbdrEZlqNJIJLHtWnOO+Wuec1/5UWqeuxx/
EJVAXbkqfxDYOKbPt8VTFK/jEgmiP4XbX6OhT7HsLa+xWI5bFRFFrUnpoiqWExF1xCoucAnlmB3C
iUJoa+Exod2LcMMdo4JvWbKbhTHZErGCmUMy9XUkabInx9a7NdAmjXzVKVNzcuOEE0BsgHjEcros
RLC7sLvmPBz/2qk3hcKiZxQzBbrUYflpyXwBlU11OFyLpmNhpWdodLS+64Eru/AT9wMxJ1PULaJ5
W4eD4MQKWqQJsTm0KZiF8yC4LbInq+L6xN2Lk6MoOOYo4kwoJccKLcPrDU9q9a8Zu5WnNAF+SRl/
Xmi04+nXV13TSzYDVaKhP0Yby4eo1BH/izYUz7HIFtEGJAWrwBGxL7KHlIoJJXcq71qb4DxNXGO8
ygJzNm4zDa8kukSSfApvMlmtA+lZjvw9/crUk3qBmRxSppBBXJ2hUEClGvqAiAPSLuOAWw/7owvp
96KZokHBIovOrZh+pyq7zKjXHSUF09Z9OX2pYmWLsHKrpOprkYTjddYmrpLRJaQyswnm+CsXDdqk
gEkQ2ihgPPw3rRcM2v2KuS6BOQ0BJqQh5dRoHPMQUksHwEVv45NloQ7Dv5lxUKqeoblSjeIyJXhi
1DR2KMUvWPsC5mQX77Wau10ZWDY8XuBpZnEAsLywW5QWG1aJX6jQP6E74UsAmInUAJUtCvh8iNNX
UNaXYdnQZu1M+IHIhoc1OFTi3qENho8zmn4Qru7BqYDZiYdLzz1ipUXNa54Dnw6FL8ikR6HNJRwc
RAPIIaDxzKKvEQUzt8PAfw5aQXgz+o2htDY3oMeiAqEyGs23RV/eFhpKndR7y9aowURQalFJiSWG
Je9s0mD0TWtobzIybA/A2cyL4rqfUzqXogqjY0gTKesJeCiTU1ZW8jaXEc9rmAAKaLtbye/fhSHP
H0e4Qhwt0y11rXs+oXAfYBvLnFjXo7KESFr0PwGZefjEIx5PfzKSKXYXtP+W081SBR8hh5eYhbvB
yUsVChHXs5KshhXpno8SMSSwFICSWvmk7nz+g/d1ojvu+biSqK3Flhfk5nGSUBGVmfSetmg9xzSV
tgOjcVFqqxs/CWanMPp6m+EIndQ8OSjJ9CPTELE7wog8mdrSVk3ylzyk2WnJI8UhuvybcNyA3hz2
cmXtmqAg4FFrOR2RDTnGaGLFeW7oExUkXwc97V2hE1GbEItZBot2QnI01aBQOuUDKnXAFLrGFsrB
BtA8vT7TmKsHQ3XCrtK3XWFdBplCpz6PXMJN3SWDJ9m0cX9O1EHySsC+ayquTj77FFO4DwUVKQIk
BZxLI5C4dlhh4/36pWAX9xQpD8m3hGb3/76URQaY1KitSH1Y1Tdws07/+af0D/mjX38XTsmsvPz6
DpH4GKPLTBErcLOIcq9Ve1i5PEfq8XxbiOfRRon9O8h1bTfnx8ccfhFxy1DdpRwBITcb8iF72UKB
MltXixmwJgtwAemVlitZCzIHG2wcnK2wFt4f9BlSVdNY/mkyGCy5/IGW9Tu5ToEg7aI2zbDd+uey
GfYJMLYL7yHyxLJjXGuOYUYQx8XeOosyiSakKTikMEXXPKJ7nHZhggDmW8OnRIVMNRC2YfJJ+Hk3
iQ19NoUb+cxKAniToIBdroEsjcvyNQmTlkrC8BpnwFhHDLKiDjRlMNUMdUAUcq5RjkGttsQm8AyV
aL6P5dBt6Ovna6WLkj34qq0V8YlkJapnOdP6Y1UQ5ROVo1sW3PVkjkxZnG8iS9nX2No4WScPWVbU
GyEp7iO5cCBCMm9G98XajLZWyrrntvAPelLepkSgTSu3F72G8z9gJnX8pt5TkyJCae57p017DToQ
iNpQStSdgu4PcO643LAKFoR2nRjFD6VFDula+mwV4MUjYzNoPpzIDLZLR6W0IrYthpa9zHQVeZ6l
jNFDDtC3HwxjRa4ouSFBY3l08XeVSHd5kAngrMHl5UNg4/Cm5Y60ytQndmELKdgQDYBDDaXB1c4J
KmjakyLK2XaGK7aU0axtQ1uN6oPW3VHpQPyGpEcMSrmjABidQ9Fy4VC13Ei9Qpi+p9xMnhFUgAuX
vD4kFSdv0H7gCMXKkk8jynxqeXnfEoVpyd0myRnsqLVwvGbVHlovra8yCRzd10mYEZj/SVl+4e0y
ML2bD2U5UJko6eJWE63peJEh9aEW79VR26RZrXuTrKNFJ+1Bjgeyi4GwLfZuYy5+YkV7Iijlk9x6
ZEWRegAfvKf3ZlMYohhJcs9SWXpGlhc6QZc/Moi1kzoBjmvrtHYh06k3/YKpp7t22ORiHI5OJkqx
rYhzjtDd121dGggSBwckGFnmpHS3vBo9KlOlN454voctpEuKZlzI3brNzH1MuWgXNoLl9b1v7Sql
wTGi8TYY/tkusHRlX4hFwx3Ekg/AiObtmMgKOPTS3CRKr50Knw47YTtNpfon9FB4IORYvBiSnzt5
pWB9pduDwgWtd4uD/UGiDmlrktY/UIHt7EHQSKoAeNsLHOfNIBtvrUprHUl49FipAhFedSU+dlY1
rQPVyO5Idup1ZRQcgENMwhaN8p3kc6FSmWFrPffrp4FrzBqydf1k1TUjXIvwYPqcTYEO509tRROp
HPX0CQd7QqWAvrBYlymg8yZ+apZvKk91SG5ihWiOsLcnH9D+uuWQeh9zRARpbJl3FiYK8k1p3JFX
FWupV+uLn1hONBUyFW7kUWaNIvHX/8bhLJ8ATIvOGL10qa6vyoHeum9hO20q4RLGmraL9GY4+YHa
n9o2Gk4DlslDF9LHXH6/rYbWKa2sp09laMdGavd1bLhSp5tPbWLe2wFdZD5/pOMQ2R1cm1UpEKCS
mcFrPLcaHKWadMOgMWx9xMGg5/GIpzWqnabLqK33PAhhJOkerdsn/cppEwEYokytA1/ASLmqRQmM
AecSCiOJ4iRt9i5M80EUpeIS48XczuVpGJRim1aJcZl5xUKsH/Ig9qy4Sh8yjeWYDjCJwL7Fetbn
6KJ4/X5SG/tkgNwtNXQEMTxRu8u1RbAjtOuCMLCNJDj14rVG/98fNRgzngoj2kO0o+Ag7R7aIN63
dTFvq4ZQDUFLLnUEY6MeYm9cNF/+zCLf9/SToZIfgHwPuBg8vzIwpyVw4XyOU2wC7VtOxoBLk61x
MogqBJ9QcEuI/WXVxkgMhT7raoDqZBSXNWYvf7nX0iUBIIdCS1lOa3nfHKqarUEPK7p++nYOEGIh
BANcK0MMNEPFclBR6iulaDiwp73IqDLBkmq6fow5bHJpsjamMnV7SR0w71ACPuPlOtD52jfYiUnt
MQlCNSN5x4Iwugw/iODZWcCqhoh13gx9RPHcwK6ZTw1SEIKn1qBxNNwrOnf6MbchRkhOOPfcHMgp
4Oh3b3SpugTTKK8UimIs2/NWWTIXuQrhY3iCEDs/BJQRDkaFtiVXRP/YhEO4Vupw3Vmi5SGJI+ZI
Uen9pywlQb1Ousqwp5GaAG9y3qVhO1+MGc8avhNTlJJTY+qbaejUQxr1nPMwgXsqBB5cO3iQUnHa
9kt0hK7JZ7qCCFUV5VmIy+8pre8hQmZG1nTWS5rlI4DgozCz4oYNlI+GVcuFtUHRsqBW29XxQfQb
igLxhFPFGs4ILUaD5dgSQUex9/vOpIcLGah/Lkb6IxNu73XU5URfjOoAvZCrh2ycW7UjQDmkYQPw
HMBeiLejB900Ii/bmROW09gsKiJvpFMw+z3xNfieZRmvmBgWj1zrJNRG+r4erdFrR5Ukk7pviB7B
Oz61MEzRRHiaIdTOMKHEK4JXQbSQvVMy3k5ddZnGjK2hhoDCHvoiy1yDQsVcij9ubdQnSxbEtdqk
8SavSPfyE6VyLB9xVasHwHRIg67K+too3IB7DgR21uGlEvJQsecRNpnsiwdONhODsT8YxGPiYgdP
1+jnXxdHPslVnenCNqxm14CGS7kABUGvbdGk6ldBr2Ww0VqKtVftNqlsHDUDOW5KzJ+TiNyjK1FG
GS4EpzmTy0NDUJsjKFPmZLpKWce3qBIixlsPGbrxPo6flMBPvWTOd7oo63usbIcp1lpXjeOLBhzJ
zlNcpEqldjsjGrgLtUEq7YOik/Yz8GKnXDb/X7/365d++VMf0iL3snqiWJ01mp3phuLWeuMGgG/2
yNhMYa3XMdn1VbZTFixhtPzBr6/knDY/vPilIt76tnk064167duthpcwsFEq6F40r1CJmtf+ZUDu
/hjY1S6ypUv+Yr71n9ZBol0YPkvCBj8lhd3MVp+4LqjXioGgOsPVnI7+O/nJ7XBtqq2FlpDMG8oq
07pRN5BTpNeg35Tb2BXddJs7+ie/cS5uOv8UGb3EfYP4pyf5GjWn+RVjOxMDkZ12wYAFwqS+G4do
Mx8FcSO4T3WBSp8i92o+Z4AGHmkRih/GTj7Fylq5JR+6sSEsfC5X4na0Kxi+X+VjQqGtOhrlGaKb
fg2eCGptqo++PLIgNLQY2UdoZeZ7qXHge8Cb7AKc/KvuiDI6C6BzULCzLXMbLekaMIgOfrpFCiM/
VB8Flik3S48m7jXhk7eOOG+j3JN2jbSHGtPwVe0QlrS0It9BS4wnFZkWaRBeuSU8Lrtx6lbz3SQ5
InJF1o4rHpJulz/FT8IbUgJKSdgenGLbaY7ypH6kpFaKsK3Wc/jdHpW75QEuTl3iIlTDDWgmrvo9
+RfgJogrfOvfs36lXEE1XXhz01r9HLfDczl6/Uv42D1JeN7XSG2PRBKX82q6sashIdou7kIHuUh/
Uo1Vua4JFEQHexcLGzWJ8BgLeONWY+8Qaem3p/mM6TQ+WDn9HBo+lCtXkFhw4zXefBtc7C/FhmYP
0Up0t/ZGuOLZTB72vifprGHsWqsE3spuisL3qJJdu+o7b6QPcROvxqM82TIDR9iJjOvKfuk8vAEz
teF4LRyyPXBUR+Ui+Rjv0nEZAQE3jskNnmnY9Zv8uz5Wr8J19FIU+ttsNzvq/o5w0gmPGW/mOWrW
CGqoJn82HHnfa5va30n6Gin3rzS7wuZwrtnj3rBDPLMAZ0CSSkfCt65uUWK0bKonawdPkK6ZsZug
a5MNcjdBV3OTHT2DIjNT1e4eq01+4h6OlmBaC6IXPqWLrtrmiTS0WIgqPZD54AW38S5sIcNto51x
r/OLFu10IsUC+1m6yhd/x9kUGk7+TPBR8l3vgSkNsHbtpba6CXDCowR9bezipd5Duwyfu41qCw/Q
XWHptqvWJZYMNUl4Gt9TD1f4pdy+4+lvDlDIHFS5lW3a43PyhiHkZlzRuBQv6qqgFh04wKyiwMGT
3v7ACSeCbVg3+Kwd5SQql9aV9hR9hjeWMuWDPt8iqEcBvqX6DbtCOSl8MCg13fxmgbxdV2/FXVjT
Mim36mO7hzNeDa700byJiUOj1XKEI2Cobo0K1FqTC/lS7cybFK6HT7ybdr3tztltcfQgxZ1Xopvc
0sEVHqkVxS2PlHKQ+Khu5M/mJX73aVM5xla7zsaqfi5T27xxT5x/Fr5e6mYH8aZcLTDGO8pg/m6m
gHziE+KyHnsJbv8PeGXtluNG7tAm0r3QK876C7CbN/9Q74Nt7pY/zSb01/FHtXSaQDPtDbonfPMV
5BGcy37h0qfbd8ZDek2pdW3A56Z36vYvItFsZ6IMNQ5NOG3cjAUI8wxqoJ9APKrodTu2xJXxhY5z
mjDAnAakNUTxsgI9LvxI9hoGjYwcjJgypHk2SAI4Nb6y45NflU/hO8nBZCM3n9xYIYHDPAJ64HLx
C53GlS4h6uNtTAjHvgNgyMNmMOXSetmaFu3DyjyXV5EQuML22bKivTBsMUcjgEZepzuN59/Vcq1O
a7F+QBA5zhfhJtN3fIjv6LkFSsHADbeN6kjHycV4p7p0Y9s1q+5ncDKPZWz3tui0B+E2XqzDfBZo
onJiOFqHQDv63wMm0YOw4ZaID0N5ZEckHz5/0R6Ni/Ea3NgSXo2d8iUcGpf5F3Opp2CQ4Udbh279
VHuIgSKUomvxbDmYGdbhq/4T7JGJQ5Si5PkqUegfVnQkenqkrnSCokV2fGBbXhOgU1gjAIagaFmO
easBL/+IgSN48RuuX/+BSJtz1b3Hh+zZZ2hzBkevTHDgmlsbMpnC5n+K9pyylE2+W7EeisNW3TUk
We+yaRP/ADGGB2Ha2sCWqR7h5dDoFSw7ACnMcoi61u5es11TurSU0FQYjPOdcKQFi8p6shXEMjRA
3Pka5tuFaeEEdjusQ8dAmn1VsO9u2ifrKInbco8JUjNW1XY86FuLaSKdhZfEaV2O7vIl+g6OcWGb
X2K/01lTL5MERmzT2Ua2RSfMIUj9zN12T48z4y1Wd+KOpmFNyNi4R+YbOsUpf7VeOKNLh0oAooWx
1xbeqfMjx/W/tFOC5f2Ci7+GrMM1pf2wRHR6CIyPtc+yYAtX/Rb0V330YODYzZaYbwxA2+pIOMtH
/iw/Ti8Qx8wPSj+hZ+7zU6Y6ZNU8lZPTfDLliF5q98qH8MCnu5E8P7T5wIzhzAcBTzVq7OgxCQm/
u8YkNEo7mTYavE+Bp8ScXinPYuTppjPuIPyQD+ZK2xmRxkvrtih3CYEMV/qXD0lgtMnTFPe+aBvH
/qcVXZ/al0wtaJs/NQgG1/1deJ35pHsHqk92NvcRuKDRyaeHdJ/me9+F3Yts4BC6Kgm11+6MMLEY
p/W0aT79nSKsrWjTPcSaKwyb5k5KBf5F8qCRqGZ8eHsMipNDtnBQusNZ6w56SCDlWj4YPwVjm8BO
bWUc6clrVzLCFeE2cd6I1tpTfR2QyX/kaC5JDF2NF4iBSGpQ1hook8lFdJiY+ZYsZTdr3Xo+M8Ka
S1bupNwOxTUNK+QP3T5t4T6tptyTH/j7hrDKcRv0zvRAApiRbBZtJbmpeCYzeEEbJd+QPs+dPdKv
nBTi4q6rx7a1G/ORi6TQHTmwld/1Q2vd2tj1OYa+xdlOurJAIX+So/tiuH9oztE5x1PpDZUT3MCd
VNuExovGGoVxyDZ2JgeX8hPcesim/6SdRwWfyoZbMcoA3Q2KU5V4FOc4zqFCik7Bu/kmH1kk0u/4
2r+RFRa6vaO8FYdqF3rdvn1VH8p0O9ERRlN6U5YgSWxTyjokyC6zQSgZrvXWZlsTRVG2LwgUyM+5
YWMBBG3kn4P5VnyVb2WIc2PF1S8yOZp/B5qD3SP/wduVqd94y6YXvIvkz6X6CpUcwsFF8F2uoIed
a5gBHmXSx3wbdfvmRrfTfxaE1Xycf4qDfiteYnPtu0QccPzy8ic8qGuApyPevGOp2SUPC+uIvq6Y
rDwlBtu1gvWAAmWd3jnHtfk7aQMFpdHjSF3vmdeJORTzANuXl6DrTlbmAx03v3zW+qtwyW44ZUZ1
xXGc7nWMVPQDsef8zcZWYYzYLwg1oG178Rndyq3h1uEJ5N3Qaz+ZboNgmroiWKOrdkRHHz9NxFyt
1Q8GvuD1qce5FcOPTcEcLFtl19/EUdkkzmIYQfk8Ich/ylmqPd/l3GJn12Sv1La2KTwQXLvoaB5K
vGAmp+C1cQzPnByCN+ZMuu8Lj4wMVI0gC8ubPntlvFn8tgkKdgc6BqlAqOkkzdNORrYa99TVqVOo
ro+Dr9wkzAjSQG+0f4M3iQWLE1VsYyzJ9wlcjidfIhri61V4K0cYMdc+tasXqs6BsPM3nKCgLMYr
hNQcz8b6cVSrrflAyAQUw/Ta5rTd1nxy1hcPg1014RjPhWYnr4Rj9jjezWjVv1mGXXtquKLK/jVB
VXnE0EJ3UiKS+FLT8ttAJ3Z5jP6Dj6RoYL/bhxz85A2FYFN2wzsTtEA5vlG97BpsEdmarJ9euksP
pM4Dh92nj8EJxGVBbvFzh2Dnm0LAg/pBf4aLKAdW08EmYx1QLENCRyzuRZf8gZctXcQ38ao8Uszg
x+KO4o7witenR5GMnH1f2DxcYZ++UbvjopB+N/4eAcnSZX8MvliNM8FDUdWezGcMux9EbLkEf5u7
0lE//QPQU4mAT3wOgM+O1gNeRup65WHwMujhduOEX1lMD4v7kNuuUMm8wMwm6nHFeOleKBWwX3cv
lD6WcEiMLbZsB2f1QXjNNuKnOG3AuZIoIVwA5mCSgjd1bN9j6kuf9Q+71lDZ7Ux+qD3swt5WHP/T
3zfPQb2PEfPu5INgG16GzS20q37VmTtxU70ukUQjM5QP+wcJvaCtLA8fiIFWwvYBoG6tKwFDd8Sc
z+ZkF/gfEX4yV1GEbqZD+M6pGrI5p8vU1iM7/Zgo8AWr775EZbnh2IQ+m12+fe6uoXJIv7QXRudD
9A5NyQVzNUa2tTdOEv7CL3oLiC4swJgUMB1DQQq/Ut+Eg+gCTlUca1pFNqu/vqd1YodHhtXYOPGu
8UIs8Bfptiw2i0iMO5yxky7lcok16TBsqecFp+kuvbxUEm15m7IPTVs852yM1VuKln09btQTA4eH
FF7lffiN/dV8SEn9+Ykf+082AeEmbfLX/HHKtgX7xNXfEjx7Y41iUhhfdN0OymHyYozCrwnohnQ9
3/hm42sb2N28U5MVxdspXoc7TsT+N8pxrutob+Nv0r8JCafdyN4THrFXiQ+s8sFqxG5xjPHAPBan
4h05unVY6psCXR/HfwhuIfNp5T+n34zh/oUj9OShxxSv0ZnlCAylgOWMfJl189w8a6/NM8tj+EDI
4Cq6VJvhmburegQPujH2u+QqOsZLzWyrEJSSIUVeM7KgV87W9/5tcOnGPJd3BGqCPaEj9Qg2x273
woXdj1bNoUQnCd5nI9Lyo9n3ZHmMpo/6WgmUZdYJorDcHh7Nl2ncW3Z/8j+H8TluNgKp1OK2ULlb
rlD1u8YpofTPtMHhwyVuwMa4El+XCTSeqmFf/vgbTXZndUO6BmhgYH3Blr9YbLX9dCrPrIJoDi1v
4sXW2/pB88Ytn4B4UJyGhuAdj3G4gj1DSWLU8ALtIjZKmlun5fiMl/Aj51gWOqMjflXmNmkcFvBn
gYV8ES6sStc4lu/NC3YKmYundBXuEZRWDb4g3X11ayCCHqzU9wRaM96vr5JR73GglhYsNzG2jZop
jXgfQ9NbkPg8PCUZwP4PkUTihdOHYrKPfv1+gggrS9qKoWIl+0bqTRCH7ON4nkg1jDFMKXP6IpBP
tDFajfcNIF4mqC/ny8BMPByHdPxi3CXwuNaolFGIDt0lEWOgvDmvJyx7rM4Tk2FYfomR3aw7Oht4
vGcFGVxzUCUiN9IlDuPXL8R+Hju11LeJHqbeOOS0KFUOlGmdVp71bX0XjdUfLKEDsIOciyIs+gQn
I/d5/59f9PmeGkKwpblAEROBMXFxdcTxITSfEVnWblhyMEf3iAWRwrOK9xQlByXaaf4StfhRSC4B
FYuB6AFEAxLW5/o0qPKXnABfz2Muc7p59Xm/XlTR/quyzi4q7ly+wP3bwt1dBdO3UvpHv/VljrDk
DqjdC9GLDVNFxH/Mg+hU2UWvnK2EJQF+Hq9G0xH/gtWCygyNM798UpvnSUW9unwdmWOFWqT5Anf+
aKXlrR6bhxYGPWukChc9fR/0khLq9DzBENq2quhSWd9Ik3FJpsAtBfmkcPG0ev8hl9Sb4XM5MmQN
tvfEjaVWXDn1rz7NHWdozaeym7VNEqAG8sf5PszymcfBAaZQfepE5ZdJdhag9M6uxfHThH4ITj7E
0Re6vlIfmnxsdh0uK9aZNN3VBkdXY3QHcQpPcNk4P9Q4xcEwbnsY/2uSLOliNsbRTK1x3+ccMq2e
YmCVUQ4SZnVrWfInyELFMWUDWBHiDPBRPv7R57nTftQB4SOceqZbl260lONCJ3YeBvZTXIXchiXz
X8L5JBBA/xXlaJqIlwxNt1TcmfzQ34AusK3kvBfM2h1UOAOFBaZgSWmS/WjXZO0qy6ptrcZeqchs
xvV0/5//Txj6B4LN3/kuy0+3JEU0dTpE6m98F2PUxlYrjNoVkwHclGqLTUDpIKaKISwCJb/WqXaJ
eKX//HMlsEN/e9uSrBiWqdHcgkTPn/+FnCM2OnnTo1TTaQEaVeMUq/VtZAyXSccLP4uo6bP6iA3v
qFvoOWknc7MtlJ1qDd6/vJTlPf41i255ApJsyIoK+o9X9NsTkBJNnJCH1q5PIoYdVwJYCOE7LExU
kefwHJT0JxcgDMMXOpbf3zW/mtcWJ2GCYP5lOBj/8FpkCS2qYqqa/LeoRo2oPplsa3rlFRnwpJ3+
ByuQTuV7iBfNF0z1X56E8k8DUMbiYWAxEXVV/+1JEGpZzmUp1K6eU+4zhuxOMiQ6SU5aRAQg3uTj
N6T2rSzJlcnybYMTtRo52iMHwGWSegoRSEiMYxCHXGASmbO+qvGPQPFiu8VxVddPJhqQckKZ2oJd
h51HC7yCHMGFCHGYE5nt9c8P9Z+eqawoBhZZc6Fe/Taup0At2ZWCxjUzNkIdPMxKr4Z/mTy/Bunv
I4dYTdHURPhbhiH/9yAecTpPrUWYQ19rj7Bprn1m7AeD4nfLjCkpwRpDfp3LHhyDxReDuQNtesT/
MWJfT696yIhKm/IyHHzVPPDst6WpflvtwiwhC6Kqj/MEQKMEqCw2/kXswp+izurNnz8s+W/0LGaA
IuuaDIxSsiR1GSJ/mYyWpo5SICtcByyOpoFRQCvQ0TjRapkIEiNWNcrczFB2RE444lJWNjd5nT4F
0oDAMYEwoo/fgSV/m0l9bxbmghJAK5iH4OJnZv0vc+Qf1w5FpXHH5mXI+q8//8vLVRpLL4yIl8vI
WncSVBsMV2S+Qb2Qsv6e0FJfPP1vI8EVCrXLAAEcNRkI6MQT//mj+8flW2HhFlUU9QhDfxsCAcIS
CWp57SYa3ROjSkhLhjYyhdSEKrnaBhrzqe1psQe0MYjM+frzC/jH6atYmqyKcN50BuJvzw6/yX/G
4IigyK4lUmUTAk2bebqbXRyvZKVYNcvMw5eVAARZHk4v32KTutKCkxmxyWFjH7/9BYgyI/Zft7H0
TfQmBdfgWKYl7J6UW7bVYu+fHvvQ/4ATAS+bwogQ995CWWoXDNWf39j/8cmaOsBfRVbNv61LaFAZ
QGLtNsVe6yix6wquQFRrmxHUTBujJZ4la5dSOI8hv/z5p//TvsgIW4hnIsC9XwHMfxliZN2rwF7Z
E6aF0wOk2hlmuqk92YlSYNxjLadAMrT/8p7/adVSSUQ1Vfg+kOx+w8klY5f3UzrU7jzyLBHcvOlm
8fbnd/ZvP+O33S7SWhmfKAMWkd9x1uutamb/svj+45hkMkiKxbygyf37mLRiWC1yy6SopI0y0AIA
QrqyQITT4s6v4y9MkBo5WtUd8ctcMTXRjEc/nKbk6VX7qO6PvYg/1JQle5hSulQQYalKhW9RGWxI
puTGpzCSSUa5hyV787QAowLjoYz8jwU4ZvqoNP78wf0K1f7v1V4RRY24bdYeC8n+b3uKqpWdIgAL
cgPE6auWbXylppkjI4IidYZpZoAvxt1NywHcTSBUdE1Kjr6lldt/fim/BzqzpYmiYVocVjVZMn5f
dKolUHcqlcqtcmi3NNtDmfq10Ur0cafrWLf+XgFYESr7P//cv59OUE2aCOsMgoD+HjtOaEQ710la
ufMc2obMnGz4sNdFSXSmzqJb+/92HlpG/G+fOe9vyW3WJU1Rfz8dW00UzYR84g5TTfgRKLM5yr6U
dfz053f2jz9HlUWJB8xqri7v/C/zXecOp1i1UbgmtRuy8LbCgJmh8v/lrGn+/dirSMZffs5vhy1B
SXUf4UjhgqRoBUu10Xxzy9dXwogsQCpU+ooPJN7siiYeWbfLVzXeGVX8yNun1tB3/UawFs2VkjkK
eixJCcVNzEmI7LaMV5yTTKVSglIJLHVJQaKLFVAzUq0R+30p5gD1kbeMmoiiF7pPZ5mIKvzgFmT4
wGSfa36s7LSqCTZzvymyMDsMKh06CQ722grIQIyL1gHE/InPXNgNXCjxTA7II+nll91nb4rIC5Iw
4EKMXwygyPtg2FxPabUFY4tezXyVDJQSYB9LzE1Daxc7ZEjSIz5Gj/Cu1yHTRYSr0HWW/I2gDH9E
mHh24tPBNjSTGuYsGZta017EjRzPFy7N1danwlpYNMB7HbtNnCAeMMfwKZrnxyA6/3mkSP+wMXGg
JNZAZDWQFO3301KazoLCNa1w4wwggBwOtz7Nr8og38za+qAa0a/EKbli53m2svjSWKEKpGnA6n8A
BO1NuXrDvP6iSZUjheV9FtI3aYkMl5WWGMhU3s5TSGGn0skYC57qXs95uH5HqpC0HX3xq27wVxvJ
FVsbXSo1fCp6WqcCQFDF+kiH4aa11mluu5tMBExDIq5KfhvXOetUV6GjYiMk/ARrQRoB3e7scMDL
GV8zWSX8IL7KbX/DMhfUX/FESJYifU2BtPUF4wQPJlkptfxOTOi2HGk9Rnzsvk8XK4pSSk1OVc+I
K/AsrJfXKasD4XtGdwt16evXv+v1Q1M0V9S3dtNDqJCR87Wp5Y2K72q0BbtafG/i3vVH1jRJfVHk
fIfPwkuj/DiH8iXQ1HOQwIYI67swk/naUppUwvAeDslrHZLO3pJ3IpO48tDmzVHtyOrTdKr5Zv1c
YEe8JL2Fdyu/YI0rHriDMqZ8DFf/y92ZNMeNZNn6r5TlHtmYHIC3ddYi5giSwSkkStrAKJHCPDvG
X/8+MKtfS6Fosdve7i1KVkxKDAYCcPd77znfeecOmc98Z4uWKaGl0nwSqDLds8XEz6CWmvWIOhoM
WRHU40FBLl06kj5kVotNlMmXCAE7kowaOYvOx540A0NQ3+p37/wu83Z+9rtYpmuDm5CwPOR5iUKX
pev6Mit24ECQpx8STYtmo1pG4oW7bB2jOyC815da2T8PrvpmFPpjU6OsCUPPXhddyTTR04J9r4Z3
NjHj16rDokLTHcc0PKiY52t7HYydFrZOvguwDNDvKj2ksgxeEJcHV/5Qf/azCTqha6a7xoWzFWr9
vm11/51NbYYjn18i+LbsZ54n+N95rUhMgtf7Ywte1vsAESDb4v/LtPUbNwRTx2KIh/EqTxEnWsW+
nmkaavac251EVpzGOBqdb4KMYewEtOWHO3h/003ha8ifMJaYdrI0JcpZv1arydHurC7lvUTkc3MW
IjGpIECmJTopo2P+zof/a2lvUR9ZIBkEvQ3TPDuHNYkq0wRPFYTW9qhMyei9foZBtejS+lT1+Slt
R6Q/1gQspnj+/Yv/eoK2592U2PC5wSTE2Tkz6UrcTUaMHcVj3IRfaTWM44lu3SZyquvezB4mDfHQ
71/0wj3FqR3ctetyMLJ05+wdl01RtEHXprsiQfKJlrBMmufJaYF+xLeg1q+tHI/c8JzF7j0q6pff
v/zbEfDnp83WLd62adiG44jzg1kQpSUxjFW6m4SymS123B1kaI8YpGit3sapc99hDmC8TfpnroG2
6OlOVB2RJ7r3VLfWqZ2/7UXJ7djg5S8HMnKz4nkcH6z2BowfKbVY9N36vU/r12WCX5yig0O7EPz6
85L2w/mnEvStnTbjF8d0H1q4gSfvJcaED4Lynerg0o1h0fRzuEychMTZS4VIhYmXk8mOPJ8nIsHW
eeBuM9HeuOi8sYxRUSr59PsP5tcDM28PYroF5HxebM6PXXYJWFPzEpRA/HhZPpP7eALJsNJL48Pb
JSfzfG2b7jv346/HSlunJLfeDuu88NlDIBqaGMp3k53Wtocx7XZkp9xGjn79+7dnXLqmQqfdZXmQ
Bc3zNi7HriGK+Nm7IBf3TkcNX/Cg0XBjqyw+V5p1ndjmJtbFxoMtYBPTsagtnFbtuI8QBQKpIibN
mtwnzX/vzrpwXOIaGDrnd8/UHSrCn2+tQTOHPI6x/db4gKYofLTEwBrgX6tIXbXdZ8OPEfnEMKKM
9241Me+058/jvPS5AkgYO83Za7OBKAnlKNlJAVzCxuhHBwTWgu4WrOtFv1cw3RYYNME1QCLJrYBd
2kNVnAW3ISb4Rd/5E3Gg0c0b8NYzMAJ6PNSWgfd4yBKINewEpLvw2NMwM8x6hTMOUUjZ5hu/yR9S
GxP5MBNk3qBjqrQx0OMmwSeWzo620xvLQKu8teiBF739dYB4RFbixiwxkdNqBQfX919UIw51B5Jh
KvTZFB9sQs+qlrCPQXJEX+nroXwbgPsRYEQCPV5s06ieATxvyrkMeOeGmx/SXy6sJ+fWjOFJ+/yG
m2IYrqHNQjf22hc/Ri9HrpEzHrIaNVoFEMUX7aHIIZFgmnrBnbO2yubu97/ExYeLyAHGF9IEi3+2
kGR2xeEhKNIdnk4kVbxtPTFOnqveKdou9Bu5g6VD3cui7tDr+/kOxu1m5SUBhrveYuiENpEMsmHG
pDZVd+AIdYJ5gB6cz0ZZ4j5szeva7657b3rvF/n1pDJ36A3GRB7NT67+z7/IFOvYiEGz7owG7kXL
H6uh3jbBc5KNn8Rs5Wya9GtdieNshM+8r//7C85VsNnQbU/XzztyPAZOl4SsZmPiv8zXu0ZfltX+
O4u1+WuRTBOMlZE5A+178/ypJRolN6aCFcNJGDFIOP+LtExRZ7n3yWhAeWDNii21I2FNLnrFXQ55
ftGhMTFrKOIJhgcqh90kOfLO47vIlk8ZzBzTJ2xgzmtvDARO7y/Dl1YbYihsKnx5oS3jObUHwq9L
UHa2B61XB60sn7mU5L6Y16P+7qp/8TqZFqw7sBfeL5OblIvkOnS/duNwqxktSOSkfG5pm4KE9FDW
pNHXNv1qA37pNXBVPSdSkrGjHAHM728Md34CzpcDPiiGvLZhEU5yts/J1gTwFFTJDpMxLh1A/x7g
BwiUFdTKCO0XJqlCNXchpwmOBPfSa7a699n17FOGtqZ4HQKsK1HW7RqOSzEbJKjpkCgH/uikgbJ9
EDdC+jejMk/eQDOj5GbQrfLZVslHaanHrCyeiSa6LgHVLxqUk3b9mQDVdUXO8GyjfKZVTQtSniaj
erCgNREGP4OHX6OCYXvoEWlYmM41HuOHzgIBU7r1Vdha4C30DRN+YsRdgKfOUx5R5nLb6yhOBx2s
pXkdcjssEhHB2vny9v9dJ1u/XeWyoqMSFl9j/b1d1b742bt0WFn/8PadH+1rv5lbChk7W1UfcmBL
XtIdeoacq/mBqPsefVA47oTR1hQwXx2udCyNU1znz3FQf2vDZj/p9kmLOGWqngW7qqtHWBx3k02C
mEH3K6nDb/FXQ4IcaUNECc54h8NrV8AiS2bOlJs6KKM156Xj5vJK0Sw7C93jvBZbLt/SIeCDlypx
63Q4CYrgQTXMs1ztnW3g0gHD0G3KSAzeci7jfl4VU5dIpwiAyE5TxsIY8odg8A96vDaCiiSi8Vkv
0er46b0sxndqHPPCFmSwGM6HZoa11vl53zR4qm3s27vJN17AtX0C9v/RNULSPvPHuPzSGtbO2o2v
zmwsEwh3wk964V6TwfXsdeoxrwDqeSVTv3LuVG2bAQGFSV49/R4sVVI9hnW6//2zeml1padlOJz3
OY/9UnZ30FaHOiiKXR+jaHPzfdXS38n6xzrJ91OZHPTe3VghDi1UmmPOL4eOZNHr7WOqUEe4IdaZ
8DZ1p2/xYH/KPP1lggUXex+MbHxOGv2dmurix2sYjCWZxVDTne++tibjqPaaYoed7lg5fY1o6GOg
yitdj+4DDlt5OqzHONiOBMO+s7BdOljz2nPn2TSEZK3++d5iyetVY1fcW4SnLE3uZmOwr3lqtqJY
CS1+xFl/CCf9pUz1F/rUG4ht27z3j8JsH7HmLxLlIWMGPm3p+c3vP8lLxS6/HOWMxRmMyu1s1c38
2gY4zyc5qeITuLHNOIlPsWC5DEKX8DFxref0lgIhjk4gD/YQfHznN7hQV/HJ6NLyHAos7/wYWLp2
pLKc7lI1do/z59M7chc0QMzVJ1t2j7qefCwy53pIvGOEnwydRxFbn+JmeiGL7Z7MsE85kH3NxjXr
Gu88nRe2Y8NCVSMtmz3pl+l8B98yn+hDo4RuqauLVyGqU9pwA0VBde+1+XvD4AtVGAuybprCMJGU
nC9E3Bl+YTZTvqM7sKkD1PDwTBaQV1elQwZzOPIfh3ce5/kzPtt5mdfrwrKYQNumnFeoHwr3cuqH
WvdpXuFYfprQMQ54w111ExT5e41v99Kn/eNrnd1vUouT2LbnRpmEj9WQx17GBqQuKhwjeq6GAgCb
h6zRtrahXh2nsnAx4XhX3ih5aJ0VlvXTTPTNyPyeI+7qctzrhf0EqD5jkk86CbildNqWpNOC4dH3
jVaesMSGIPQtRbMWisSVe1W29emNfIxEM2P8CJuvfLVzYzdanAtFB3YlnvZNaOyr3F3nRXc7Ri+B
6RJ4maOkI60dDzYtF3ModqoYt3olr8q6O8oM6Is2buupOWp9dUoA+LQaVlMMoGl3k3Xj3mpxqVXt
9zhWp454a2ypxyGHYJL506NImZSYkkijApP2MnJB2KRkBZZfvX2YUJ4VtoT54uufiLL5nDTOrgZZ
po3WuASkLYdVpxOSY0Gk2RAYvXojXEreysZGJYkbzz44aILcOKg22YBSWs+eS6RZdBYbcrDUFXnJ
KSzUnH3EqUjyKbgDwQtsbWsygSIF0YEnGCcoo5ZtHPQIN1UPmw5QVD/GBES0yUObcUi0JBmE4PNT
fsRM3UeWCCtBHMPBDbeQhZCM08FeEMLwya/QWcfS2ubEAnlaeQ9GD48Od/3k5fegzldWyXnM1Yd9
k7MVCqhxCX7hjuwgmbxK7EFu1JzIaLwSXv3aRcV9UOdkRiq0FD6aJxtLe/Gt8YwnM8W3mCfFx3jY
wzJcuA64WwYHTy5wJL/E5A2kWIa7UPCzEv9GJ9SqBRxghWKjtP18SwxOdU+4+ZXnjJhI+SXndQBI
+hZ969ZK4B764XUftZ8KNxhWeTtuf79cXnx+DNc1WBwsZCtnBatTNZUaHRYks/FXtcOKHPZ3Y0ni
BSohe3TW7SSveIvvrIOXDin0P6heEVOgVTp7WRGOMFSCERcZ4x9Dl8c8yejn5++sRBe3I8EJkwkn
LWfANz8vRTbiIOD1Mt/1o9y1fYsnChI8ccMG3ZQCOR3QzfBe1uZNRCxOZbx/Uri04rOpug7XmC7s
eeEoy6zKyl4wUcDDkVYoTlv0773mXPOfjwgFKPo8YoOnBxb/dRiheAWJeK3XAJI9mo8tgTxK1XeJ
SaSW51z5GZGfjQCW7BNE00POXGSkkrpx4++CNH8pAkVkb3CAK35FvDswBdKmOlHjUMjp5gcEhQQY
iLO+XY2Fc7JaMHBkcC7bcZ4RptrSrKGVhuPsdNLHZyufdvlE4E7oLg3pHrNQR8j/YjYJwpwOAz65
XgvXih6q8r72CjTsNqYBXU3P86dZQAbD/zUkKy92PlJKJZkDtGEEnxXf1/CWIPdyEvniaz3ChXli
F7JuWHD0VkYQ0ajp4huPQypZBTE4BbpQTeaqlRl3AV0GMI4GCOHUj7ZEfpBCgEBdpeUrRirApDps
7qEDy48wog9sIg2UfSqHvtqMaP7dUgXgHSQObQMOBbNHt3MOjY6JMq3nRFY8tl38kZxa6BvZLBLH
8xn5vMCMFfz9M3hpv3QsSnSJ3o1bdX5Gf9gvI70RWZ50OfRDZkzmh8xJr8Ze3yYGcTX/Ty91XqJ1
JbzhAuTjLnQhKebwhXN67GASl73S3nlbF0/JDnUVuhTkaJRzP78vvTLLorJr3leya0LS9IJ8HQ7F
Zj63x8b42QiIF8PJDm74nbd56dRDl4aWFEct6rCzI7JTIyvIU5aXgbEvBPQsw/Ki1NENJbm1fL58
/fsLe/kVBZ38Odj0l24DcGrULXAMd3VcYwCrT1Blng1/fCrS+lWxh0B1Wv/+Jd+WjvNz1qyPpdeJ
Wtk9F/9MTQnVnwSFXTyk4dIm5LBD44jZUhI0qteLSTmPDWwmsuD69NHzTlUCxbEeOSPU/TzqK/CY
q3uNjarB7IrPNFOcSKNpK0ekDUIroE6QPOJm4ipB9Eajy8cUN+2d0nWWUz1tA79US9fjeetxpZE1
QG/7qoOju+JZuYoi+FIMb5ul4T/WKcY4BRMuk9auyMwPg6zuci0n4p1OLILmVahCaMJSS1Ym+Qn0
Zntcx7P7vGqAJiEAJCSsWFJ95ks4/p9jD+qEAI73+6t68a7lnrUYBTGaRoP6813bDz5ZaaHMdn1V
vqbjRwltJPGnPfi6o2mvVbuK8TtO7zUyL91A8IBoZNLQtX+pDJqO6OnSdLIdhOrXeOLjk1PzPKbq
OZs1GENd3sP9Of3+zV7a/Zk8oXjX5z/eTtc/rDy6rBMEyZAPE7aQAlzNUqLTmrf+uhCH2DNu06I6
zeeT37/upRXvh9c9r5/jyU67QugZxuZh66XcY7HXHHvTeKqL7vj715IXOtSkEDuIxChLWRXOWuWq
9wj0IJRpZ+XxwzB0/SpCth7QjTXrVBHjUn4XhLkxfZq2ox7iZfdgZtA3NPigffLHF6LZWcFLWkA/
cpzhNg6se1iVQ+YDOLVSRH6a8RI4eLEaG1ieLz7HaCTXpoksj3R6u4ExGMaAc8T0QbUgTabkkbUR
di/kqU2Y7znTYovGbdLg1ia57enNXOJ4sU7sE7Y7eUwK3EiVRr1hgL9eUHnRMC4462v5iZiNBksI
fWff2AadIONONaTpEQyJlGqdi/5zN9k9IXCUPYYSW+ReR98JIDn3wC/JNGELVjAmkmVgwhBOrOHe
TsPDfG6uauvJ40Q8NNwbRCqsg3B4soOJGCx1iov2SNxDuXYT7WpIxLoHPxtp4Xdtqse1CNWBjFl1
FHVIWhTmVxJ639liLj00cg6gZvDA03ou6kzTskF3WdJXL6muCuupA0ehdPtJlOKKge+TIqLsnZXe
vHTzSjQZuCFcRsXn9xP1ZUBuIQuEk7pHE+A9slvfXBnNsoKEG83pUMY8gmsiuXP8mEjDzD8OURzv
gjh7rFvGmqXJ2DcjtYME+dwvP6G3J9yqm2a0RHIFixdeQgtQHWzWOu2wABsCGsTvn4sLTgEbjwU6
D5Plhl7l2XMRaCMJ6l4K88jPNuincLjrdLyH2jjaGe+K/K1yEWHq00b464kWErYnJcLssaBDHmBE
1KTadi2rsMofSdVDv4XVaUtqAU5c+O1EeqQfO2vjOxbw+BLipdIIoEj1ORpaJ/c16sLd79/UW3/p
bE/ktC+M+TDl0f6Z75gfVjTpjF6mTCvdDWa8rmiqg1LzTqogyqI2h40h/XJVZKDDM9M4hfAVqOFz
7L0B2SAqT7ZRQhkAtdILvXfWoUtCDETbjI7mU4L7S2M2GMRU+h2LbemF122UPmtpdR8WGKOFjRFZ
kXFSw/FuxHAC/ngbDupGMPpadD6Vp2rcj/0mC/NXlfBBQalH5pa9jqQVuD0/os29K0JrUPvY2vd3
rql+YQVFG4FUAIEbg53zqaYe+4FD2yhDn10TpJTg92tHlg1fP5D8jEaEqztMRbTvw4PsQQ8UcTLd
SB12Qx++6GNl3jJAY7qdQgyy/Dmfs61QvRnjczDxuIzpV/Ih83Wfq1voqHBPSFaUJT2O3OFpEVGn
rWK4quR28rCNUMeFFz2wWAGozAt3lybSJm03p5byrENhkpBjhfSF58kX3JTwAEANSF9Kg6LrZq6p
/4pP8eGpqawQraHU1npVojzVrAdPRE85MqSF1drGoi85K3mad53Ib27PEuzE7Usg9JUvOM3k3Q4h
26pyvkAsfQ384DAEsJ+CWKwCq7if95PO/UAM5pf5UKhS66mp65PRti8msz7m5k9dZBpM//nBlq5O
IWf+vu/2slQMyMMrqPXdKoj67ze+bh0lu0Fgx8mWbiGW9LoiMkW698QhUz5CBGSJ7WB+lWo3pTN3
dNS/5MX47Z174dKtgCDN0hGtUNSeT9VGhglpo6xsN8RFChbSWoD3fciCZthSz3F9Innf2RohnvP6
hc8myYx3lCUXDi0YBD105mLe0c8bvMRdV1U2H9BkwcfXp+VHxwUx3MmKa4OcdCfHaj3hI11EsJbf
e4ovrP60Spjp0MblhHjefc+Zsbd9FuW7pCVEsszjnV3AMHMB3a+sCntVgRnp2hOPgmdgk/kh8NBm
55cFuc+h8rZmHh/9tjL31jhHAHYSCCG5XLrYd+3g30DLXBGYdIo8gkM5W2w51XAmrOu/d7F/+zb8
e/Ba3P29JDb//A++/laUBK8GoTr78p/b1+L4nL02/zH/q//7t/7585f8o3/90NWzev7pi3WOHGa8
b1/r8eG1aVP19nK8/Pw3/6ff/Mfr2085jeXrX388v3DlgAjjVv6m/vjXt/Yvf/0xi9c4iP/bj6/w
r2/Pb+GvP26iPH9tCkUf6u8f+MO/en1u1F9/aJ780/Y4GeG+Q7TPfJKmVP/69i3p/kmJin3CY1ZM
O0pSquZFrcK//rDln/MQwcFL5839MY8noinat29Zf+LOpK1uW8xjZq/mH//5+/30AfzXB/KPvM3u
iihXzV9/cGphb/ph78LAQQGAOcWyHQt19bmHjEh4a1BJYVx10KEl8bOOr+vjS15103QVJulUL1rO
hNbSQG/fmDM+KRo/lOjcoa9pnV28lkaopR9sojaCj6plfgT4wI97/5lELj155TBAvlExoPXPPVI0
pqU99mO4gszL2Cj33WEOvUrST5HSDQJ8e4Z1uzpBULrzmgiIz+DwU7GJ15kGXJaB+qFp5fDgJx7I
gtxrUTlwMCLNr7JI/roem8Bxrlime2q3UMtO2FX66FD3lCRbCOhhv02qjll8jAWbNDoCoL+mZQL1
ivhX0115SGzpczt4vBZGm5vDtPW7NvkWkEQKQ6LVUxIesjkKo9UHJn5T3Vkf7VaMPq43IdxdZ4ea
7ywM10mFueFQrofNlS+rMIBXRlhdpPYIO8itbfop9Y1nRkfEnAU1U4VFk2T41iYzdYx9lmSB2iZk
qy1jgp7BbiOzV8vQaRrQDeRRflWdEQHgQRiSXJeWWzNzoHxinewz2QC3bMgSXIjBcbXPOVzVGEyx
1nGy7ywfK1JBwEVZEs8Q2BrBx4MepNaniGSB9oNLQK372Pi9270IZVQfBu7NF4NJR70tUdGRS1po
abQZhHJBHglLfclsmrZr3WmLm7R1dNJVxuRDC89gWZUGided33Oa1IZ5ot5VWnegbBE0SiYaeMsm
0+G7jiLVPtgsRN2mbyZtYFCdDMYycfo8XgVjVOqHIO0i7XseNh7hNcqW+bpoVFfcRbHrxesuzsA+
Vg25kys7IptskY6kZ25sN/Vh2nl+l99FYqq17wM+D7XQXZS3xUIGukZ6utL4B7adTXCpxonwwist
RiCz1lxjmCNbVC6dJYeMGJxBpTygr4UFfZoBTrrzvCkjoVevSW3U20yKm8ELK4vzdoneUO/rVmtW
0ogj/9oPbUWBD3m53Mu2QB1TS883SSnqqlRL1mXUWFnA4Ys0mvu8wcMSdEa7TiirAE8SHtOYRN9N
BQEMTl1X67wLqhWjSTgz09DeIib+YIsG9yrqqZmFr45VZYjrkLVoAWIaQLnByNZOMVF4jdJnMfcI
67bX96Pvu1+pM5yTikDa+Toj76SOtpneEjwoMeG3to1jIQF4nempe0V/0d0adZDvBRXi1u4Ge1OW
ULIGuieANaPMWbv25B6mpmoJCao9ckeVQytVc5hJZJBXONI/SpowWy2OwFhYoXdlJ5EgIpGex6CC
4FB2JkBFlHteMYrHTuP/hT2kGjM1m+1cK62TGHJbIrNnp7BLKC2yLG5hrz+TaTa95HY5UB7j+3Q5
5tz6uuvvYPjrywz584rYtuBuJH5gNTi9v9CLFP5+3ODW6eZRrFLpyvLmWALLrmjguTK50fVGLmO3
rZap0TZbr9acLxZ6sJ0R0AFvYwoNn5VtHQPr3moh9chibAyys1lnN9JLeeXKnkMKGcRhpSwWnN+N
Dw6BHUtXTtOOIwCZncT13GhZN12RbxasKJjytY9vGZJyEF05oU002ZTiQZ+Mx7E3K74axXYcSJij
//W1GTN9P2EhusscwLSYF6DZF6l9ayY4qMlsiDfkhmYfGq+tt5TL0dXUp86afVL/IHgbsBwJe04z
Pdv2GDFJ4Kvzh7iMNXoVDT3iQaM5T1rJISTvA9MhH/9x9GL0Mt4YflQFNKWSttu6pdHPnUOX1yuh
YIDCj3g5UTA06wmGXVTYw/eO0defmqFw115akHeL3++oq9T5RslChg5Qhk2qCaaGnUdaqcMgQ+E7
AH5Vz1LdCUR6JaJ7paZqYwnyqiKOtLRTdNaGHtBSVbOcizxr1yb/hLqnFs66ElQSGaX20ms0cT9m
xFWboTOuW4eQt9GEi9GxKWx8em7HKNL7fapQWPgNM0llFwEpQyVPojR5j71XLs0MDk6WFFCIKP6/
hY5ZHxprEquwjeXtQJ75Iaarw6SgUKuROe4xqHuxyk0brknj0ewbq3FLV2Hc1ZYIt86AwU3KLtl3
bi52BMeBdxt68xhVegfRT6it2xvWunJEtTXrwVsGEzlicdxmh2iU0wYHjL80prEgmXJwQOl207oD
bb1NMmIAooqtzExEO1sB4G2KGQ5XYsfIzMbeKzpCy1DCwXZx52xyJK4sYc6waX0SjzLy35cdP4uY
CDEuSzfxl0XT9isSD8udMnrnutVq0qKgzC90iqS179ojGaOWuDFSq7z26IJtmT0Z4A7CeB2yIN8Y
jXCvu0SnT5Vxv1eUQFvp1eUWT1686hOAXIZyioVgSkroC2u3bLN6GRtWu2XNhxfchObGM0iOymoN
yXHQNwSsVyYrI98tC+bQoh1ZxhU0Bh8b30ImABHaZvosezpcmea7m7ju5br0B7GyepwoVop9NZJD
sepKEuscNaltJBiRgbORZHzzV0iEZobct8gN9HmGjDFroaKmZiAbMPyxuZkYR/h7u/DaLWZqfc4s
JKs0JRa66YseFHQ45wFb7jYWUFYr7Na09xRAOZmay5S8vr3t9946Qte3pGMALSsjdCAonfYA0t/Y
6lPnbcgL766TMefgJN3sk+DAtrMTTW10rTduC3xYK78boA4nBXkqWQQ/MgWo5nbCXzC1JngvSivs
8AbXEAAK+h7SvnV/+m71dcem7o3Xbp08ToUgQzshdiu2yAu2Qmbn4QA/sB8Joq0HsPXRnMVjOv2w
KnyDxUiEJIE5ZnLgDh5Wbtv2tx3JHgCpaR2yAmNdRgiGAb/vjmRJWlu9dAGulyXWTmD5mxEvxlop
csr8DKZiCXd9ETFAWCQa6brk09GqMOnJu742rbLGY97TEvBjty53x2QRgDqwMfcpkQF2WUCotSvM
g4OT8D7IuahJcV+VMaycoCFBF6sG0RD9oOh/jO66qaV2rCzLuXJ8Y57r9+Ma/zVtt6wcsYuSxx1M
UUZubAupnIPvhmCvfllWIl6NnfMlmogZsoklQNhjhYDsgdHZ9dSvgoR8BWnk5soKmTgy58h3bhBX
u6JJk2WHzHChjEZHTtLhKZ1/5ox2X9HGC1eDj1khFfQ2+4g5VpQwt29c9AnWROWutwO5fKB+Vh7n
uavW1t1Hz+bpDJzCXzZdAhhYaMGGLNRgaeWmQrqC/jOix8ADwiNfaMpet6ZqyQ8xQpJEGlKXhR4Q
MeA/NTYFthUY45btgliuYgRfFxr6zgxh5AxJwVClKG0aKxhdczUatLLjcmeSC7htc/Slddn6d40N
qFyLi37nekl4iJSChKdiYgf81N/qg0wfkLmKnV3NTZtpgjRa24o9Y+LvNIn+1fBb86Yb6mI79I61
8MfJX9imCm7UIMxrX+RA2iaeDdudowUIdqYiAUDy0Yn99HvB4vQ5bWs7RoLhR8XNkCsZk/2il+Ha
0QPHPMBN0g82CBB7jxwvgr7sJkTIBJVQaEFU44Ht7nUHMYs+AUZKtXa6qucomQVnFIwGrQyy0uSe
nEwwUwu/D/uipE8jpb83s6Tye/Pvvur/t5U1LUkK0f++sj7OdfA/Vs+sRz8X13//w38V19L5U1CH
CWpK2wKe5NC1+VdxjRD2z3kGiwpt7tfgefmxuMax7MwjWh2NNSX2fxXX4k/JDA72EeY5VKFYJP8X
xTVyj5+FGPQtcSLRsGJOiuuHMv9srmdLr2ycwTWvsdKkenl4+yNVkTUtFZ26SHfNrSmjEoW8A5Qv
odGFcuo/v377j0oP0PRruYNVOCgOY406YinqQ8c+sC8mRpcw3HxAiz2BDMIm7XKdFimQXNfIcgiw
0bAZQu22nWPG3v7oe48hWGR1ck/f2Uq9/BDUDWqcSCQFECO+FibghKGCvh9kwb6StHqX2UPeIVHE
Xv8xLbwv4Wg9sMLou7w7DqUxHRJoE85oiL1PrJqWc7aO6R04VfmhCaZTpvdUAH221xgCy4SlwBmT
kqwjj6CcwMvpMnr3xLuREsLi505QJJKyuKrkCNef1gieYJvDhZFRCBIRVGSQ58K8+mYVboJ63b0r
LedT5SUPTRXcj7p6SgWxKaaoSt4hlaGHRs7NjGarRZG5cIR/TUYbhJdIfncIo63JcBhEjF4z8gw6
bOpGtqwPWX9jKzI9tUk8Vdl4K5L83rCiL6J0wJL02X0OOJGYXuyC+gMJksXGa790EvktoY8YPSnj
MrLrt/MPVGHzNIjwYJMKOw45LMA5oyPpB+ARgRw3WVTSXBXo5EgJshd9/lBoBQtoYdCBgVkeW9eh
yr+URBSymgUZdXHqLyyDLk1Ufy6ZtPtj9WhU9Z3XuB9kaHxsPLdaBH28k5lzIw2f6w6j3a3uTcpd
rcFszcmYKNKrvq+BZATVSwXNgPzN/AVMFFElMNonf506+V71/be+b75BhUgJi1abINmGHPAnsFc+
hqw2oBmgkVWuRwMbo0/WurOvdSIrqKApyXKB78GuvjMbkouRbD/0cyPy3Hum4bepMl5FyqeVlqcM
HBSwSeDfYSi+ZwHxwrFDkmOAg8Ul+cHBw72YeNMaDW+ZGlxLt+XGqyGi9BWcUpdqFuSKtcFKHVWE
Efe9/FoKwD11X9/m+adeR2Ygy6heGtwPi0mQxvuUmFwqaaDm64jv0zv/2hrkZr6fSr3YYTS7Z9Nr
FqnehEtzSu+idJ/32m0y2asucw6a69ya3dgsOfJ3aIq0bV/QD2qS8WUyhmPqVMUiUPFti5toqxIi
alsOTJ2R3dcDqP4KdXBt+E9WLo+qBZKMCAozHRzXPptTeEvzhWjBO609uArgaJUY07L05qhHuia2
R89jcA0cjeUH0TsvbUEsDX0k0ntJ3kO68Ej/b9qIhGiBabhlfIWAtC+qlWlFB05QywqOCiYq+y5H
aog3HtE2aJMsSJ5Q74NnxrFoNTbsGmtrmNFN7alTzwFmmUqsojl3smNitckJAUPfxGa5JOCmXqUF
CVcM4Hb1Y995fMgk2tmBTioPDpapyonWcjR4dsG9GvBDpjo2k6Xgouo5yXxegok8LcfvvMDnLLLv
tJBTHt0IbDzDXu+yOY3v0Xfir/z/aC4nd56mEbcd8/vuy6ibZz7xdVQFD6G/Ilaz76gDoAqSFkFY
8pKeK/JYOxmWJnPHpRAWwXFhSS5BTHD0PAKpvtMR2gWoBGV9UvX/4e68tiNVtjX9RJyBJ7hN0mfK
qySVbhhVqqrAewjg6c8HWntrndW7u0ff9oVykEZpMBEz/vkb/dGXVRp0Btf0kFj3fXSTNUg84qx9
cK34Rdk4krSYsdddf1KawtSgVPcmtutef8iYJTi9CEGxcOjIW/dPKzq4bB39KamNJJrrTz7S0I3p
ECzideq37tyG/nQcpbhrs/g3+IVBL0k9diRF8SW7Z6NEw2VP8PL8uSBEpHUxMmBKifrwaYiGD4Cj
R50U4LHiS1ozuZ4mLt90Tw/8ckBO+z7yIQEklPBeTwLZ2HwzlLUdTPtbiSMoUdIiQG9W0+tCJa/j
8QwTdZj+AOo+K1Uf7DgBRSsuyTjvNbPqdr1kNuk6m6BuHIBif+tldGkNK12cRDEHutWQC/EDh6Dt
yW/h7dGvJ6wyCMBILcJ4AIvgAR8WS8EPN2Gs6KP7RDgf82SPuzESvEkc34Cg0OYvGP9mpKibbrZv
48EmVozmSGK/hrH+2wvNc1kS/k3GX7+LbO8amqymR3XxIBNhmY5bSthfRr3Z2TbSOBPTND0fg8HM
fkRqr+vyUQ8xsqWlYi1Wb/m9nYeIpzyNebBipdz757i0A5MSM8PxJBtoxCUWJlItUSrD+ENYo74V
Y3k/4HoeL1fXuIAT4KYbI4p+zyQnDMqBhNThGZL4zWLttLW0d7fF5zBt/WONA2Yn1bBNAYoD6pVb
UYQfQzHjBWxUgtTGn50pX0bSIqXAWgPgc9P14I2xm4Ere/pbEXZi71iAT5iyncbaKgPPG05m3VxH
nFgnACESpwPHY5AvNFKEccXVnfmRCMxpU2M9UqLYatyR903tG70ApE+69KAS91gpY1873is0rShY
znbfrIxDi9PUVibTXo7md0kAeSBb62duQUwjh0fGcJJzImD1ozeNv30scLTcuyHQ9FtlOE8Ftnu4
mfbfEw8b6lmoc0u8SI+sdVNq7SPOr9EyNJw6sk2XNd44lg9WaT7ac3QRfgclk2amWacIK9x7+sVh
YPIiUTz7ZMC1VfrDVibMlDh5qWjOaXoC8cHNLy3WslvPqRjv8BPWSq8+EGhNjveswwADkQgHSDJN
2A1Efs44zGf1G2KzeqM7PF7pnLlFOIVXSopAlTqzG2cIK+ODRCPrVvDUdfuMFU8UVMSX+mN+aZRd
ccS/x8YQn5LZ/UXs7MH16mybKO2nb7NUrJw7J4n8k0qtmy7DxqWts/dOLT7LVQJkax2GlEQSFCX6
XkkwRlBwk4gtgqJ6s4RaXDwTwaW2bo4e1E6ecUIiq76pf1tTm+5F/c1KdaLzKoRxeHlcoX9DDy7h
0ujWN+IJcbCuxIuHqKcS3xCWkk3nha8prsGQa5rvpsjuJhfnflkmj24e/i6KRt9pPuWTl8zbZnp1
O2LTYzskAjtmvMEbzsrHn1ZFKCT979vK+omkdWOr7NnwIaB43/PbgdUxeDWZc03GiJjbMOFtO6HN
opM6QKi0tXj/hCxCh4WzopfidawgDUHA3ugDSDMj5tm2WbaDL0D7cfMgt4YnQ1Qfjn+PUuVdOeJX
G2G22bbqmrKA2/h2cgMQt6VR9C30yW3pI/0eexUY/1i0CVr5G7NzYRUrgovSkdgaIe/M6NjbGbao
LNrHVH7PrPRnUssfpKPf4hn02JnJrRHqN97k+kGRE3rWwlghz6mZS05Ec2lWR+PLVPgY2s710yys
d5q7lxLV/sbIsicCLa+lwW9sR3SjsbbPF1VCKV+dcpx2RUp/vrYYd4lRYvjboht61syI1TThko2f
tITjjG9OQhsv76r7kMKan4K1/uRiuqISJqEICrpjIv8nT9A8Oln6qzCMDpbjWeaYBOOn9pEA8OnS
0zaNVxBxgGHA1MJsKjeanS+QDu7iXOe1Cp/j1utwBYCiFkbxje7DEpsjxwJYeigtaQfww/nsKHsM
NYfP7iQf4BQok4fwh7SjZ1egyNAKulHOhN+v3ZavOEPLvVt/0Lx6TDSo61kW/RiFevOi4dfUd79N
KKdU2j9jH+5PpbOvojB57DWsHDLQz8YfDoNNmgcgwaNB9O3kqKvRhBdas2Ewyea9ly0sAafZx+Uh
JZW9hSSVxN6bmeSXsK7/RB1T7GRk78okFscQR1AFSU8ufTD6yg9EIz6iTos3eqHItUnvwFZho0fu
TzDrICy8fgeBmwlvDJjHy14Hm4U8AcSSn4SrmUDoNdN//wQm+JOMZzIDM3FgwF2AKtTUZDChcNqo
Hg7gJMYPBpxHtBsbP3xQlRmkEo/vLtmFJcHLGE+lWy+tH1RS+OhVSly4jZSS+dto43MvJdN/EOZY
2ZNECeVeobuJdG1BX+wLBcEeRMkhDXg8xWJxvO7Nuzny7lSo35mL6QJp16euHlkEtW6ApGk/mP21
LtWT2RBaiVfOsZ9NkCb/w5bTY2tlzrHp6/tJGS96Jb6HFU7ROHRz6XKBiYEI+oLUE1zeZpoT6BHM
E2SU6NhhQEOP5CHVxKEZ6Yymc3yNikW667+YRij3ZUt7z4p1HccK+66xYjJMjZfUA7ERzqEG3MSS
Mj8mXn4Zw+dE2fiMZktVC5yq3IQJMAb51+Kbvm2ifYzdV2CV49GaGKN8n2Ze+D1URnfqEdTQxwHW
fNZw8tgWXtfhPkfP2c2vlkKXRTruNwuvMZqJWL55txX7VVZ90JXZ797UD0Y9XAvz1TaH33EU/oJq
9IYrx0+8VV6kTb3tizPr73uMWP4gbnoIBfIcL64OY1SBz1EhRX4JQOx8JHh+GcZ4JZZ5NJgvZVge
6J9juB4egL2PtUmxMOYZfWg1lbuYHNoN4NtzW1fnDj/4IC1Y1Pp6DdjqZT/ymkXkHI0Y+o/R96i5
s1MMjGXFNO9rER4k6aO54KXYhPxO8Bbt5bPDvGe6u49eGfl5tGOP4GJ7s2ZmrzfpCjOsm0mHThfL
iHi33l3MuiPs0Q/jnE/5sahUIEHpjr1WF+dhQSJ8fEXiGt8RBFML3Ptr/b9slFCmmiX7qjOBMNYH
aeTnZyKTyRRwYdF/PTZWZk8c34j/5dBX5/UJsYAew2BoUzBO6GF1uGrh8th6o7jS+oYM622B0com
rxXh2XPtEYYTiXanxcSBSz8GUoh0+Y5fmI5WLiJSy7WTHHC3fSLRvji7qbhT/TDu508wRsXpaTGN
RRBCKIw3EXCHr9W2/fevLZbf5TitpHXg5Odu2QPrVgVpL2VM5EE/H/OzgysQHUBA2nJgJzm2j2Hd
urnc4ChQbFPtUBsaZuSZSudg/VlZq9nz7m+b6397k4hnrlqrOH9uzhkx3YUbH9fPG9uWzJB2Kete
59E8r3vucy/FyHtLVHzbdZeueyXtmPPbzgB1WTLT12Oy/se6tT72eTqs99cbK/Mzav0I+0WfTLD+
cT3wsddxYNdd83U2rM80o2L16WdEviy7Yv2S5tCwfzpJYw1+PhROp/7ZERkiWmy51zexC4/WFvj6
PgeQ56wDAim6kwRvL0hH3Xbm9MgAW0AL5iZPXI8o4XkvZc1h1VkDHeXc0skB2in/lw/+23dYNxcD
lI1hRrSVlq/4efTiiGCZYiCpc1xOjmhB0fpGw6qztbbjY5al8efOHYH78AX/umrwgsModN15/9yD
Vh3dljEth7lFg44NyC4R0bvW5zpdTa6H9YZL5IwhDFzGf59ApT7c540a9ut3GcL6LnNnfV/pDgFI
bc6Frkxtv3779S3W/1y3/reP+T15nBHTzXY9EwZEUfzEEPyHE8GEXXK0Q3SV/77Ilhe49cwLbMri
Sk7H9QzGGEMdJ/K/5h7SggcsFWKGDsC/7Mn/9F1oWJ8gS5CvgB3RZv3s9SPX185otCjdKA1Ltzl9
nknL3l/PpPXu12MlySzLiOSYs0czslb7yMvuPYkP1mZ9/XrzdbX+7RT93Fyfn4FBj/6Cgyw7+/Nf
usg5aC/Y8JLWtECuRS3bgykbWqj/usLXn7f+y/rYelcuZ6E+DPu2S9lNHoTg5fX2erKvr/j6/3+e
guv99aitW5//s97/3PzH8+vdfzz2edpWtev+NfSUOVWUk9knWbU9CU5HAwZZoA+Eq6+/E7V1v5Em
WYUTpiSk3giHZIj1iCuMFXaud1fM3YOXEJVbiquZUQbq5Cup9KEQFt2b/uIMdnUGa3woCCxrR5qc
PnGA9PuR+FiavoVV1B+1acQrZrkp/RJejNG4GDIu971MkGBY6ZI2c+l1VGOhEYhiiEBBa55ZX/+f
NwsRVnslzKc0g6+fuc8TFKOLWm7CGBvXzXo/NN3SDdbN3myaY9xAi7VGJfcYZ8rL+oSUTBSu6Pcu
ZKdNvlyG642/TBtfd78eGy0ajZv16c/N9SmxnvZfr/8/PP/1zniplzAyzWS8OnDkCdD516f/7e0+
N73l6/zt0c+P/tsDX1/w613+02Nfn74+O7rOexE2Qh6s1tn948mv///8OHMZDv7x9nNTyH0Vd98+
3+5r5/zjdX/7ql9v0wGBbZTJWurroxJOLiPTv0c4+VA09uBWf9sc474+m/mEBjd0UJn+q/1iIGs6
rzfrY+vW2pdZ77aIZ3oCMA56jzQUoJi+TI1C/vMGGRsPytQCcoTVsQM0ZxrBgKxAuMTN3+6neeXC
O5EUoeu4X6xlzHLjryeAXIZPv6kwCrKMh7Uz4+SK+b5bygadCW7nrP50axUxJ2AaGEWB0zJSCFUn
5/Gzp1OvJUSXDpKWv9ixXqYjVLRRpO/Who5c5iO9X+iN8AO8OaREIYqd/QWX/bzeR7dYnde7GBS8
5/QOdoY30K1aLtp1i0rioKK5AamMSSfV53hPSDgr86bQ7U1CwsO2qOf2LPS6PVf/3vrHY01DTg+Q
Yw6mQQerg/jzeaNkCV9mfSzRRzgqZaDPMCmWFwy2bxOXTi25HM8YmOe8bhmN9tfW+lgMCwo/SYOk
hikpTm3TUv3C5abvCjuUrtpy/Nf7bmO+hCWt6rW9tnbbYjojGTEFHOav7ttUIU5idQ1ivNR10KzL
87q1Hul/PAZxrQUYrD9gqDMRfHbgPrfXAz0UYGqd8AO+dXFeD/FXR85dp6LP+2t9OVN6FV19XJtx
sV5GzHNL+QJPSZJJ3XblOY1rbALIF1yPoK0N2K1/HdH1waTAUlWjVu01nT0wR017cBnltSSqmWw4
tuFgEVq33pdTkhC6lH1z2qk+Z0NXktdVkkA1ud9DNHtn+EB/v/lPj4HAHLW4NQ6RYbXnSev/uukK
YIDWs9Ld12NTLTHxlKDLvh5CHpFVd57jn5b0qxMYJLqudnhzjJnLbT1Ocj1E62bPEBKaMtrj/sa5
/nUk1gPzdXSihqRmzSOxeD0EXzfeMjh93V2vTB960S6d0t/rYVgP0H86VP1yfBRqD3RV83Y9KJXr
7+0qd4m44Er7PETrlScSAgmLSdESibz6jA9LkE6EoqRhAQswMZPmvFTnJ+xzIFXQSluYLR8hnYSd
WvadNNjtmXCJSV7vf2760hsCPWL9vO5CfdmPn/t72VrvGvbA2jGmAbZcLXFiil2Lx+g6QK7XDlE2
SOvWzc9rqXTjkwulpK8ErWk3FyP+G0Tbm8vIEGmGGcD3DFkVoSEbC7WjfwnQvD47LyNFWIzazp2r
l/Vcqu2qPsPFrM9fd9et9TFH02g8UECsZ1q07AZteY+VL/D/MSPCgOT/f2NEBD8aKKjFPzkRy7/+
xYnwnP8iMMn1CAqBF4G2H+LDX5wIYf8XJCQMinTDdlEdWBAf/hIcWDAphMBUykG/hge0y3/9JTiw
rP/ipRgrLWIF3fAd6/+FE2HhAPQ/FQd4u9gIWQA9UMcuXAvrf6rlvHSs8yZrk2OMW/PBHelaigne
TzLsClb0D4nlRQ8yUeciN7KD3kkD8xTdekTmQH8un/uzk1fQHQr3sdJqnx60WezjWSuuaiINUs22
c4+vipDVcO/2UJ1kkTzB+kFgG6v82vZV9Wo1NMTTAB7C/I5pULEtfFXfml1RXdIZk3iZtBNEPsN7
qP3Zh5ke5k9wgLapdAnZMUI0W6Y27TvTMC/0AvyLO3T93qjdcGtGtbOvcLEm/LQdPzpfu4HkoPHN
cViw6ZISahLiB2JM6k1vGtgN8fg9JvdQqztnV6EOPiS5W2IVTeBRHdG0sbIS3a/sv43TanI6VTc9
XMRvLf6bhOh2BO4KzCJc3Yi+FQvt0MkOWT7T3xjL22l+mFhFnQZR//A9EjjIiwGkGjMIB464Ju4c
HWCn75XaVWVn3FpW/Orj3r3zXIKv5pxMwPw6iHS6tOhNQ3bWi97R3a1c65T48zNgu7XTnKHZuq79
W4OqWJZ8nN6imkuBVvD5QClYg7hEVYSrh3rsMZ/feeYTJn1BLO18X+gGUZKAvyRJXxPEHS9kXD7o
vlPcy358CxWOXvkIeDGBhgdTQ+KAf0iVZP20EHzh0R1RWBv39jg8Fs1g3OY9mRFunkUHkmVn3Aw1
QQ48joi7rtSKgGZufpw6AdGLPiUYYZO8hD15EfFc3JNAh49/bZTHyv7FdVTTVsxtulaufhf7YbYN
S+u5TbWw2aFqgOXf3gkzNwPPWfj81SKtcswRr7iO4FUOzh4B8sHWp2EPI6k5ZSORmjJJCa7Oafpp
Sd0Df+J7olVOdDGU9qds9Z+Vpk/HSdbWg448YwitE21XwkN7JseRNw2wH7F2ne7Ks2UuakGYDvgw
0C/QwkXx6kKoSQbfurcqeqSwAdsgtLL3xtIXoQg33txdQuKRjlHRYyDH0uiSRoHut9Y5D5nFPP9x
zjzzRsSjeYP0Fd4dMsptbCdPaVztY86sswjJ2FDJdBaUk/cxyeFuLdyH0YIUaES4w7ttTfcsb5CO
V0W28/UYemDdKuSi03ifyJxaXvM8OAhkD9sE3RP45m2jWeu32FG9FJOpbQd2OTTkuT4k4XJMVb9J
Qhg15pIzY03usPdINTaqpN88q7Ggq9tEP62wIyGxRtrhuF1QiCTbljpRvKLWDrPH6m6aHxWmy3Vd
efeenuMPYSw/fzLpiVmA6KNG8HCHoSFkDU7WKuxi4hJce0v3lSJmSElVV+mrHtnNvV+aT64ksjO0
rBtTihfUPyVeGOBTLZ2kwZXlW14aB69pi6BgBL7h2nl1OhkzchHhYWTzA/gbDmCew8kNBQpxNmED
mkVXvyizrdOH7qGHKgC9Gzu7Xsegh6A+sYXDy4VmM0w0ZeUiShzJo4zj+gYZxQGDy3fbruttKcqE
siBox2+06XadHfc3pYmxxdQ0AgVKstN0ixJCxNMWwcRLMRYksdr0i3HRCFo1Dmd99t9os8aHGT3P
JnHy70YYbksXFUIttPJ7TD910r19X1vVjcy74tb1x5EMIiMPMq+KruQaYcGDFAK2iuEFbuG4Aa6K
/V3nNeaDndJuqLviTijvYZ5TDUkyqLpY3A1qP9zkovZ+qgEzydIBokhepJLzTuSV2BVbet/JaWpZ
4fVGGkOX99otfj3+DoOH+BBHEe5WpkaHp9J+QvBST0lo3pWZQ1YQTvIuPMEgyZpyxzxEsnljPRRT
/6pPjPzGb92LzLuKs38X6bF+2/pk+xXQADYSJ+uD9MnnlsDJWwgI4blpzcCuvR8yDv0Xi7bwrd0Y
8O8seGBVqI49Ti0bleTj1c01rPBxWt67c7LPPX28nyPyrRKsr+88S/s26dYlb9z+G5qI1sTcCDGZ
2NI9HPbIYv4gd+33mm72cAXK6OoUBCxpLMmOeWpPF0hLb1lsPMl41C6C9hIrg/S5mT6qIbzrI3PJ
dtDecq+/IP5KthCxo3NqKsCdqAdlddi1ee4x0851c2tGAOLTwB01vc968U4qZQulNofN3NT+STr0
naSE+VTGXQw8hpNUF/rNg48a2rZ+yTLyX2qIsxDk5H0s8K3oU4EH4JSCDU7x46inNboH/oqE7PEI
Gg5eZluj8oeLjfP/Ma6LtzByajx9c/LU02gIIPPldBa05DCEFWhMk9BDj8xjC5fruc96KyjanORg
o/TvBFZ4OhLIvdfQqnQGR7/6NfRxaM7igMhG7Tz6bidZ6JBiItTXzVTIW0Ui0U1aorE29K2Bjvsb
kUQjlbRxD99bBo3tOo/YbthSqb1b4qUPPBFC6jKdAzN1RUtP87eqNv+Y0/Qj71PjZTIuOuK/F2LN
HimMfkDagck1tf6ORsw3OfiQjzq9b69zrRHWILB8mxSIv3qr2rOG3eIWKiVKOb9Kb0zbINR3mUi8
KTlFQjArJp6xs+tGPza4U9AH70xqgM7Ypg3sm8hu83s/y7DnMX+Yte48pEo3TpleW1cTMGOf1MzU
+JiTV9QW4th0PVxtIyqf6TDOO18wrQOLWZu8nEgqtUiia0wrOZU5jgx9Op31MBNHLnf4EOrDzR6z
cA4vNTLQQ2cs9AMoa49pJqE2Df7FqsvDoBr/3Dqs7z3rTkJTf8QpaWwrebENxJpTWZ6qtAPugJkw
jOG8J5YBUX5btQ9oOC+wGcPFPbZfaPyLArt1r0MRnd1a74Kkok9HVN/veq6pCrQCup16qEkj2VVo
xh8lVlAdsp/nhsZ31oExFkat70UnD5pXdtc8ec9wKT2JbvrVQPXYFX6ISxqpYlEskptxhuiNhW/F
90kl4LtO1vogaMtxnDdDKvN3BTN5b+qw9JQUgZua+m2Mb0hQVhD9o2nU9xxpayfkd+wIaYfWZd/u
rG6Jl8HbIJgFIdsoRu4Gt6d4TNQVaqdxDBVNtraBOUhCrtg0gxldXaf83TdjuC9HY+/ifbFpbRv4
Q4nm3tK0V1VGzcWunzpPK5/I7FvKiFQH6pyNxyQvjL1e1ykCm754oxEH2VCi7bo3nPTDSyg7bNKV
Wc0RI0xduK1k1RyimSh3z/9eOI9aZKs7O7R/EL6EDmc+6mIJPzeS9sEwSXLpOjwGs2xfo3C76rhN
4Bt1ySCREcBBJyIEGyvkzKRAiGWALhbdWZGnl86otn0cwncwKjKamqS7zym1RlvJnUz6e2rW/Jqz
FwPXgy5r2zI7RlaaBjqhjhvsqIw9JiMvaJnajZbO+jEvnTkwvZS0+UHvLiRUBoMFg8fOSnmcxPTN
xsLyYJnhs6c1MfaAenxwEnUXUbttimY+FcgWkA5xzXd8I9fUcLA5m6Fo3ry64h221ZDUd5Vd7Cyp
Hnwzrk8pyFmflEc9tUOUn5N+dhZWGhV2ndBYppCBLYOLzCZ0h/ERpdBLtLhn9051EkPO3FnNj4tB
kh5H000Zw/mV43hfyiLordg4taNtnbTR32EcP8AdowhvVInMFn3EPsKSryiYckPNiq9pMYEsTBWW
ZJ1n33Zi6Jnt3PnAqovAdc2C5Rdp3r4VOF0ly4zSpsNr3iT2aS2G+L6LgEpgk1k9tXGPahP9xd0s
oRao2b96i19Wn1XxoTGrJ28MZUAeOmBSlD2kOTQbnj9jGkYGB12SQEvNPFhUuDtDDbgZ2FNNg5qi
THlqvCaRJALJXTKeu8S/6Cp/J2mNyDCtwPmhT+rTUOjF1tPi9OrAXSxYE+18b6p2wq2nnY+31rEf
sWFAkbmDmsNHjZnz1FiiRgE5oVBmttwh1t6ZuISpR1Texm0D8WV9Mh7wLjJoQ84IfA5FSEKc7+SP
0te4dhmOI1fvTqXEJXwasKusKbb3/UJoiQEfqSr9k2ZR+PYxNbXWWIs/aHkcc87KWrPjQ2SZR9qf
NzBKVcA7t1tDH3ZiEkgV4Y2bVFgO6wDo6fouscc/nqjEFhMk3Bm79MNGr3CyLbwBvQrrliSNtIC0
jXYh2s1bRTYtod4C6m+Gg2et5efMh/AHrhfgfWDelpWRwICtIxrMmskpECGfz2TylqRCwqYVaFKX
YYBDt2uzl4QW3l07m862mwUNrTqF+i+x1MG16ug2hr01TXmLq1/xbFTFG6ZecCIHTI8pGLfmyFgf
TmN0scfxKdfd4VB2ujhkoQU9mnKlG1mw6FnlHfM+fp4hSgdx2pR73D8gevuwDb2nym37AMcqRtG0
z5nA3YZqGgW6p2nDIUumVz+pjdsQo/UgQ6sO75zTsoEDZyikqXma3lRT9RpHvsvpB71IFFZ8qYrp
e4uwNhjsqbwkZejuRTsmwAZ40NZx+taTMLAZfDfepj3N10G4N46poYmAMs0RL7195ibyjMsnTkp2
fTJq55chkMmNYYESUsJUK+JMg7obKuZVesDTUOJy1W7XBXcsJrpkXf40TVBM1WAQZJyYSNcXKaQc
Pkjw5XBn/sapbXHtWHxiT4mRlp/X4ti7sX/VFZdajCgb2R1Krqb2aJ+lsD/SFIZNGeXWfjJFG0SN
OLYtPlW24aOK9XTvmFawqlPDvUlBB29omp9dj2rFjjH3N+weH7/W+YAdE4R6jZeYkrCVwq45ugff
aOUB6R90NsbtfWjXP1xn+mjnU8e68zi3o39DvDMq3aLwb+pQO1Vj2h6bMbG2vWeNULGQoXrNpC5T
1bIs7xiEKyDPwpzDmzEc3lm58oJsCM+z6F4FzpinynS6+6a8L2J1YBbv7kLmo4MNlLOtK/YLoNWh
t7bWnPnXWRGR0blciwTooVdtUmOry9Hfxu38WySzsR1rFLJjxSIsmcQ1Q+P47ErXukJ9yg6xhxdP
ytqU2aOAMo660TG7uywT0J+RHx5cAdNa5O2pKW7HkoxAU3nZKS7Ctg68Qsso0aGVtdPc7mhtupuy
zVHOh0l8wG50pFLPiTJ0Cmyiu4roynHb5VH4EqFI6XWExjLx+61hUe2UBbwcf77StcAYqkpvWRF0
hx45KARw+PO0YtCtTLjcoDvSA2OZAsfG1K8wZL5B8xuvFfY+A/aX89Sgbe+mS56pgAZS+4yBU95a
uCdGOBSw7jgkXSHuu1F/rDJtwXNe0pGiS3eFe+ohHFET5QyqEXJ7P0nr1xKnawPiE9PlDOvK6bFf
UIwvjTkcPZaZeRGpkzaLByNvjXtUQgP95F5X5X1l5MD1nb8r59zZakwHJ7Lfg6aHhzYXGsSASaE+
dsfPmFjPhstvqPg0GTc9y+GbOFVvWae1LzVpMtpQ/OzI73si2eMtTIb8IsPofZ2xkizfkDfk7Qxo
IPty1r4NADGz4TZPUcr4YjXWTWrOJF303XBgkDNPDCuU7A+W7LKXyMLdB621snx+WzPBLZX5AbGR
ead0WyF0DuUB+VHRYShKF8UtSVbHsf95niAJNchufY2TmrkakzZ+7aihfJwLOz75ieoOFn2AUzwd
oDq3O6mM6ajCzkEWQTlXJ1j3pYb8487edJ9l7lG34D6PlIBQWMgFq74nS4RHl4AdWancizFbKO+E
QhfJn8Ru9BuH7CEnj3CxAOI9JUZhkzVsAmK0enTr7my/F6d60Ru5SdCGNcppONUt7r+XeLSQYKU+
wp6x9m4K7D0gofdP2Lby/ZtUPw15c8SOpjgMEUZxuGAgZZ0gfWbKwSYio/skp3EKyFe1f/Y4EtX2
qXJU+2a0KG/JCUZoOs93iDeiY5aElPgtViul5t/o5S8xdmhy6ylo2sXdQfe/R/CGDwJ8JqDYg2DH
7Hbf5sYjekuErj2rGSobdV+/C3vG29Vq6i1UrLMdhuU1zzXnMYqibdLqr9HQWe9SewtDrV9082c8
Y8MTpAV5SUR25seoOxfNO0Buc7ATgQ4hZpxnFte2mqYBxuT6A1ojIuhib7hVxnBKMgWaa4n0qejr
gz/TwmqdasThhHO2XMBaS7WPTtwAZgp6N0kR4fQAnQ/f84LBQi9e2vRhdOHVJo77YSKjPg+aV9zZ
NsYIvXqOyYG8s9VJgqFf0TsEpqHIBW3HPGjdiaWNb0P/dTVkgajLdrkQ4QHgHBSr8PiQJOvPI+bG
0E6Rt2hSasdYo7bGx1vuizSEYj7gdWF2hNs61YBLzoJYDHNfwGnwcN5D20D8Ki6Ag9Tyfd00KV37
EnEal/pcgpV7eXRfatMjVliLU45922NX8ELvGJfWsLlVtvgYMHl4ShPDf6psEIIRbELY98qFl2fg
JLRAzgm+yu4JQx1yD0RYP0UOYgWKuxsl09cWl8Uzw2VMUGjtP4CPBOVYpqSPj/lppNYD1sf2qpys
Y5GqrUaD4DwZEzwhC5td/A0OQpnfiS8DL+wxFEdz+ep61VGkzUvtfAzDrBaEA8syXf/jpv6izAD+
EJLKORr9E870tLCq+tZ1FYVtW2QPyVg+uXPnEVIix1M22beUOvIk9RT3ryhKNtFQttcw07QgI/4g
CGvTPQ2a6SNkMM4OLW6w4Aa1/5A0pJBuGuEV1EfMFYlJL6It2p9DFbtQpjTmnMm4H3Mr3wut+CE0
cxPNqTzEdOyZcUgM0BiSV1pbN9JRzBqIwRnzkQt1u5aewtfeu/WWZvyAF0GvQyhPgI3T7FGbSYpN
/fFsLDf6rzEGGszT6WguPbgudp50IJR9F4bvWk1Tzy4ZJnuj3FDc0xlsQFw1XqQViX4WkPsmgk+C
plbkIAz6HRWItVd2g1KtxWJf9FoD5V4rjw6kL7dj+vJgBG7oJZubOPH/m7sz2W5cybLsFyEWGgMM
mJIAW1GkesknWO4ud/Q9DN3X54ZeZrzIF1ERVdOacEnu6kgCZnbvPWcfTv6OuqqIUzUGnx1YhZm2
URJMVjXiKYzG0wSd3uVlo3fbYmlt4xtlhU+yl7a3CnGvR56901PnHgkf7pSleUCLRsHL/J2g36gK
vv7ObHAWnq9NjZ33OX4aXn+vApJXXVIBD3oiYhji5XTgSM3iWpkIcJG5+5GOU+9nz6J9ctapeDov
476Ys2OzKhy+HiKO63BSgedg+oedmXVBEQVD3Yc7e8je4NR91lUFZqqL7vB99acyoXS07Py3rNSC
aUoBBRGupE9T9tCIsVwxI96PU/MTSwq7KLoNLbtLW+9jCd//kNwtUhwqEaJnlt1Jrg9YrzAYrmQC
ax3Y6hrELVpgCszP/ygfafkCzWD+4msQ2k/CrrJ9qKBGrPPXeTLHoIrHH33sgWo3syfJOQitOQZJ
qObMJUR1FKuSvSxGioaBitAweKfL7LEERIq1pgRosbp6lXOiO1jtUEu0p6Uo7tCwW3uOutaEfqKc
g4wiazOZ2RgkaFF2Wun9wMXyWYll39fyeUnzX8hvdnqFpoTwzXLLLolzxzvOWtydDGDTOzPWXwH5
DCdTtOi3hvkbbP9hU3s+p8B8303arZtc4zjXI/kLpkHjptBOs47sLIwmkKkzb0SDCc3CvwmVYRXn
C3VypxtXLltgZV++1INfql/RhedqVPHWSGucvEXGxRNFr4MYzJdq6TGqZvJgswgcZSPVDqh0uFvq
+cWDGeh/zUiWrmrPuLb5Xfd3RjLr95oLS9oFBQMIqQVq0mloSe3nWJuARWnSOunl/GqOkxPoSQ/h
y7UFY4xon2kI0mySzN9nx4ypHtEIIJ6wMrrcdKzgQtWMT6hlHHcrYkwmUOSjAI5rEShSMCCkAWVC
RUO2Q3OaO7RHlJqPf1yXJjK7mT4jLg/nRSTDpZ3lMwHNdv/aJvEjpOhwg3TzOymEI50LT23K0rm6
hb4qOrPfkz77wuthaGgaqzCG/A3kuyNtYW3TdT0hgVnYM9cR1qEupXnC0H6NTSwcouM9xhcg180Y
fH7FoejLBw9RLtw5irr9J8cUz7HQYneGn2jibszFIx3Hbb5KvjThfXfN+psOsZO/6TxkHICdp6m7
LdH0jXE0SwG+nh3thnetrN9wMcf3heGoQAvv9C6NNqjHKarNl1bvnqD4nTRQnOE8PNau8gtzQosT
UxLRC3KU8vU1SawpvJesBUqiuS8xX3qSaKZGK80O9uren8J6PIyLti2m+6hprCPTDXUqYpOX2CEY
d9MpJkKKE+9Ch6xBLF/S0WbIvHX6pNu4d2NPOdgYc7Ox5+rBzcCgmUySCt82C8+nYNU3RbaLl4hI
uywmfD6JHjMTs5sqDaz6XXYPz85c2MLn5Cmi/cTxBT+Ox7YTWePix9bA6Hjx9LWloZ8kuY31TFpb
p6bPdJWxlIc67smLa2kZYObfAuryawDtx3YRh7i1vX1EQWQ4/YiJIt+qOBIHY1178lVVpqfipJp6
ootmagepwYgzEQWnqK1xA2LbaRrKJMv7LGKtC8wv7UthjhT5tL7oD2w1mJ7kFnqXxJHvHIhJXkDK
7K7iNSQqaIIm2zhEbaTvk1VqlIfzB5MJSoyUmFF7jrg3Qj09M0OJAFXpDSelUZy8uil2y6zfDfgY
Js6T9PCUvo+s6rTYcXgqGo7VkxRYGabprTC8YWe582u9flsYdWx4De9Opz1wQgBSkIdXnfXna7v7
eqjXtR1jbBmktntr9Pg8mTHPL6y6TbvKYXDIPDU21qMotDgQV7HhDyIKWOsaahWTujAfSAvd9utf
2yCq2cYAZjiNFldUCw2ZORz6CHa+13V+hAccTahr3S/Z3sm40TOC3dyxxjrOHK0vW4rmdZde//Kv
j8b8+5Cg1ZbdBKiq0t4ZYKK0K4vX6QEh2NbhhcX2Q1gFB9+a4wztWRfdYdntc2wktRg2aSEf2a/G
oO2bR69KAb7leMdsXTEEMFDfLdg6PQwr2yEd3kxZfFeRM22BYi1bjRhEajx49oZn/cCZwgkvgMdh
AKJhqAamHqdd6EKSMLAQSjRM8Ji2wjSsvTLGV9tmz2A5rzZLmNGP97IWv6CA3VQ3IshdN93aOSEe
uYc2OMtxO8fa4J0Io/3dCDBKgATw4Vr7r32bBpY6ah25sNqzSAAfr1cKdINzFDmEI4vHDh3OXnZQ
tOo+W+iWMUXA/4zmMp/2YbqbdIfhZO2QKtS8zkOKaS1t77N+Olt0hM5Cj4PZasWj1WIvT2tgAIUz
kbpd9AgBxudoGMl6akho4Azq2m0bFB7Gf5GUvwkepZvQ9aCrhL2VS/7mcic1qsYwPMwXHKSH/i3T
lXlculluy9HinYuGMhD6r25sOD1VQLJY6cJ9MtDMG0OCECgBN5nbtVc6oi3UG9Zk9xCa5Ch5eT2d
RjVhZW5YBdfGnCXx4GXPTaqpbRnHD6wTIW1F2hg2k20klUZtsDIaUXdU7RgiLkMDCuZoQ/MWFCko
HW5gbd9aTbi3sy4/REYit3Ts8Exr2k4Vtn7U3W5XRh3tgsL9SNBMHnWDQ4ycrwMjkXObuHQTUNyo
ZLz2ESIADiZ5q76HaflD5y3eAKWat8Q6Eg3cMn8eh+Zb6ZjfNGyjVm+fMQZqGz39URpIWKq5Ry3g
auNxwueBYgRuekllTWTeamN7rMzxSMVjsEviztWHnUA5F7A/lr4H7I7NQA4+J+dXbxTzwVCfuqEd
OsMMj1aNFqbJt6Vn2LcV+ef3Mmv3RoGPL2rSZ8nA9tDN6oDl0TiN9q+wCjUmbRGGIQM8uEMYgFf9
bsllfPdK2itdcTS7OPvm7bHCRNuUE+RhFCWMU8v+5UGTCVLwRJt+3tC9J+4Cxv/GWQDAIQY9Yjet
Ap5AtNMdGmTCBo/hQpliAAq6wJMl/EB92oTCeeUiWNM75k3c1Sb1EcIASGv2OpkPveKajHl0MPtH
fUC6o7Xlds4SDngi4qbalnr03eLAuo5Tfjpe5vkArJhty82SRPM+77GvDyFccNT9DlC0kRu8OCKk
H5kQEecRzmNEp+mpbdPoiARrBnQmunuVDrdIdrsa2HjhGZ+07+2bq2RBKXXpF6P3h6gGrZHQrgPc
BnohvxoU2HZBploXRXsWKKCxVW1vKaXfC3WsCSMMW4gikTWl+8Tz0CTpVb0HEQXUFZzIUnBK0VM/
Xy4ucYGhJwcEtfMZbzu5sRK6Vdt220mg2rIEsjFTVH7VhqVvuw4IH1v2B9OSv4bLilCj/9cWIbkk
AkJb5aQMyxcfCxoDtF2Yim9m+2xJC7fKiEYhmVKxzq9Q/qD+CPQOCJ1Bk6uCwOKAmUFc4e5klrcM
lJEwFO4hExrbEaZPE6urZy8KtBxg/F4xdOznkXnjyLirFDi512oNhQ4GolTm0dnRq3c5OX7hkJXA
KiibgQFJksLFZ4xLz4JFQxMMm8DP/vDGdoaMyh9m1x75D/N8Z+L7OyRd02yT2Px06Qc3+lmzp5Jk
huw5rxvjPGNatBqN+m7ISIbTOCSzzQF3hxSLlXrGR56mrfLLqHmkymOT1iHOYYsPDDH7eQLTjHgO
fdd2RmDjoo+LsdwmS/FQ0CjwrWT4IVv7aenbgRxk5dd1egyvBPAWNE0ZG9F3BEeijjruTldM7anq
zMCZCdToVemhlMG3Eo5MD22oIsLqdrDKmHUa46PWRt425uqoM/vEYDSHwVfvU6GRBWqgzZ30eovO
khRyCZk36oyfjH6tLWk0lt+l5F0s5nTTU8hk0yMVTnsiymaLxiTZCXf51iSY2kEp9DS9pnenukQe
3B0Iwz9AHzS+O0p9B5Wf/L5q+ED8U6wzOph8uXdmEKzt87YIXL5ll7vTY1tiW62SCRnS+lNG6AK7
hvz2RqBywn8qaQUdU0urH4gXuKV5752Y3zi+COffQIixu5bOxXK9ckMJAc09I5XOBLHpZpXYoae+
ZmOzCcNeHBTyvCIf7qISGpK1MjJKrta6qcfVes2gmbmFHwEiammkbOqxCCIt+mjNh7IvlxfSGxau
KDFytB5N09glaVVvO8leZBc6vV456vASvTt0Y5bPTHwKCnzgQ+m8k58EeK4DfqlPT1GRUtzbK8qh
S5juFuvV0Emm8KARbVAr7dgvga6nz8ox3sg23hWip7+CTNQ1qph77gVgz7JDokGZzvWBiMzqHpDq
x2fGVJcR4SG4GyfZeaZBGF74hvc2hCsMCTKawKyK9pQVdnxYu/g4oBHGKKIEU87/C4CbBYf5ppjH
ivUBLza6rFtDOjdA625nGFw2rmhDxH2Nhq4+IRF+jO8BfH6k95MSP62c23Wuy5e6b5jyDt63hDDt
Xew1myJerZeLsbYhi3O+UFqURBTCu6ryAVdVok4R4RZ1cybIjtEj+7LHKIzzfPIa2k7KwQNQVx7R
59Tt/jSW650IMmpd+3ASQLnGzaCroT/Xzgt5of3xywDy5Rn4evjjU0nh5MzC8e2krrBlNRlNDqTo
Xx6EL+X714Oxthj+/PT/4t8KnC+bnsJz8XLhf5lnwtXeOqSgrvWJOnMmJ3jntu4TBs0tXsMZtVG/
D9tsPJE4OZ6+Por//tHXp//q376+5M/v+FdfIsREsZDYyu+EkbHSNOYmxSR+jb3UDSJjmSBlw5yd
53DxtY72TLykQRm3L2IUn5GK2muSJiN03gy+UeOeSxdmR+3o5U4gR946fJUYkJn2eIY4K6Ehqk+u
OdAQnBm7Kti4+Tikd1x5e5ZYE+MmZxIFkeI64vLt40L4pT3rGxSlTCppc9iMajdCJeeI/59jdMfo
WACU4K5uw2/fjMzwLiL/zZpJAKfOMqc67BRO0+9tAcTHNL4DqyGIL8SOXK6ueCNllQRQNFIT0nw3
TlVofkBmAOXmQJ21vtVmeJujUO6hs1A6mgdNjT/M2jFw0PW+0TMEdSR9IbjuvDxXQBQWPUNQIsOA
osh03I25niidUHtVxW/4ycXTaHz0BnnQYxL7ix6+RE2/hgDNeMv6+lRlWbpRE7qapYWM3br7rFZi
F45U9uNUfS5zCm0HgJind6/aTHDHsrAUzG5+z3EhcKmINrEhsyAx1GNBhOGgPaIisnye1MvYOnuq
dAI9DcLLTTP52dGg2KTzSsrzhoKEJve51ACX9mTh+GSwAl23hqu1FB+uGp+mgoODbieceAoczvAu
abZE0dklJn2fLIt9sqzGPg3KtU8wHp5zIuk581LRTQWIEtpFOP6n2d1NbXufK6WdGk8qUl+dkcHw
Z2Nz4/YNP7DqLO1UTSmNLPBjgM1l356r6Woyq96waKo2yNlo/KTIAFbAtgLGWjwss3qKQe4zXjcH
vx3kstGMSQIwAELmzkUTdHYpjinjliyhnTp6OUD83OGvo5deFPPea3UWFM88ukBoz7NXBX1WjAex
1nhDBQSrHvpwG7VoJbBpThsjKsyzkMsbhSJMK88IIm+MD3XYwpfP0HxPxuHr+Rvt1XIkLZRJv2da
Tpjq7FB5F28yy272ZN3SEd1b/CpCVEAuceXIEmgs05R+VCnnHZP209cP8uw7y+E5aSMt59jRdj09
gyFunQO6jRlqHb1YskQi1HygG3pABMWEe7eJh+EwAMq2bH1maLXauKszuHHcVfdpmZ6qQvF7B3r6
kOQi8uY0OzzJRuPC4TyMxpXqP/MI2Bg+2phaUMgOdeo4bOea41ueESqQXFzbeAMZUm4tL/ze1cad
lTr7PpcfS5m/Ty3xQ8lUHeQYflghTGnCN9TTAABHX/T4pGIiQYHBCGEJJM95Q6sofDcape+kRZBd
k8wfWQ19ts7oRw0pwPgwDXlj9Vh/quzml17IfRtnEFEQMmz0xtmmY74fMwHYPGaypZb8VRLKdtFy
zuuUD4FkIsVo2k2vRZYedC2Md1ol4kvaO95xgtoKuYmuyyjuoChrB5W0TBxbj5ZQY6Pxjq+GMihn
vjtmnt2Vy/cSfdHcyMeJVk7ExLFG1LHr5vghX6uoUZIAaC7oFlwmD8wdoVbn47Ob0+fIVSq33Tp1
qGrvR4r7ADWXKgMD5tfJXC+/3qZV73W87FG5dFvGy+fYrFdHJt0tnRMpRAOZ7MOyu48jh7lVnb6l
Ne5mD0IKmY908hfZs4sVc7Sw+gHCsQ1wQWmEDlg5TB3mKcgxr2yX2fMoaeyI5Z9dNh4INPOS6WSp
afzjwasXOv4mfQNggpcSfNHeYBLhWoiC8uZY5kt6CntTZ4xQPwyAMaHZj6evB1UjULFXEMvghq9T
NjkbfAdwjOxEBdYwfRZAkbeuh9S5gS3LkanK1h0k631hRs9lwUER5wQkOhrWJ0fptJ3Wh6UC/Gv3
TBa/XGzQ+l6Xmq8tuoFdzTHV2SzXoqf9NJOspLnK96AAoLBa1zRwqb/JIOvJXBOvop02CZfGwSPQ
6pgO7cVF3/RR10zwaoRmZTi9tesEu3KzzNdHOEKhFh8Ht9avQ4f6XSpBMzDRXtErFkuYECY79ttJ
EzCVZEYsc+d07JoTcwAd8GbtlsqnHRefF+03YCaNSkKcHYgoVwBfHEAXo/0FA67c5vYQbcVosKtY
76NiUKzriLHs0U2umWju6J+TfUGziXOZugCCOrZeWT2GUFimznqCO7R8aFV19uQ4/SoskHK30V7i
j7Zgpr1AmmeCA2hndMEpMbV7NeGLpIs97oaUDv6MZWCJGaJCPUveTeV9WKPdgq95kzHBIKV+i2Dg
US2NZFCU1u9QIkZNq0jbpK0LtmcwqQ1LBFsWXhTfiIFpW0n4C5IkOup+2cYzMsCoWsrLLJGItsbi
PclVAg7cx/1mQEypu1uv249OkyjfbqPs2Lnuzi2aF3pUK1p8dQsUC9j2+bud3sSUxM9la9BGT2w/
YajPncHKJpv0u0nq7BkCfEHYr6V2nLLrox0hKsmq6gmAJcYHvUNf3IGFdprHEdmo8Kzhp9u7xGQy
732u4/qUcrIlHOzRgc50F0KqaGYDO3RihGgFEHbNTU02hG5giuJ9dGJZHyOXHqw5//Ks/K6M0n2V
jeK32cRHt0XyTfHu7PDzGltPWTbQTMM4shQCUEdh8YTnizoXT9MvOzoYi1YfSPOyfRkt6hzFNo4Z
ZdxaG6n21DJWlI5zZ6pqP1djcxlia7kpR8X7zIS7DtOmvLiO/tAjl0a+3JWXqMmYrqY0U4dWB5SZ
K+OjM7E7JyBCT+Sv/PdDQU14yt7GuK8vZZbWl6JNIDDWdFf/+JRG/r7rBYBdziqzWMab28fv8YzH
qyCojQXVfCTLBtS8N6CnapI6yDXY5BLm+DaL++2KzGK9mzIQ5j2RVqHTH3vZvUu5ZHeRvb7mNZ0b
kRnirsm0F1uZXkAfoAz6+DfhM+sWOb8yDhpWVhh6SIFa2mYcrMga5e1B5QgZD5Frvpy62A7vB/QA
Vj6eknjObu7T6GRIiOyy3LqVQiDhTfm2LY2gG5FjYt7gSGwKekk1ppmKxfigFaUbuKGW/4fMQHvN
BPyHiCImNMLGz2hiGzQl5sG/xOspsOAJmLr04JgdJp6lMy9Dr58Ss/ceeLl2it7UKRMWbCn6NoEj
5o5dnMn/Qio8R4MIMXs+JzmKlvR1IEOdfT43T0mWaAfkK0VBxHWRbcba+m8rlJXH5raC7ukDxDg4
xCieZo7wKAbAR/S51+H9UMbZytDhV4ap00jQQTr2aFvMOvzIS2u8dF6THk1lXetwiS5/PrhF2R3y
SD1HRsNcS3BOGlDA6bN0FuZrXR3UuvGopBf+h5dR/DX+nJfRtYz11ZSuxUu5JkH9Q0rhGGOIWKCk
H/pRfuLYNz5Um5KxaMGRwnTj0OEYkvflvZ6J+AAZBbzGmKxH1I42cpC8OoK+sx6Zv3ZXQl12aBYw
sIgC+wvN7iduXMw4Sj7rc6cdM6/doC+JbhPhLD6vfRdUjvMzN9ruhDg4fjCxISK5iL/lROvuBzhR
r0Yylb6oBI1TQfA38s/wXhrq6E5zc0YSeutNfHqia6ARY9GU9GJeXcH8/B9stbc/rqt/jMSC8f1P
l5tnuRwBTQebrJR/YXaXloKthi7goExiYcoCaFLY7esRgp+TmjNHSTvdojjqz4OOlDUedinXwH60
FFmEYr4PS0+/i5lQyDlvSYijd50SnX4gZMMLCuaN20+7JgneDZppmV+KKbmfwI/6IeFuvhYWH6TI
DU/aKM5oeP79c+P3/ssn5/AEHeTChvhL/mY542IthwXZO6TQI/JS2qe7sYJpHdcdFsioariVeCOY
Xomd1XTTptYS7YfbGOxdFYfgNq8PIrXzoHQZtjI/HTZYpvSX1rOBs7QFrW4uK2D9FeIVJrbXyJJQ
BP/+UWbH99K0+vtZQTHUzKz/ObBEOvpcvjl92O7cPeKf6YQr17hfqo5ohkiXsOSKYyGYxpWT/qr3
6UdiDskLpxvoujhgDkIq8xH2FoGPakCIOc4OEnXtja6P84RVItuoNAGSSM2xrSo4eA1zkwPxUEfH
8rlzjLMZ31qX3IImMtwnNr0T0nK1HZs8vqs9J76nmGVBCPFStukUniGmvw2dM/waGHaFov9WqXlG
444U1LQfeyhIvzJpNxvD7sVTTS9/XxcT6A4Kal8zMJIWDXI+qQa45VN1NdrF/sXSeqD7CazQIcbB
SQBp98qNntNQ5IEybOcemx2OC604YLoEgofJMI137NvtboF324+7bqm7D2xvCMe7I/cu/t3R6+9M
ghxLMbAdjW39Xkow3B4iBbRY4pTGdnEALDzvyVTVDkNqSpRVvRXkHDNiAOQf//4qtP55JbKlJMnR
8kxdl8Zf7zAGPIlm4ck9eDRMDzrSZYvW5kUOb/lg3hIJUkVErRPQTDTPML5JPkmy6ICEnorfHfuA
8IrllOjmj8KmzyuY3e2lzpxcn20mvTPhQB72DrPDKUCUBb5FCH8SDue2mOlBdq0bWBUABPC7Hwjb
EG3QHd2S/HXRe74yd0dSyZlV/oenve5T/3sfQ02B682xhLQM/a+JpprdaIsyZXxYZHUl89W8mjOc
XCfXiAOy1bkoTVh5UflcmWD+xKCrZyqaqzYqCsy2U7dO4LEcpMn0x44uWpiTotXTh24WPMv1gPo7
KgaUg6sQcpm+G7j/Nhbpt0OUpi/cRLXvMRPL2u7eseKTWdngrWHC5qSPw/psbD8nx2jXkCfC/Mtf
GGf9h5fAcP75rYdIIGzPwe9B9/ErSvcfNiECOWocweRlDmY9XOc8ci+qhStemO+O7PuHJXLiUxMl
P6VAuyGS+m1MQr+V0bRzpE5DrvDqjzy7En33lM8ZKubCtJ4LGYlNA8rEZRM52007vHnJR4hM4TaM
w49m0okoaWZ8bprQX61UgrJzuNO6FL/KXF17K0S+zxg7rvLXksHbdUnaNy3qicgOs/TUaa168uQp
DMv6WdER8ptiqg9KVbe81sdrywj5bormb67erfFMxa6rZ9ThtvPazal97U0hrqyX77lIdN8hLIKR
TdI/oh+y7mAN3JuNsikNC+who3ZRuIq2SyTsIBmX+toxqvH72bx8aUtYs49dTsk/6JOLPKRZHmvb
eHQVcQmqaR8tq3fvCBpAM0wxWHsLimP0kntmrWetAupp9CVgOWXjpljAIS7eudcbRgWjnrDkuQ+2
obK95vT6Nu4jAYoEQSo2xagWKNBlDd/L7jRES8hfJvRlO/ofn3L29AA3NUAxtym3o8rDG0lOVzoO
+T4d8jaoXZTEXRm1QUL5HuhG0fiTKxHfGVq2S8ysvOmJOiA5Rb6XUJeH4AopziMw6fGYntF0dxtH
o2lux24YGI1h7kWfsRS8crji/JfT0dNijM/dD9uo6XwtM1KuZfjQpdXtlxgRCs5Izn4Kg2NdQlIY
UuqGdol/N7l5Q7d5IZ7Kuo4FzVGBw9RFmLNpKLtuba68wJG2FUwzDZdkNshsHkq0gBK1xZzoz/jM
q4c8JidwdPjOOHQ4qy/uK0qxjSWp+1CYOndwbRjw1KH28u9XFsP8azwtqmVpkqdtuMIQjvfXgNgY
IGQyD1IjUYSG9WoivMJrIRQEjiZhhuKTELb4sazT0J+NLg9qKcDYxMa3oZQR9AQad1oKV6Iia/vW
AT06Ko9tjcTbZxtc1aEFWbAbiBw7kIb01hOfN9VzcbEru7v2s4Z0rxlIY4vz/t4Lta1nuxUF3m2K
s/i2jvseOJDirTCAxSUlqt+Q4byrm/CsBwCrRT/wfRHtlAniMLuQlV2cCvHDYI8KOLpuX2xB+mdc
GaS2edV3xuZ0qt3qouK4Rt3P9ZjYhrw3854YKyfpdjGRFkB8sW4Xc/9WjKa8jVkSWLjNVp8eodan
AsbOTzmTE+ahvjW0m2n+oH0xgCtkWl6lu4VDxL3khMtOMo4H4CHoTxziyFiQg3Hgt0QmnFW9CEnt
c6JbX6ZIbijBGM3NR7gXtv/lg7clsXW09fKwXg4FHZsNoZTeKzbaC7Fv0CnEQ7mgueLgbYGPJNu0
IBfvgH0+xpngWYHAhr1ZmtK6ZiVHc4RJd+gwt4ZWc9jA6AU1e0TmUZHIWBLYhox9FbWtSgjE1ehd
7OcU5w2dL7fwh5Vsn2bVcvDcrLlP0IMsYCsCEWHGQyWZRmnx08sQBnipuQGcbJ5NiVfx64r9/5bO
Y9jrbv1/pvNckg5cTpv87yDgr2/6MwgYYgkEdy4JUNN/h/J49t+kxJbouJJ//J/8X/1vjmGwQULv
/Iohsv7E8Th/02E66JIv0F0LM9r/C44H38dfKgIytaVJHWDD/0F9YOt/qa5bw4FB0kScB9bMLxE9
1EZJ7Ow6JKQMRrCY5TYqnpBjNp99PThMJFvmrgd9zurjYHx+TQi/HgjAIuH360O9JRhR75f7LCn8
kK7bJoGQfUghHfR6GG+9qGzvjIWMRKv45XTVNkrK9oIqbJMM3ribC2/atjopNUmR3oVT5EeT6Q9M
Bq9hAVhkcqLmTid9pGzHGv0NIAvAPKDb1fI0rCs0fpMzPHiGmBmN7FDTIV27yJeNym86OlGdY7D8
exiGWnPKrlkWOKM8Na23vOnTqWwwJOG6uqPzesTZ96OrUZlEVYgxa9NZCdwBRgFIb5rCr5LMIs1i
Ln3XQM7/1SKGNk5zJOTOwgPEDIP7+EB7lJiXDRotsMNgSE2NuSA4FgyaYb/LPdj3QzRh0g6JjIy/
G0lWbajRaWTW+i/LfPY6Y96lc4k0SZuzoHNQVpAYoiFyJimNfJ0oyNPisNTDS60XWKdDuw1cMN+q
OtPcyHAFpL+dVD5mDf6gPiM9bhBZ0FvylsfRza3nY2+kk494CEk5MUui6c6GqQZICQH24Pga5UmQ
BLqsTL/APtmUSe07JMNdxhAjamxGIaZbmCqaJEWpp1FEZvS11RzQMTBaMMfzFxPuhFcxzJ6XEmpL
giz3lER4x6rH1FDL944RaDP+mgBMHosQKQsiU/aANgdBo9trttWTPXogjxq6klDisRKujoIICn7m
VVOwMKTcuG0a7grUIptEG6cjAdXARx/QQuE+qvEiZVI8e0Xb0qDXjmJwad/V2pGX5iwbsrAj2/o1
LPTXVQhCYTR4ezVbuyUDf6aNTmYmQ1Dn2bV5jvEN+MDOUxJpbYb+KBSSkrXWO05w5XwcqzkJstYA
bAL5pErN+NnVZFDOZbc1G8Q+Ta6vO2BP8I3Ji5llzFL04QNc7uyvueJbpB+b0nDKgGEknI7Bd2l1
ERuTQ1FopvhUduVnkj+A2adxnOnzdRkFXATNfhmoc/3RRNcCc3FbWXrkD1N/1Ois9pbVPjoMgnnT
Gg563GcuUr5jYdvzY42eRLnik9jc4lvcHSEznpUoTmIGOGUM2Z0w0GtI9zlayg+jVIYfJgmy4ARO
Q1c9RjUn7Up0B88qdbRAaHtotdCtn/dpnBQ7O86IopTYKclWwHo+bXp9iH0vxl6oQZjFiXNGpzoj
8KrvK0BafUN909NXIlZpS+CmWqIb9NAd4hY6UGrZFmRub/pScIfjDdj3RXqopTltG8Kg4lqHN4yk
aju24EfzYjsoAQ7A8o52HgPTMJKrCfwlIBY1scb7Yn4BDrHsbQoVjEkHs9CiJ44v3oVtFeGt+yEH
99iNCNMNTd5VhcCow4VcFCBLcKz+0D3NTxZUZg6Wnu1dAhtgm/Ax1FwdYkrykoyrKxL5+C4quocQ
KWWPmCyK4jGwlqpHkDsw5VBavmcOyrVh32bC2JmqdO/aEL+lIkNNKqo5WLqmOrboxCp+Rm1XP1rE
XYbu5Lsld1dZNSlSpaNWNf53tE4QxggDwKRBoiiy6L74HSM3Vl79GWbgakzk1WgAYkjl9GgYMDMl
ILWXfAL8JGj2SPZpWvQ1HaWHojoWAmVWX2NEzeV4IRHhYC+p3JEsfV4W58pUo95XDoTKTHWkNhGO
xunyV9KId9Wk/8XdeW07imzb9ovYDQjsq4S8tGzmci+0lQ4CbwPz9bdD1t5Zp+5p57T7eh+KklsS
KUEQMecYfTQns2A1L83q3pjA+cfjXAexqVcHChQl7c+EXDUb77R0TnECn2wCpDJZE9kSTKJC5bZH
Hc0U/oj4JiJxGVQkuBKN11Ji46qLAbFECp66UUfyk8yHxtw1IiQgQC8PVRdR+8YMZwKnvquRrs4v
7mhRcm91Y+fN3o8B8XBpcolA4nONh/qhdqP6CM7zR63k9wSi1CVUMQp6rVD7eHp1O8ir9JoRUHoj
NzryKO35s5HM9Yxm4Z0bjn+A6oVJhdjdTSOz4Zjqw69pLMudQcLO0BIBJzs9QCdWb0n60UAbNDX+
ifRRt57rsrR/uMMLCu03BKbp8yB9IiFsrppQMRD76MPPzs/VI5jRJzRAaIp9jJ6F8C94+NEVG/qH
bK6Dl96SIkTnNgYjktgG9k3QI0w1wNp1VYY4LoxIbjIECgBoH5tOqe+5/UoKYIQWpyCftGVUye8m
3ySqdSbgc/RZULePvWiyHQWrnMBcgFysheeN/83wZkDPiJQjFomHSYpnvcxTqEIxA3ONOK8aIfOg
MyLWuuX0o8hIAfJDmwiLFpnpkM0whHtdoTlgxSt2sTPS5ZrfpFVVW0fKwKD3BpG+/yg9U+xKvXvv
HM/DVUbSSGe4BJBl2AyNkub5WHDyOzBbDKIAjbjNscK0iG8N+SZcM7nYjvbD9lhRprYOyjWhRYcv
i+hov2aajCJ+M0ShvCGX2NmDOnl5Jx5Kg0RD2EHopmtz2xdOGwDiSQOHxoyTtvR4LcRCLgtN0gxt
55Az2cjqlCtFq4cHrrX3dh2fvaqBQ4M266ybGYbIhRgFBvVauQ3JrHZ7rIlY30LvxB9f6i8Izd6I
wuAS0hY7HR0ZUTRIjspUfMcFRSi8fae1lbXxzJTgQQP7qMN4junm5PbaE7gQbJiSXL32ojeY1y3Z
at99KtoWK31fT6jXqug2tx1OdbgTc3dGKzPtQN8w6kzzW1px8hJvAeqBGJhNVbRvXHXs/eIDY0XP
xcy1WaU3OkakRYfTCwIMGTbJnYmgJtOpDd22OGsN/ja9NM5Fl5G5pRWgFpzq1IztRzhTvMN9hEnY
Nn7KjnlGOBfHRKuTg+1G+1qUxnZqPZ1mZU6qeE4UUO0VEMssw3igFcOiyM6+jqT07mc3JefY1MO7
ZijmXed75EAuHbQU6USQM1fYxm/gld7Yy2kLa4Ox2tCil9Zupp3rH6zIxX2AyNhp8GVULrJ+JIHJ
mdMLJZ0Oytgu55OegX6wuVqDHssZwTxxJTIM52IquQpW0YIEAbtYDWb6WFbmeRWh63Bj09zY5zOJ
1w0Vs0NBilpr2MdWCePIkuQu8aV50UeKxYNt/Wg8fwkV6ILZZsbS2184Pk3iAHRWuo6e0jvJscbn
3ha4DHCn0ODIEF1Qm1GHiBTICAHDQuFKIfEZTUBfL1gV8yc0a0yLhvOBeJKaTNPS9EiHUx2NQVQo
e5PQ1ECTXe655sTBSMb1TiQAeSTf54SzBTsaQ2fm4hzT23tRWR+jybEireYCwyAJ8hRuuJd1Oxra
6kuHUCWgIVsd1ru1KpAvJ5yNXa1zBfH9h6RncgrR/oTYIw76BGNzkpXPerMs20EBXgd9Gb8zHyOz
VamDSyoIo2D5VAt705lptk8p1b/kERV8h7g2u0Ysz3QkueiYi5OOCbttxy196aCuH6koVUFWuDGh
BlhjJcuU1qkTVtLug8Eagz5sQ92AnzxPGLnzSuJpcMsXVefODVnDvcjn1wp6JRdhzcIpGURmUHtt
ecSADF3MsbUtYPxDG/bMhksyCUkS+jYuEU1ZnAANGIccywoCKqOjUz1W936sMEf5uUP1gHp9T/ME
u97NkSZAlvoajU69S1txgIvN+sNVe9Yc7eucATFJ80WvJZkU6DTwAantjBijEf0yoEqlcyUxZMSt
gdPd5c1xB5ie+TSa/Xsr/ZMZu+9wt+AgpjHha6WNMhwdaTIwjI4GJm5kfXtFMPcsZMye3hptTu90
uGcZQLYt4DgOs7bdzRG9pGk6N5C4YEluWDi8NZ6VHNolgdAEu8DQ+F02ufWYGUSi5ZivmS+dRIfB
HSKSgzkVvPI5xnxzWJAotut5N4MLO5KjBJ2eFT5rifpBH7bejzYKRIm6L2q6l9im+CbjH60GYYta
6Hid5+SSaZQwqH5YI+LN/h2gjyLl6F6ffXlza5gOatGby7DYNI3ytvX8pvjVPidMJfWYFr+iHWja
G7/5tAWx2h98wDhV53JOxx7hgco0qaDPkp7Dvh92HEr2yQV5QSqvGZ0a4lawEUY7fnDCryLvu+lo
TLM0E6Gyw8hI3ewrXWbCPMlUMzhJY7RVgTlxHM3+kxv3CCQIm0IMxXXAxVBpkb5tee2Ttqhm/NG3
PpFJ78qECKBEK36Yidw6yuDUxmTHDJf2/UxzMWINDHEivRun8RpF8r7pzOxL5xBG2y96+8rQmrMY
FXwmXC3AQIg5LHTmynwvWwJuXVSaFe6uzCA0y93adHnvK2d47iUIAJb7ESIcdQ3TURzbnMvqVHb3
4zC/iyp/GEEVXhe/LGXepdpHhkZWFsvECiJmaGGm4Jq8i4iOxYwyPZpKEHGlZy+521hIzSt0PKaz
b2yIBIS9nEZVIQ+x7BGZSzTsHMd8RVub7uJwwE2UUTr2je9oYigkuvkvsCX7uEGWhz7r3mSxzSwz
1WgGmu1JheqLDw7n0lgdnsiUa/wo3CBiXkCG08BkLMfaI0TI1LKkiV+1PytHc3BKdzsCa58lLcUt
gvtsl3qAAqeKCoBfVPWtTtCsD80LfQu58xkH9lhIxN7QlXHzUM13OKQUpeUt/bbtmJFP4lv6Rrby
tXEauZ01muBY5J/jjvyIVrmw1NHXziSoxgkOQOlqCODYN3429bOVxlfCCKyTS60ZQQ84dYL3KpYw
+g5eHP2fjIxaOgG9fejN9MmarItJHXQ/yDbfUYPotk6IltYYixIULJZy2rm0iQAMydKoAXZNXPmo
Izt28dUs5c/Z5O1yQZ2zF5z8Y/aNme+nadIW78LuGg0c20XJ2abj4tlYTWVR3OXtmX+Dr3A2BZM3
rNKcDi7/hALODIZQ/dWhPhBXEZP7qdrSw7nXvC9QVu1dEno90OX+AX+XiXJdM8+MU5BI1/tzX4rz
emvdEA8Moxgzt9PixNEe66ZMaHvFBgB7NrVd0wJYNutdBm9jq5sDBq5FElItmzgbMBV2DcgUx0kO
uG1sZm3+gxOm4Wn9tHbZhXVT0SE/Ax76sxM6ed1kqZgA68h/5zk2663/7m47NGhntPbkLvum44s7
t+5nqRfGab2zPjya47hLVfNTb4wiYArC0nuamTgtO7veEkreZ0zz9z0a5/z3sxo2FA77iB4wXxoc
DPP3l4SI1NoaC3DC6hPv7HQ9+iBfuAnS04eus6jP0K0KJk3vjrBNd6tbsmT0+c07WF2bvx2U/Ezr
KzomAOaO0E0ZIHZf8rs6TAdG2p1FiwhHkYMbaCBh4BomA+yD5e9GMpzaxRNthT7ISqz+ZVErelDx
X5uxS31iXf7zoFp0vRiNyg1r3QetwQkQ6hAA1lvAx4bft9bHCmbrx4L8SGcMEVw6xl+bTFPNPvXk
l9FZym2u8RTVpHtQ/Svxng8E7PZKBubYkHzxnw35IhX2Bja138EI1aN2gxBOngycGn6npfD/Fjf9
akV3maNzQJMSaDVazS+EeoqJV//7rpbqRuD3dJVIacfJkDsD5FVrOhnO+wq70A1wknUsryv/AkTh
XxAMrwQqSR1UAYPwZntbdsUyA556dfYhZp1rrE8cz0hOUjTqRoJHFFloOtpZSxcBT7JGC2o7DHhw
2yVn4c8mW1z/FPtH+JHF4/o4n5+cfai4Oh3BbbTYqyEyt+eq0KGIGQMIgcmoDlHpgrFIAfRU8eI4
h6jwZ7NCLlqrEwhtl2cexPIOxhJQsPq162Uv+ikjQGS932jYforMbbZhA3PU5rhLLD/faKNElcQw
6Q4L4IBlUlEAFvCisdzH3Ys/oPyne8OYblgfaiQhOkkH6iIzWJ2a6qybiNOQardQtUgLXbx2QOkQ
O3VYoCBDEtoKr1LZ4bvnlo9R3ByUrux9nxjPtfBfp5ykgzCHd5LEh7KGcT1hqbCMurvFnaVvsR3+
SLRnbDv1Dsifv3Vs74XO/FUkVrbvma0TtzkgF59+5FAIDx7nca6o0iVmdpdp8GNp0+jHoVBpgGTM
OybASwLHO2tmnuwgCb1E3ohlE25HmhE/14MIa/MIaUCTPZeVR95u3v1iStefeptZqZa+SASwGydh
vNQPKpuQoC4CPqSi25HOwGYuQ4KQPbe/T0re1tO8kipleRMjWHTS8NI92GhngyFlo+PHGHvxo6Nv
h5OM9QRGT/Zce7d0jotyclAnQpsR4Ui+9gBZwvGdTy17aXN3RpfqaDiLWXCZkO1hs2h7whJPrZ/Y
Zy9pDJR0jXNzi+aUJurFL9RNNeV0rkuWZxb/sk3W1ugdoG60mvha0zwreybL+aC9Ek//RetL8JVY
ohpqZQdDg/6MNz1ErbgrkWnnZM6C/M1wEDev0oaHRO2e2oZmnlwD2ZvgquouwVVlMZqnaHjBSdR8
oZK1cczhkPpYDfxsWJad2eMY2agFimRvu1zfarqiO0Rpb8r2mO7VFKA655OGTfbNUf174QJmMNz4
Wze7EuAVQCjiPwCbw7HfQJX4xhf+ambJzsvcPa1ZFN+iPETK/KFy9SwHwBmY7qMofJhDdwrGnron
xuJDR4cyoyyxGREjHhocgoA1cZ3Q3mAmU/o0/5z7YjiGOi5PW4X6QdDDPPhY8LZN1MQHghV/itTB
6MCEnN7CUl1TjzOClKNBhvxc96zs9MrdkPx1JeyqDkTrf2WFMG4QxJdDxxxBth/UCj4GjKtBZI/l
dqDCSCuES0ksy4epANWTVq1+RFy3Naf4q2oKk9iXhkIV9VUAR/ElNx6ap9lcKITecGMK/j4LD0d8
NdHY7RWFUHTKYznAnE9R6piq3zZQoX2OLtu6S6acHDLbfrcQwB+L/qnMEU0SOPWCnMDaR6r7APMF
VR9zKWt7DjPUUVQuEiY+pbaP4+I94odhHW4HZYS+Lel0yjasGIkXBexXS6Rsc7Y1wFNguQ2hurGn
Ic3sveHCFDXs+MbJtVlaGZnbdzv0aKBkc/ckRFbtM5m3G5fwgSfrocrl4qNHvUBpi6w0U8Bg9z4j
rwTUh9mN5bl9D40RRH0CUA+YNkE7WnSpcQ1bnnYOK5yqYDuaSMa4bjPjEaDFm5OkHxS2oZNgtEew
eqo8I7owtu6KEn/cxD+26Zydhst9EzuVEcQV9i+uvfTUJWYxHMigKzBaND80jf+HsQCYO2rA07M6
aHUBDDPTvtNsnzdIdX41Q4uYYDReSoQo+9j0QQVb+RdnIJrVSRWVAkSLO9fyHTwx8HgnwEBcFzvG
LGrJPoVu9N55dT9qm6yYzlXsfB3SznzQjy02pJIjL6xq+1SWbbRFgfpZtOXXYsyCFClQkNboaCKv
Pta2BbQxtVUgp4LEWQZ2E3DpDjgFvF0upxIvjdcjxITYfDWFfceAhd9BsrgxRc9nU5pkcXkXZy+2
kphWmvrFBIh41oTa134EJ8eQ88ugvBJ6uUllbbZPjencgRejRGvuK8Rxx8yQV0uCSMTuse08yzwY
xKtTDyFjeJI3wM/Qw5l+WhmhTPH0LdLaeUktIA1KOV+YeL7qsdAoY40HlzD6M75oNMMdga55dJOy
QRTjv/YhvFYAlgbnzPAShxXVZPesD4LFSOUjD5/c58EydlBMDgT4ik1CP4YFn12xVC4/MYi+1nQO
kNYiaHbVpywHk3Wt8dSOc0F1RNvkddhgN46GKwKze1KyflIMtJSD82DJT7Soi9G3JKKrDOUJ4hWh
Zv/ZyCW8Kl8Mn0mEjQj0PgwaZinrhqyBignQOfdy5AoEOkfE0QNJm9oN+VFPed4ORCRtYYWdM9X0
BwL3OgCKbEJ9cbEst6CNhuiODBnu29AIoOp5tb+RlUlrpdfUZQqt6ODRmPCM+dRLPUJNtLhdQiDL
tD+xL9Pyi6xyPrtWOx6zML0Bv3RPvl/dY/ImECQxPANmRjOeK6KwUh0jmIl664w/rGZ4rUxCCZm/
cpFsmaEwiXVcBJ1gkU/r4/WcYSYbGhb13mNN+X4397QnSc+F5OjsdZH7Z+EQ8uuo7djZ8gyYj0ph
Dm7Op5V1cj0mQgRjRFxU7WFXaGWxQSSJikjP8ouYvewyG31+gSxPRYTlVTRJ/E2D0/kIUzHZ+w69
GYTwCYoNpp3OsllvrZshWZLw1ptFD28LDlesA6qVFIbGVBj0h42fWCmr8+RxbpPpUbGywnREtexH
pIMC6zSnPttl25zXuyz1qo2jdUfIrdQ/lt/IDTEg/76l4KFZSXOtRxczu4lzYW5IpMZTvKhd8Gz7
LP6IoOWj0BRTO4/wIvB1JNHwqOcShpvlkNoc4omYmGf+2YiCqWJrSkq56831mQnqX2iyXkjTOL8g
TgPiW8i7Iq7e0+WYBPBVz5gam5tWDO7+b491TntTxpxworLyA+IH5sdEw7Mc2Kt/eb1FP5oE6OJl
SBx0ONUozrlC77shgndxQFs+ZKd1s0YGzrMF9DLGEeuLnNrMsor4R1qgnZAbbwxLcu7QyouptENS
UKeWSQOEj3reWWuhTLfRWfoNtTwxugCPa+y9HHTqbC2hyqZLOAWeTtZFy8aVvY9X373Ll2VdJ72f
5USVlMv6yaU136PrzFumcIXk2AHeD4gvWkib+kjZYNF00LBb8ElLhFxfue7WcCZIXQu56c/G9/Ts
CN3lr5gvvtd8N0vtl6U4cNYgr3XjLzly6y1R++AfXI5Ru4PjR6bYXUoIy19qEdB/WepUx2CKZ1dH
Iaebx86xtmpZI+bLatG3BesZeE7b9YdYg9SyeULN0TauE0DARzfHJI0mPlPyqgRO4TWFfamFcelo
AVGgzEeyXWySWSNy2TLO92MMapskpwqAYT/BNFiCE/MqfAp9v9ivn/Pbyj7Yy5DXtiEGYzE8dt5M
O8ftmauHJYVfq2NnlXX0TMTg60JIs92dSsu3NXhOLIeGLvEJWr4L+cETZE0vbvY1L3C9axWY14WP
fWcxAEJILIJQ6DqYNouBUixrQT+uselZPSuQluRckIMK0zJFYdF/c8zpKZmTdm8uq1DXhr+TpRGA
w/X+GClqno3ku1Blf3GzWp4qygqrBGcsxhiB/7KL5XJ8Ni3oQ7oHwbrrcQ1GLmtO656Wa5y0MLub
2/ITqhXBtsbtoXqnOevvIz6k1CdxipHOLm/5Owxzvblu9FT+/mxaVbgIlo1JUNBfyZzrfaUE5B1r
ftT69COOxMEZYvT+alrS5JajiyPEwAQ3a8dwXAaX5bHGAgru0oWAeMk3gNIfpe/6PSRa+zZbhhck
I5bs5cn4WiDGIS8WDmHXEksypOL3ubnuoprqHqhBTZ9uWZY3ufctnMqv+HEo6NRTdHCWUspyL5zk
DzVi/liJCCHtQ4h6YQtvWXGqLLu1ni/r3XUzL0/ACewDgpeYAS0vQS5a74Uwr35r30VWhrqEXzdx
7eVXmeJtJfapXLR6Q38iVCU9O4JTHiT6lgr6G1cwXIPkWMEmaR61DFdp9Sx6Txz9tL8zSEfABBNu
CtY0wUitZQMn86ak/sAMgmIkIxd6SGCZCnS0rKNpIxzK17URcw5qyL/5VhFhf6+oa25KP3/yKvMN
0++7k3l3dWX4AStK6+BXYIRd275myTwfqiThcq53Zxu5cetW73ZP8HUNzEGzLczQLqocsMD6ps0/
It+ct70y8x3hAICk4DpIKosKiM2hltbXfrpAiLqVhCGC3BwCafZ3mJU/yjZjnLVu/QBexU3L75Tj
2ydFrVKBumjIeydfRD92zMc8uAFbZoWwF7UucD04VU3m3CjTP3jkV2xI8XHDcVdZuPpGR96PGTNj
WXXFzpusnTBZGDNJZaLSDaeqKb9zRs6kJjApM2WIwVTH/9ImJvjRFvkD3YLiAujT2QyiOE1F3X8r
9Qcbe+Z3iOETrYmlxVMyR1V5FCB4foks7d6ncLFLjDQ9OUP3y/CZ12NEfxzrFkUyBOT9ejJSdO6P
SQKhvGgwEzneYR1F/MZMSHlfBpSUEPlTPZ1+p4pOnXFPdBRZ3nHh490HQfr/u0RT/18lmqg0ZVX9
U6W5/N2/VZrevwydLrGHRQNJte8gtP4rPdE3/uVYFheiRbz579hEGzGmTi3BsbGLoeJ0/+g09X8Z
LowBOAkUgBCHe/9vOk3j/3KP2DQ/lz1zhKAbYP/DliZdWVNua9NTpkqSlobuo7ecO2odFBuLMSRi
HpyBpmb8aSmlJFmconFKWUvE+rExTbGxOHepDT+kjeguvj/fk2pTnhyt+swgK1Pp63+OOVSdMpqJ
l81TFpjR8EuVZnFtpwo9Of0mFrRIvKAKbkTCBXuiidv0Ozh7dyJ506dyn5omJuoRK5mOf5LMYFh2
nfjVmNlMr450n4GZqP3QRyg89Kr9yOtooM5Uu/sJYgiYBcDs36MY7i4rrGenGGGkSZLnsB2mAZaA
/aCjts4VwPAeQSORerhPPYyca9pTklKgm7Wi2CdxDu0yzO5SzU4fRpsoCWtW7UGOknSPTJ/ORh59
1xrDP1soOb50tJAIfgnfY5HIO79UmNTCSAadoUtoHeF0TdwZ6qFSkDdlfrJyAae4WNhpTaJpO3KZ
sGi7EZPTse2DhmR7GoUtGc4iPnoh8kw5Zd3NTPPb5Hft1k7VbWrxB5ZpRUwALPMsnp89Bw7iYo18
9vRvoypPKi7UzyaBb9KG7wMe/23uI/DHP9YfJtIvgnoIailhHJVA4eSIwDt1zJci9MjnMKYlmgOe
R9vwRkt6hYYUhxIg/HZbXbxhIHjM5QetRDwdSpBYpxkqiD1r2dWHPlQ2vDHUPLGTZfMpsLevr566
+A7Rg38ZJWyVjIwxi2lghUZM5w2THCqEpy+VglBymfVJWBeV5h8nEkJCH8o6MmRcSMI4T5kTX1wv
ivZDJ7+r2E4u3bIh3PavTYvv629312fX160v+e/urk+EVqKDU7Wu6z3NQaSfKwpWTYJjB6TOf/mM
9f3ID+SZ9eacW/6+jpynf+wGqnoUU3P/Wos2p1/wX95kfU+oWiAau1oE//PurX+7/oW1LMk8NGyb
9S/+PLHejZKIauB682/79/uV2vxiOxkyUNDPpJX+54V/u7m+cP2YGVcxNVIaqSbJ2kTN4U9dNq1h
IvEhbgNKEVRUuOuL7QzALOkRXOEp/+1FNIKbuFLsSf+20SaLDMmF9+FoyISjzGoCf3lspDaxF+GB
K+X7+jfro703M/nAWwlR3jrbQ/va6Fm5Q4QcNYFI6vY4qWus1TfAKDTAfQ4lQ8+1a4gZ6rreEnHu
7WbqBJQwxu6SuSAr/WE+NQkaC5QjmO4piOnG0clnATMfAY62bHxbmlfYyZEpWIT12avt6uKwPm92
pnNEkXINXW26FJrNV+2YEQoHSCdQQK3reqtD2oPuaXrCkkc8Jj8wEx00HIkNHU1TJKXwHf55jIb9
TvR6cx6XVyCJ+t74eDEzZqFyGJxLlRfOJR5Y0lOhKffW8r3PYyzKIKH+fAU6VPgJ5DKY2lVLahVC
Tv26vmrdoO00ft8VXgyzbkjfTEeUDJ7Z5xBCvaf+QPnGnwrcHv3R9Hz70pr8N+n1cUmG6IxIkN5S
fE9DVleiTtb4VfAFbvpSVJ1zoDyDe60GEjeVOVzCHi0XqtTx6jrueJ0SputAc77kBTqCctmMdNLp
Qzf+zl5eYTYPg5rFJWekh3cZ38UPkjg0jM2gsnVFguOIPiWeiviKkj2+KhJizu2SvgnSF/SKFnit
APeBsX+nJMx3JAo0KIoPR+jZldmzPsDnbdBnQR/X5qs2GfNVD5v52iZ5epqrkDUED62PzwMlId3y
kv16F+uB/vuJb7V1xltRXnHpDZoX72UEHUnU/AQkAfcIxCvzvrBAAVVd7mx1r9kbUsVbpZqMoBX2
JJoJlYSqUtjdMxQWwgRy6zqNs3GaFlZS2TlVYPup2BUVVCyBaupQCftlPbAaoWFnjBfngRdmtxrh
FoI7DFStNTX79a6lte0epQsmPR2jFTP7ckHnoOWFR4kzPgKfHz1mUf7QkG2wK12PQE50T2TAo74Q
SZWdyOUDXamRvwH727h37fxQUqd+lURpHUWY3Jv4OI5riMC4LoHjBfw8LjURbH2UU0LSdqNmUPt5
AMVUd4Ls+RUOPSzVg/XW7wf/3F//MFkxc+vz/3j5etfk59n7or9fP9o1O3dTSRwR//iDv73175v0
u7+SQRzvsSb/e0/Wz1s/HtQ8DyJhr7aRA1nobzvxt9c3RQtJOyqibaQbhOVpNYWudeNpnLR/7rL8
bc7/eGx9tkdqfrAs4s+9AxFCJjRd3YFk694J6hzalNEuCbErTs63uoi+UcKpAz2vvzmz+0HdSN16
eHQB0bv4Iuc329J3I/+aUzaiz7GtFGirb5sBPRbKu4Y6NmHqUgZ1+Auz3Gok6O3QGlX7NsumU14Z
r5rfnBwTJXWLXnVeoDixEW1tt3pSDlmDxfTUGQNOFATS20iL7zXScvvUClJ7CfSjmb4RikZrRBIm
fHGDgNZSMkrMySnP7KstQ9CV8MrdsAwMRBNJiw5l8GokQjLQKRvjpOXtS1pLDq7VHfiYt6EApKPF
aMFzkJRNrt9cs/a3ddd+MaxNWsBZVEs/zHG6o1OKiZ5CjcJh9u6g3e4p7g1b+D8feZWrTS/tJT7E
g92VmkFrG7htWsRWnpL9tc+51DIQsiB1Inw9AHUT/UQ8FGx61fqnku2Wqgy00TI8pZSmmKLA9wlr
LCFSRFuTzkpgktq9FVFiMpGkuGGraUOE+rgzamyF5Uw91WuhI9X+WAdgfV6zhQkYZvYIOsNlWT6d
Gol+K3QLCZQ90jlHWorvccyXAHG7ovecwhwjXavdpOIHwRLxPtefHYM4qsiqbtOSEWTm7ZsTtWHg
hJbCYZoSA+H75zDLGxamaYbGTfNBFadfKtMdt+OcVPtudj4wuEaXGCHvHlog2JPQeZjsPr8WafNR
vCx6hGDOqsOgle2WyLC3FhVL4I/k6bqsSpEbBmlHcFzljBvhw9T1hmLAZaIxqRgXUz15FF5bfZg6
sFj/5nrDAxbgEG6hn52MydzOQ3pUA1XkLCGjwOte5zn8Gfc+cVBtHbih2OLqdU7+LI58Y+LWFNG4
0S/GrDIsA/F9J30dQ6XPooEeJWsPdHM2NR7ymr/G2Dj9nLJG+cu1GmhuYa9fppiXF59lgdyk1ctj
Y8P5nvLu6mOw1as+viEdA2HHNwgiDoEVvV5fKtKxG/8CExHpMj3D2hAfwDemR0dgfY/T5iYHjiUY
oEfyDWjKdRygHiirRlPPOUVUJenIcIHbljOKc+Cj/FKETwQDXdJY63e1NdoQbomdJ2j7IDOQBoIX
6vQOqVzmGuDbAgBnNF7TwaVrgx0gRmCZ+B7yzeirUbsvFNI5pcLoqBpdHPvBPMa9I89uqW3twr1F
1BtAgiNX6bJdaZT3yLQAcuNvKGzUVZ5l7fMo6Y/Ix48GOFIBZ1rPLA8T0VEl4fTi291XR8jPcUFU
jJQQ4QGj4s/6u5oy/EbrGFZsimdEHAP7d8ASBNNEqVPX/K+As16SFOmxqjJ0hOS5Hmjh0o7c+HPR
bJmFHeyCPK8QV9ge7ot1SdJ7x0gRZoOi2Eq9IMVv0bpZqmRxlHBaRm9hn+mnoR3fhrqsd3Ad7mLp
etd+rN490qCxKuq7LuvAcw7gmRzgc59j3GT7Qnb0+pPFgsZ+JxV1FBvCKgR1AhWSWN/bUfqCPk/b
mfGCgahAVps+3w+ADtioiXbwCYfe63pcBdKL6PeF7W2Z4mSQqh07gx7m4hErQb6eJeDiMoqy7ahP
WCUq7YZhEYb+tkk1lLcLw6sboqeQls+lxBZcZVRuYw3bFpxBrP6Gu0L0H5a+fjHiKx4/yRgqaKl4
/tFmDNESUzKR8tHf6UzlC7M6A070T57+ywzd8CjdvAmmiMaJBaVxX/TJvaEIuMNPVMemcShapCGT
WxVkyaPPsIcInlj1I7KvSffNE1RfrRH7XSHHD1asI21dI9kWM2OVh516mdqFGAZ9YOAh3aVEqFvj
JlsTgXdAEAjvSlf4RkeKvq6jTp1PdNqQDk/Uad8L1dhbaXkeFiVGvLWM1dXJm0G9GzJldl5QijNE
LebfVgxhuiOzL8/gi3tiZxN/tFfaglA9YzwKnzH4w/F7yJ0ivIRT5G2myPoVU8LYQPDojyKh/B47
KDlGms9Q15rm1GQxy3QNsrbWgGgiALnXY4bm+r0puChZXfeL2AvUSXzRQM+VGQB15Xw0h1usxYoh
R35p6BLsmDw8CAVqUur59xCpMYo4hBwNoZG1jZkMic629Lydm9iPhIGeRCqI1hmaw6T6AJOd3PQT
jHSUrYgECv2Oo+AqvPxel95TMaS3SH+Khv6mB2MG7FeLSTRruguCJwCt1ntkZi+Dzc/gGGArkTwl
WfRizwpDAKDlgyqeKlaetY2hoKDsGlTg/aPUAztkWNvBDTG+Fqj3875Dy+wfEwN7mR9/N5OyDHoL
6J5fy0vowmXQW1+SLLytMTQOvfPQtkgPCJqHeOZBr0XXtX+oPIw2HtCcwtMf04LTD6rCEKRF+yOj
pQt93TqAt/zuzLH+ZGk/vVzRW4n8p7G2EQizGnJGCJvkFVe2esORNlBrfUArwsw/jz6LnsNLS4ka
yGOiJ1nilITsmZW152tHsWk2eQDV5+dQW++IE4FEpQzjBCikZKjx8jC8ZCV1LXJG+BE1Fxs7emou
jEXgKIZdbHCfXe6BvnUoo5dJ/O5K+1MUMtyIkcKWiXwoLv4Pd+ex5DqyZdl/6TmeQTgAx6An1JoM
LSawkNAaDvX1tch8VZmV9arKetqTsGBEXF4K0P34OXuvTdMmgFM9fYdTieNHjBBaHfk6oZnYFCHD
B7T2RcH7GiJbvIo2SKwd3lvSf+B9jvGmQVQfDvcR3Wc0e1/ETi5qYAaQ7p5KaI0EpbcV/hK7hToB
Nonk8PrUyTjaNmE34YgQLtTucTp1fh0htS3ec3o0uZ7cw2971+wypiNdEhw61ut2RECDx+tJxsig
biWXmUiGRTUbtIGbC+4oZ98Jn9IqYvDsVsGakcgq7+0jbDmd6A6sd56N0sFhgAp7Z+UljNdz4Lde
AROhbqYXAG54jx2OQAPG1bQtvTO5yJgsbGvfuckmQjyEx4LYhas/ej10vrdoap9M8eE89r+21dar
IUNE1regHeVUEUuXhS8KaSjxDOIhV/rzGNYWaAyO8LECtVFY+8DaYZrpt+9JcpWLODUvcw32Qci9
OdBqH0yUt6OoXr0r0jGz3R+tLX4Ck2WTiGBvVoYR0U5NQXJqZhar1D8VSJ7OY0arQwOgBkOC02co
oy1JRIKJ/UYCCp35kiBcCt72UN/FzaQvoig2FiR9wgacCEiukK24lRwXRTk5+6oMnzaWXryXzjKY
Umur9SgBiQ1bIm8GkcEoN/dce13Q6mB0Q8o3+yRxGXygTVcE554YqKQkMzOrHRTj4tfM8IsNUWCz
sF3ViHkE0z7WmwN1XZEYnyFFk0I2ssT/hUQQ0T/iGQzxOGqG6QiBHCFAIneRaOg78NTHeFj3yn1J
fI/q2sy6hSKOdZlYByPF4iRte1dM4IJBRkRbaVhHXQue8gLFnj1dxeheCqzTATtmjw9t10TstJW+
tL36jWY4eKxmHrcrkZhfis4MAURTtG0t87mHygZjxVsYtSUxBJxTQxg4o3N2XbX3YsWmqAVHvJan
jgHfnGhtCmu7YOxSVgdT2ht1BdficliMAzQWjNJAPEEpzrrq0pnhve6JjNGvyXY1tI96cHCMnKF4
gzoPMcsyM6+AElMjIsVTQFbRmiMykLwm3kAmj3ppfGw0bX99KzjhYIo8uQ2dQDSjZyfTyapIGxLO
7AtU7L2dtUcD1BX9cZCh8E9nrn8GEWmunFa+jENjL4aieS69/j4pxXNlKSre1usWuZbcp4YCA1cC
2U6XBlqkGVQ7hMzziCH+IomrdeF4Pq2N9Tj09xFq9k2phUdAOe5+UuDxZqXI4l0j12NC/JfV5Fv4
+/3KMjjH4ObbVkYXn5TKT2mDgvS6WgAA5jSHL2HT0OUPV31nvnrEjRDInYXL0jJPQ07OB/hNi1Ia
mZSnmd9YF9w9hyDsvzT/y5oqebKLeXY13XF3bljutYTRQeaXDio777mjd/3iQLjcDZZkksf2Q2v9
20ofFJRMWvKBXDNiv8fEGy3H2pVLRG+ClPifrFT9Ae5iT+jkXMUlSAE3s8FjSg5fNQyBnqwo3sU8
WxV5tBmY82kkPlEVXVtYLbP2JFty6nHmCTWxyK7GbsfDHQc42W8YnjosHX6F8gm7ckfpcg5ccUxi
2a24kuGWD/2jSZpILRs59/FuAv/XHl2P1AOyMDhMN6R4M6ubFNVRu+2v0IRw3EuMHbMO+vSV6HeY
UsedaQ1e+rFBSuhjpKfMv5o35eSuOVZuRRv8+nqXbqLcXbCSo1HOb7YGyg0xeTvYvfVMOKzBHXvh
0lPkcaIiR69UtI/EuDBzDjn0ZOQ/7rOu3jJrYEyhY6sOyMwC/baqxvjRcMhmRVR3P7hRsAw60tYb
RZbQiL+RsAOwPDJfEOdKMjwZaqrJVy4ZcyubwLgZuRe6YZUbNIPVjKxEPI2RyJZjX7IFlvC9Rtuf
d96ECpLdskoxk0rD/sFjQFJ2H7wB3cQSC3o4FEi9lP3epgXrB9QDI/EBerjuxxiU6VymmNgximEI
GE8e/WbyrmOBCyhmx0o9PEguRxvLgUXUb7rBeSRDBfqtIrq7RIO5sln6QVa8BdfcBT+Xz4GPQozA
Gro1HrZ1S3F41nOQq6q8oqzCuxIBGPUbwyNdJ0ayegeOvDOa5zq96eub4ohiZeQtek3GkNNsrX3W
NCkMfbDoe1cgASas5KToZqCqtetYmO47MOShpA04+rQhxI83Bc8jPvlFFg5omTQzmoEx+gCila1C
PX6eqlMQt8GxJpnhEqU4jSZq82VeP+co39lPaOS4zO1bUa3sVGf/GHA7JllMfjXQ+3XXZ49W4Kvl
0FKWmnr+gj7jEE7kwUzJ9M1RcLJNjL4MjcCJ3YW8Y/S4Y/b5i9VTQrc6PYgBMYzynDtRxb/JIM5d
1j3WWu9iPWTkYbTltOBTGXPg6pbWR+MPJLxWqLOJbAyw8jn1XIzRY8rJbGsI715NGEXcYR1J81jr
PmxeE22Q1DmrRs80jbIVw8lnuqJXk357314/pPQjFyhJCAZKxa5vg2jfu7Pkc+pILxl7EaGBwl9U
WL63IrOHAA0tmqtQrAfkx/Bv1KzV3BE9NFemx0h1rbv9qo/Fc++gFxzthlNZOP1OPT7VFl6hXxE5
Wn35QUegcv8gO0TQwfBNIs6wDkdtV8vqFV6MQhSLEyO0MJI0vvebKXdYITd9n6zU2LBtkneTNrCd
g+7MZdGiQUPpgDqnRPsLlrm57o5y1C46g9mZV32mZHjCtHnEQwsP2EcaoEokn01yp+visYf3NDMa
IINT6r5UAM1WscgJ3DaWLr4/wmw+DVEYy6Gq92GNMWqyOSoGNY4ZX8+XqXDiwwhTwDUGTjp9cS65
RPhcwyJPewLISyt9rS2rXIalYc3ZbJuZYSJcoseiATzwvE2mSnxbmb8LXGJUa9RIhb6IA/Fta+4j
DLMzAnhQrsnwkcsyR10syWQFqBC3zZH25EILiOrSsoeu+YyrsEdRZL1nSCXgNhP1F0FZsfRG3zrD
NzVm/OA6TBtt1e0nCRu2gxfOy82hvF92UOUT2+bQFinKZ7pgszZFLcxU9GciMMaFEHgyUbHjnmro
vOQX02PwHAqN3BN82jODFbuUnTx5WL03dszTT3XrOwlUviJL+rtNGIGHlfIXrn313CtSlwTl5cxl
8USSqxDVsqAttBZpsxPkUN6gkSaAeHVnrLdFTX1o9HJdXjM1kQ4ZMcYkD4LcVgtz7LYi2sCT49Ko
xqexbYjAM410NdZyi4w63okOS1kmmEEVkuxGxSMu7AmmH3nFB6EdYaKuKK+zs4ibA7p4RCvIWNYu
reOd1dF9aSyi1HsbfZ3N/MGpTwT7skIwHleamLdaf9Eiw93wiaFr0CZ3wI3YM/u6XoI7v5pAiJSJ
AXoIVGXrwvAubaq/AZ/sABsg+YT7Avz5KY08shCa6/EoljBkdEVmTbfO9PyDk9Vx0rfmpMlzX3m4
QkuftqD23iI1OnZ0CtajzKy5lTZHzQkDMA9xtRxt0n+LUDfAfZ86qDMjllC73xJYhoTa8gjIA77R
eeIrclS2CIsHK730aiQg2IebV/oY0UvNdUnlFf68QiI8J2VbaNo9mqa+geFSG6Sn20m2oAlE31y/
SLqlwNzJtkjsnqI+tY6RcB5dt14Da1DrGsbuAoKySzJCqm/gwXGCPjgkLoJ5IcLXKo27XI57O07x
jw3YR6N0OJpACheloPVoRwQg6qjktY4SfcDpHeV3U2J+MJvCZ7c1C7xRWS3AECURXejevtr+P+vQ
C+5Zm3/d0KeJ4jHoj2OzwwJggSQ0IC666SXKigN46FnSBvkBOe6uAdy6NSYSZE2ruzD5x2UQE8EX
xwZmSN+hkZPSqO6qhM9iTjT60L2EmKaWU5vwAidKIhgfwLC04TOViLUwuahNvKRhlUakAdJSHbV3
8AorvxHdqzs6a5Aj/SVqBBJvp4WiouNiHrogwmjlqnUhw2nXa2QnMB5Qa3Zx2p/N8OFyJTCQ2GDW
77g+yKQTgpAqxzzYFj65AMmcus6J2qse/CastLOeweOft2/f1ddf//mz2z+RgYYq8/Zvbrdv3/3t
b8BBBfPJjnQ+CtwDVhXMjBnJwCtNmg9/uZs//td/eZcyBZKES9lc/PFHt/+H3ZAh9J//+R//0o2x
xxd9TJWGETr0/U2XSMTFf3t8f9xP3hoH3dO91V/utq7VnjNTtP77Pd9u//GHt2fSSPsj7P1uebvr
8CZQ/fN/uf317e9uL9ztZphdcydzf5zfbv75iupwqNYR+teo1p78zqbZAKQYaXH5npq1tgh1B85Z
0Nc07zqSQlKNkwsRFRZGME6SCZuuiW4w6zgUUzPfgYR19IUcTG8bW/GabDESvlo6YeOknlJWuLg1
F8IIvjjyB5AYyZtii+2XsTOyzGdI1AlrHUwi3H2FiG1sqObz/Am742a00LPY8X3afXYEJCAwydq5
rWAH6NeRCUhqjLoufKTgYOTjvqvir+sIox5ByceqPJbW9JE0aD5VZR8wF689tCS4G1AlEh+tnaxs
YL2foCVaCMvRtrbxnAYF8Tz+RbdYUGNUiTPLjrjqsVjJqSRlJKQA9M5OwBJJYMl8KlATx96ursJs
GVkQLSJiFJjFz4iIPA7R1M0dB3tPSdRN32afU83LWzDiskoX6zo2Pc9qntrcrGFwMa5xuWhJlRm2
bGwbrZSwPUKiop3xw6KXN/baKzodjVjc4YA0Z27Rs511yK7x0tfIPZt+GYbWym7GN2Q5nBzalS/J
a/K0eCWGhhipvmZkLsrnLHW+i94aFl01fvdu1nJAFCzcVkFYa8AeaKg2W3bTaxiYj0VKeVuyki06
mDqL4gWWDGqtCUeBsTRNHewK4e6bPlH+MjdiD5U1A/Q4mkp0R3JdgQBYGMne9yNjUY90BoRFbKwi
wWzRpRw3FFLUbdvDpcAy+lr1WA5dkTz2PnWFc/Nq6m8YKEB1ZS7jqPpzXAQK+zib2lJD4rHCDz8z
Iqc/uLUJV95+qGhxVgPgLiCUoAOm/MQytvTwHTGj0bR5TD7bzAFfq0/+Xdn4NjOyqVgOjfPcWySz
ydyZkwVSrdoRRwkbwuQRaewpmL+T99xM5c5O2o9siC5kShULEao3fVDO0jZSAA0tLsKb5skp3f+N
M29eBXv/CQdtw4G0LAGujVIJXR+//wsKOfTFSO4hzalxZOiSdZq3cxMmC5GRXlIddUck/Ee7rKwl
yQom85nQX0mi19eZwv2rWdumNolwT4055mG1NzLNuxNAn4bQzc4JF0LhNg8sBcHsL2TLfwHIN/5G
jGQA7Zho9E1GqzaSYe9vD3wC0+iM9Gi3DIKTrebYyDVo5wFvZXKm4pbWYCyZ6afh2Qb4thstnLD/
y2P4Fy8e/Q/HMq5SSNCZf3sMURXFzhBmEPdVO56JctomRhwCT+pIDZlcbYOeXRIY9iC1ipJB6Ttw
8GFevv3Pj+O/osztK80bNbJhEl0K1fo/v4kkLo+iTtxgq0pS6kJZi61qGc/rLIJ9E7+C2i/WBbER
BlLlo0yMYRPRbOlKsS3J4TjC5a0OFPSzOscQGSCYYb9CEB0a0OBEwDKNItQ4+m6w94W9w/PaHEut
MUERMQ+vNWbSOWisZREZH6Cdus1QVDhYC/dw+xJdv2vT6fV/ftr/4tp1Tc8S5MYaUsfOc317/nLt
Kr2VYduFwdYxzGzeN+DzYi8Zl0bgrkrbnIdiqg8dcBUBum5jm+UW9j3z/XSibCeuExfzJtN7MsOh
sWyBg0azLghJdCz9bk3ioblRJnARmF+r2yP//xU8axHRgNz4vwfPPv4MH81fqbP//Bf/1DN71j8Y
k0qpwzI1LRaaP8GzcAD/4Vim6XLdmijerrEq/y5rdv6BZVN40tCZduvG9dMF3rYN/+//Me1/EI1h
s2iB7HKlpzv/L7JmW9h/S9swkFOT6OK5puABWeJGtv7LlaSziHfQ7fQt4+8OulX3UHVXK0NAc6tw
nSNRFv7M9Mv7jJYQHbuRStqDr2gvu5E/MdPyYAEMA9MmV7YEf25nH3UT0FDU3U1Z4FrVgbwQ7UiV
TtfIJtiGCq4uQL+Gk81whiN3Pokn7KfFPNHNhhK3/rielTSs9BWQqCEyGWW7GLbg5MXXCLXS39Qy
XbkK7BK+VI6e+SEpZTzzK/sOeejJrgcJnLT3IcgOYMkr64IhBZcujlDWzBWJPntTtSBtJygd2lfs
ecQjJiYZjLXLYMycEYRjLnrKrxRG0nJy0ZgAOHUjo1zKZForQz1nOuM2IoN5Yvla06LH5loA9q6Y
9SoO4UX37aynJFvrAZFdijQOv3mvpEGWpjgol8H0AOfbcXk9SIWApWEQm9u54y5Kq2xfgCiCHQpb
kKgY80guoL53Y5Bb11uglMzj7TujdqxtqutH6QriOuDugn6JPBKdAotnIZoDheqwx8VPDAzquIXp
eNo5t4vg4ltgPItKW+dFPx0mBvPA3Nth4dkVIVqTPS0lO90fNxUZuhfmK4keeSsLc/kysiPx6Hb0
UAvO1WRAd+GxK/yXgMbiWfeCcqUCBiuuJv3z7UtNKwfHdfHQWZ8MbtyNP0E6mcnUmU5ZgHUqz8w1
nXh+ptcouXze5TjS6GJaGQ3xKWk4TdqFFaxo14Z7eHq0Tri8OaMk8tDnrkvFas/AmZZ7uxtccjcK
ssG5H/pvXXgZajc6EatNBoVKJR1Vhf9IN8ldp//hObp2dBKiG5sxCtcjbpCFcpEW5rUt7gz91Hnb
UBj1E/G7fNHfA2vyH243TJSQ0M+6C64iGm2x8wQCbhbnWvSqp266t/QOU6TDXjSVOjNF3b5GiFuv
zDPGR99qnzvcJZ847CjoJyHuOgceZFHlA0AlHWMdGXH7kWva1QLth8YhF/DASIfCjEOFLJa6HuQ7
L1f2I0rUk+fE7cnR+2iR1+bDoBXjt6xgJPalQt3DsNKgnfBW4LkBqbOuE4G+Rw7Ofdgn8bvhG9qs
Nwr5QGhCSVkNla3piSqRRNZsU1qtm4r3+W7ymcdHibTf5RRsyy7xPzvzmpg1nL2h7Z8aF7x5GA7a
Ci1p85pQEJKKZp5BMisUYIwhsbzT77jFkCdSrMqMsZQcvOA5SywO2TYU9dtvYTetDSWSeSxcErhL
Nb64jfEyJlpBGocVzAbaf1tivJDcMUz/zj40A4thMqFJGWS1T7POOzXXBO/AQPKTDpE8hMTyYdlo
ysfQUWsbEscyBT+/rOKpe5Q+CUlOZz5hKzmKMg0+Mg3nfh2I6VIY+niEqN/OzWygU8mHjemk5e4G
yZwhTb3hoYB2/JCbbJ820aTwtQgnuv6ccRQsDoILlre/cJvag7rTENOOT6Jzs/Euqd3hDrNjf8yj
aPfnj3gvkzVsrn3kOLi6hrx80UuLhGdZ4Hq43hxHk5AgkixNJJh79KKorI3k7BdJc0dPNnkaixFa
QP/uVHI69lWYP3KYO0V5w3D0emsI+mBhhgTOJ3wmAJSRmYqeB63IGBzGKNFfMsjFsrbtRyZo6lIz
m7JB6biooe9psKR3bZGvcxpINDmYwulxmh0Zj6dHLUG3YamYutlEB1YOFtMF85GgMez39GhWhevb
D6VwSChP/eon9NawaTsqFxcQi0b3eEqT/JijEj3z/mmzoOvCtTv6+Ub3iqu7q3nQciB2iu1ygY2j
XLn4jzalY50DvYu+pTTOMtW1r2GlmKWmbjC+aCK3oe5S5N1uLoouFItaVea2JuDlNeWqSkMjeRGe
5+1d3JrzMcvka89YZa5zeYE7KC26+0HxqpZs+fUrpB5UERH57EbZ/nYanyfTMc5ln3XPDkk7Kz0y
sm3d+fbK85oYf7jm3+UGincU7QWhsy4O4a4Slxqk6LzT+QhXOcI15ZHu1SlSrB0Rls9uwZuSuW2E
8yM/+XR7z/2k0PQEboDV14ifXBuEbJiOr6bvoZgWQfRAkqW6kwxgI0FKWNUL1mofM7BdQBox4/aQ
VBBJ8aHDSpGxeqltbRVHRb5zNBWhO8PbC1C72ZbYXJ5MhGfLiDP96vZbugduolERZNOWkCjlo0Gt
p4vtqDvjFgd4+9n1Zt7Bxysz/dkvp/Yor19u3/U5j6fv7HDZDkm3H1xAA7fvSG8ASTGB0MhCDITY
j4Bp5ixPSC0xJEdYNiITXnecZKA0vay6pEa/cZPm19B1Y+111wGxsPCUoGg0hZPuotwPVoakUzLx
InD9yI3F0HrOhY9zqHrjpNVvkyjYhKmutlkRrZhbsrH3gEBMkC+H0sc0kLfxCU5ZUl8yrc3uNFZZ
hh+JsdKcH2OiIGJ8WNDixXCRmE217xKmc06kP+DGiedG7BubySLW2ZUE59GBhDFQvQVetjaCzlwO
XdJv7L7+ZBGeZmOleedgZNDgFNhe3CQ+dmL4EGh5hSrV/Mp5hZ6CKLIcH6IurVdm54uZ1ZKMljAO
cBkQ7Sz3y2WIOTG18pDt9IDOMHUPd4Y9Aaerq196CQwfa31RObBjm9a4aC1tb8vsvq1h3KYQYbGV
GtGKXn4FxxOIqYxdMcdu+gpfdKbHCqgEYceMfocr1K5kAA/gpvTKr6DBos+n9VlrbXLqrSVGc4wN
AXMmQB5WZX5xaj62rn7SdH+YK/Emy3DdG/JOEVwzI5j2x1Vgo6oqU+CJnadANc+keq2R0TrrSiVM
Lccf+rgOyDeAkO3wYvvlV1dAf2B4uKfUcGmYLvRRX7RDfRUF3+GuQ+ew0nu9I1HNfy88rZnl3ypy
uJhbyEN1Sb4gE405vLc1LLYV5IVwbqc2Le0o+DKJV2PKY9+VjGWr9Atp0eskbMRs3RoGr6Lmy4jh
THdVD4xkso2XotUffDe5L5QHjAodj6v/9nhY+/HZH60lRGpm9jaaJ20HQufsT4zQRoCPWQnLk0Zs
d8HPN5c18iMz1O47S/tI+uZOD/QtPelFrDmb0S02CSsxoJvhUZpIqwuN7naiwFuEqqFFwzAK5W/S
pfe5y3A+mpB5SQNyAawhPv0DwV7O1zUOfCXBB5Lesq1Mm0gZcssgpPLJthxiLkFeieqpcJFfeez1
1i4qq3MVAH+qw+ZA/ZSsWdVoytMGMYaTmZMUkIqe0ROqTN82CQz3mdh47hnDHrREa57TXN2bFd9d
y+5IZ4HJgldb+cgtvO7Nzao9YaxfeQuanNSFRwTk5aKtASsJ19pkJjjasvJn8Aqvd27MOYi5pFGM
F2Psry5JuPOt9Okr8/bUoXoYk2yf6TgxkdfV89FiEOfXeKYGJqRKOtBVA/1ZL6xTotMSHTwrWlZ2
/DZVlsu4kufdgMjyong5eeZAIdcB3LLemuv9GIb9FtQpRgS/n4+wh0mH/6muHDVLq766kmF5oxqw
eE9u5r270viM5Tc7wMWvSfy2ygiVBYqNRv7KbPwUdPvNFjOJnmc1hCd1SRq7Z5900KKPH50F68wQ
P53T/4xRdRDlT9NcoWhFdhB5uLUb3nIA+1+hHd21PWmPhV1+AKEtDsBx2L7GcqazF3VR+e7EXMvs
A2tpD8jvwiMF8yu5EC+Bsu8bxznJ0rtLzfFSFOANx2x406U6wm7biUrbUxoh3a/D79DAOHS9ADMx
ooorIEqruJ5NpXOuE2evrjh8xoEaWEyiPQvZXHxk8lxrORfJZOOEsLh1Hb4Z8SWGY2zr0SVg/3U0
YkYK1IOrrlGHoBGbisDuZUNDWSe+us4uXQfsXjGFIvMBF0qWnQPkh6s2XNU14eyaQlFdEYpcyneR
MI+upulHgUWZ1Um1b5yTBvAtjAlsomggjXNyko3VR+cmNdu1Y3QXiTaqSOt331PbQnNpAneQOVM8
QvkQHVXVDcu2NYy1E+GDEJW+waW+bDSAQPD/t8IdiOPQNfvEeX8lgrKm3ihMqiXOx4bkNcBUGh4F
8vWRUdbFrf1HLJ+/GIismeqsiU42pjEhv4L7+EEq68Hx8ugxKawX32drD5qSOZ4P28JGGUGV1WyR
j2HK89Swmcz8LKr2xcAKfOhr2uI+9oYViUVEHFYc5Tae1h+bKgYhkD5GKI1mpl2KRWqFAnrAmZMf
vLGR1STohnFRedFOjKG3MhzJDLGD7aUNMmTtdp7DNiqWtszPbjLGq85TDaITNE+8a3uNZ9q04Xa0
OgK79fSsab25qGzmn71sNoGerZwY650hwO+WxNZAsVHuHKfWu8OobMs5cWuHob+cpMxwHSRoYwpz
V2ec4vNG/zbauuZDrkksAcgxSwvJhZmNq9Roq1e0f6uW1MGRg/9DkqFzhQb8YVqAboOCte/dhgc8
l3TNNi2CCBY7eIeVpU+zInLvQuQoHGtBE9fy3kGdhprFetZNh+2yppuu1ei1Wnlu7Pxu9Fng3VQ/
NuCSljlis72n7Xu2V5l57Y7+JAf0ctRwUo20ypED1170iuY9BbDbH/tc/w1H69rTj/JNmWQBNhjB
wToAU3DFBtUOlIs4xf7EWvLvt28/tDznJTEnd3n7OeiGEs7Rlevxt7+73YzJmuM0Vq1v/xRtAk+U
ZsTf/vT2S92nIhQD9tTrXd5+1FfdYqhc8nIlG61vBeSQEuQ1izP0RqJfN5a9JUUCXhyNpLz/YbKA
7XfUX2l4HNHgwimfmVq7LZr2LNoarT0WxgjoA+qtVzvqPpNy+nHj8aci1WCmRmQYnrW1+v5nSohU
hJH9yCa2J2EHNRcek4xawTYh+E7C/BnHOSq6cFGXxpHsFwJLvqepgEaYsgt0tnGoSmdB8HQO0tDS
50BzkJrI0mDlhISTXL/c7Le376YUCkXXV3CBFH5OBZP49svbl7BtM7x59lOVDNqyM6OPLEydnd6m
WHJExXHVnaWDwi1kQuYBE0jyugj0hZFn0FxvXCopFVzO6+2SM/6uJLy1Te8K2yCrDyc3DauCJD66
SaMXhoBC0xwiDtUZCOCXVEwh0xF4N9VEJk4exu8TXeFZZwXmXu8YTd6+mP/xnUP/j1Iq4EM8ZMke
vk2yRYmG5yF+gLQMKdw6aa79bTr04PSH1gyeUb7sG+QAbWQcPbv+Chv/yY0GomZ4wQcgSIs+yQ7Q
0Zamhm0RvEkXT0cL5tLMEeYh0KqlsLHUIxCN4ABFtMtR7KdM3LAY4JNFAs2D9QsMgVcrfyY46rvR
XVdaHXibZeu4y9bT3isjYGdw81M0eN/lKLcENgEdy0+A5FEAIUPx0jvyWfcQLXdtBTRSHcu8OmlR
sCLHCNUZygq/X1znJUlULW2GcyAX341JP1oVPsRmCjp6dD7dlCs2XSB8yD0CUe7zxPQ3lupP3gD2
TxMUUqS7NGIP7M4pwlmilQehx0Af6oz5KBQlaZ5NzJ1Yjar5ECNHxAsBCxTYv0aI6hwnH5FZVfpY
KBqXRbqzr1aQ9JE5BgdD038xtG6NrpjzxbDzzLNwa+IZ0vbTl4iNiFXC/lKmFzPeWjqOXmGVv0k5
wsvUdnKUzZ4UsR3zI9xTOYefwStO5ZUBMVC14IUi9YUJVVp25bYhm2+QGNNbdagy/6komT/rIjmj
eC7mRXkeRS7XtXgbMYdoaYgGsgl3RXxRdgjJrmGIG9ohbElp7GCwrbN8or5sYlAI2YuPVGIwLHue
AvSf12H0WApw4W6GuJhTAAXHTEpsEmX9MFHuzyQwznmNqvRqwX0KbRZv0dXBQqveQtoOxF/5nJhm
Wd18CcC3LV6cZRzFX3GRSTKbqFgTiO34SmCCvQ++qmEfc3Fe4y5FXwKQCsN5Vgp/Vvjh9zha6hQJ
qkeLtOKEbSyV3gvpAjUON/UYR1cVK6lGIu9fEXYgv05/eqd5MQQBSsn01Xow8ZSGfdw2IXiZfr/N
pgem/gBAdEXYywDEQdeepJt4TDQLAH4KCKCy90gU0jS6BxZzDohdytvxrgsIvjLaVyGajda+KFI3
rLBc9qoi1ULcx/mIQMY1Tr2BQBS4VAOXyv6tNesIhGIJFfdcVON11H5M/QZRmzWSl1GdmrT7qabo
LYgvllG9pIUoF3lJ1LqeA0LvHVY0225XXR8evM4P3lRZfBlOsrUa7TAIdfaDZ8kH0eqoQqRVoQbz
7wxo94uAUsQxmoeq0V8EDAYSch8CMyMcrGePTvb4NedAwx6ymJSStvhIKhxEeoRKp0CmM2tJAAiF
h5xuEp8+cCVirEbEJXbxGIbJQzaVvyELhTlVvyW6U91v71KdNcc1DozdyUXOP6do+PRZFAwj+5We
cWwVND3XfR+RXpCmyhmzXjQCzBucMsZaBsozaNhzQBtAQFCQvtViiDfeND0SRf+QksDiiyWfrqdC
7+9SKd/xukTzJsLM3ZPCyQOcjqCDN974pLJWrlDf7PDacbGU+W+rtWvdVGiQfOupZgtQWL2FNwEz
AGhhjPmqmGCrRBwFY+RvbH0rum0EL6B4sr9MtrDSV3Ou4DfLOCmqN2fMT8XUb9shuIu76d4RFGUT
nWJF28OGztonF1GgQY4i7Ty02a6xiXOD1hShoZxFlvtQxQ7U2XGLVAiqN+lUojfeet27D8MS7XRk
Ll1qQz0garuv0Eu4KU+3SCde7SSmHzJSQQPsDCh4MOXdXV9ilZWPXuqR+cOKkDjhymzDL41zGZgr
QqBynkL4Fk8GPWXywtsRcGoTe0/mYBx7hxs5+QL1vzF2XsuNK9uW/SJEwJtXAgSdSHn7gpCpgveJ
hPn6O8Dqe+rEjt3R/aKgKIqkKCCxcq05x1w6Vs8SsqdVlHcuwJHems9ESgOts5S3Ii3ejdRdt1Ze
4C75C5GniFqeR1Db/Fp6ez2RRMGh3/ym+HguU6dG0FsEQGTZo7l3rY2lYpzJlc4VXfcdVWP/0Skb
8Hmvjs0fpUfU7ApOFzpSXCbzhewx9kV2fsN4jOdCxGJwxHBFb/GoRx3KQvUrwqSokaKajtpX4eD7
Gbz2LtYE5z0ikbmGrFXofIBdRgd73W7XM/BmDP83doMwWsu9C//9g6yq1Mf9guV9UhMQmbSN1vD3
GB/GzLXDtx27CyLr2Wrtj8lq6e5oz1FCg0OOv6lxX4biEa1nHaYzFosR8QvHVrEBmEdQ6CoQ7FNX
QbWXxNSR8zHqTBaFPP9tjTboAEbx+TQTDMfrF4McwmYAmTDq+ldJNDFh7ccMIfrZGobnscDV0avt
BeRcsRd9irFQPYEPWkhNZaPtISYth9mi5Upd2tN8Ut1NIjWGbtAy0hYweAG0lys6bj5de1+0z3LM
XmZGMLizI/oM6wrZ9u/KJD9tUGRYnpOtXUrtxi2oQwu31DccKt1mqi1kSoQgTRHXVjlV9N1102B3
Zs1cf1Ackl7M2Cu0B4xinYWeWBaDtqWlTcBUhji2QfNDHkl8B8ffxtQt1tYr1p2VkTjCn0dZkzx3
gzGxYnVhJ7zXBRypMYrvoXXNzWQuM+dcfOsU3n2v0yUVxqNop9fG8C4ERfJmW+WNjq2lYlScEsBj
pUKL0k5SrrNc0Mht+kqTeZ8ueDDZ5v1ebCCwHerVjDmfD9kWq7/DhWD0si39dYIu0y/a9g6n0EIz
XfiVob/3azeFy8YP4U5bE6wybSzCMtEEwfR3HjZ2LwhB0+uXxBy2teANyAR7jezoKi/esNWAzd4o
lhsMSNABTK/TTQkVoS2NXWvCWxea901580xe3UAlpKAJAsHoFvPvKRHfiC9DkTrUroQhbSLNZgNJ
Jlhl1BdNDC/w1NBh97cgKvn3npyYftJcj7dKnRgB5GNE3oMH8Dh/JvWJZlRAsTSYF8dup5NUdbq0
ca3dJNBpkUtFyYva6DFtkNgjiw+Cntd/movd+rHEBB7JczWZGFLchQ8uAam59CHL8xxYI/t0ZlBH
F9xGqkxPat6cnZg1z6vZoOXJfHC85tPUV2hwfBDlRBNL/sJhvmOu8op2Rd+MWvk8jfkcpq1KFz4B
OW43hypXF+ze84WopV+V0iJ5643QpM+vNS+aYC5tp2RqjGn61ZymvpRHF7+JAg7YWn1OOfLT2f01
9C79f+Z6Fe1qRVlXgJIUEPR7vLUyLNsS0AgpIdAZ4Bc0MVYf3XsFNk7dEEtMm3OKGmrraajOhAGG
ion9tu+deza0TwSvfGJJdDYzVlqjcsVOqMZ7VzrzLiIcwpdT99EX9LfQkGdBMhE5qg2o12ft1mJQ
aEVqA5SIlc9Q8rPSpKGcEqx0HJM505StHnFJp2Rv9r2DxrTBxsFEFRPV0lOjWxMaRqUPYfGPpsoO
xsG4Oxh441TNDjJSdAPZZz8tIzMfMMWTU7Bt1ukE+F2lsLLTBOSVdSYCgWTMRb5V/2FFSQpWnMJY
hQbtOW7qa93yEitIqctBB5/ojqTsoCsOBnX6xq2FqLHU72BQZ747HWMmLwGNMe6dHoQ1LFsnQWaQ
1CfpkcjQeTAGbRfrqIa1uzQUQgEhCdFyf5h7wAIQbeKgaUkD0127BC6srqICiknrNXIMNF7Y0aOU
LqEL+RKPzDvBar43vAxEZSG69kBVy0g7Gd1Oq5w2NHVE2d2TAzgikCwwx3IpLiwPYcpY375EBWcy
kydjnzmo5REDq3BQpREOExeZxu5mrj/EsLH58xOsCYlnhV0N9JmIGmBusC3mNcln3JfFUqw2hsNq
E2U17A7U0vf1wLAnG5OzYjBtQHx9SHOPGR3W/xiSxn5xKUMA7/kOsMjJ66MdaNDAyow0rHpKBLOb
QlcO4ONTAWjAZkO+9Mpb3TnHtI3ysIHr1JJbEzeTr8Y0VIzOxQg+Z/pRFhJQQL6wFtUeNB0xf+mI
J84FokemZ0Wglg9pPC1+qzhnEG0TQ1pOjFjd1nWW30CYeIyGkcID8xvtWbp2puVuGNXu04SkBKaT
pMQMD+xjw0FVva2WMaklUL04yqrekUnf69WdVTFYwHoKucctHpBZe6+Acenh1I2l/NCdQ9xt7wqp
+9rMZcb0+ttIdyVufpnueL3PRDasmhK9rkPm92Q2dWjI6msFctR9hoUncVhjFWPNV+PjirOLhU+K
S+hD49gH6VSYNATejcmsa7gT1JuRDcuS36LZ5nyj/6n2yG1XYknmYpjMmPb0xMrpRDRbdHhG5pGx
o31V2ENOQ6PctjkGFsd5dmeVmXtU5Le4NSy4DA1/0j4GrH9gW3JSzMJkfkA7BGnEgcRh0NXkrmZq
eTcPy43hAMhnuEPQRH9XdjmjDgMjhu6A3pRgOR0pYoZL7JgwsmCHSh4NtzL8Nq6GXZE26r0bxYwS
FeOZHKUHmeAFGNqELac0ntMIJ5a59BuToSOpoIQPdB7Z7fT8Q7Uv4XVVy12hXExFVDuOu7ORKxdE
BSg/pu6iL5K+BHs4xDspLOxF+WyT7Nl9o6F/KpQXQLQHo2a7N8aWjT2NSw/pzKMkxrYvXvIKZSq9
ICYOw6fK5stuUAghb7jHltGQ5MF/cjEmKle3tLemrTAeNMZXSRIbdhAjRFjZIm5Z9tnc3Ms51rGg
e1WAnhNCS2279JHcS+KZEo3hyg6vErKLC+ei5M4pzixEUEZOa214T1EP7ebGxXtZRjQqsO0l73QH
2YkIQMu27uf6ALpBuJBtu2TL5MO8FEihRyybvQsbrSx1v2S4jL3Ixr1DtB5LuNecJEM6v+nll12b
ysYyUf8a8o21HbJppf1ovQt+ycHOWRoqnlAPR+3OjWSAZHkfEfTInpf6NydW2isAf7SUsUPKloqm
fGtUZHzn0CzY03m+l5tE2OWs2NZAW13S+LZssqTaKJovSI8drtnlaWo0GeYD5FmkJnvT6X/HWkab
K/9t1p0bNPxHXGkbW7tNjwOSGK4DoZOYX3M63noWJFwt20arCt1N5bOos8fMpG0JhPAYLeMzLilf
l+JjTj+FJZptgQ5lm6iwJGynCs2qgsYyqxzqclz/TdmDMEo0uuh/NG24AzYdVPzX2O6XjzlmU1JB
kmIna4fA1Tr/IXQPm4JdP0XRtEc28T4wfsfqwULktf3nkiV7KmnVWZx9EUvm3XX9m0HVywKVS2V3
Z9K1JQ1ieME2du5nNwoJEEgYaZeqX9Ulpt3i054NnZVTP3m6+hPZFRUttT/1rfuEmjiRpD7U2XgH
G/3ieQKPZprsEdYMZN9UDRk5er9z8/4n18iHYRxMOIvqtPdDa55Sx/K2pcjD1lGiY6Hpj0LsJVMV
BoUqptskemUw1YU0K/jfrNbjWs9w3zYkEHDxNOlo+OlUftiug1x5vSy5ycS67x0zruP+UIC4K0lD
VLhiQg8ag8YmJawu+1+M4mp2Hwiv4oohEn26avaKY6wZR0AxYT0y7KKjafq25IDjqVkZst7cdScw
VXQ6TO9RSQpiQGT/g7SLTVRBfIluz2I3GzCqGV8lnMfKriaKQNW0l0VVfrp4Mo9oXQ8dfMsH98Z9
0qakOvXASsY6s+l3xo+28csusv6uzpb7eIAPUadBNCXTZcIuO6w7LvIX0dthOJ3tBaBDe46WUp6h
zXQ712hAILgxqdm2qPy2r18tV1Xf7N566Azrq7byNyBdEdB9HL6satJ5ICTFgC6eZ1iIAfyx9Wca
VgnrbJcskDkxMbSZukB14H7ElnuYmte8X6YDLm/A5Vb7VfeyPZbNCh0Y7kRjCBYGSsx6dQQ3ndJt
O1AUcWztEoFEcu6bmFAwEt6U4oK1Oj9ocp5vyUcBnyMIVE87LIKLekvjgG52tuygJGXkhwGyxAsi
TG0N+h0h+9Ch9/sc4lk8EkPLF7Kbs+gnKRmxTaDEVkaSYkekYDNfClRd2Q7tNAY0R2B7RhdFIVxl
NDgMXOzx82w/anVkPJhFffDGztxNsfaYMovaT2oVU5pGxL7Z8HJKQi4Y7B811zsrjh4F6qQ9a3QI
LVMuYR6pip9Xo3bUDfcza2g7zh1pTjAlGB7CMwIyxq5FLFvNJPghL5vVx04321PTF23pkyByxWdf
mPCdWGkqWymDuaNDFiVilxsTAPHCRLOWFxITndcf0IGoLCUfBZIKglsrJWT23vlNyhiIWyATUvWu
b0votyMJakPxKa1Wu8XUsx3Lr0i18hdQO/dpYXxZhb0VTanQjIU21EXbHGr7kIwPBYcCilrRBcp1
96sEkWP/iE68Ku3gbVO7CiMHFH0BhhsyN4VR0/1Ag6Mw9RxMHqK5hcDElVLieGygeLbo3aXKbqpK
XscMEFJuIO0rvWg3rTvOnxR+08VM0/em5roMFucEdLDCi5gfSw7qveGaRxVl0sFoqa3HeoKYu3WM
NaImXj5A+4Q49XwcI/lWrZlipOIt0olh9XLx3pM0R2okUxMq5F9j1xQ7zEGJ7wnRBx4JJdxPgTyM
c77FvlEqHK/LOPSIbntWro43q1cw5Uhc4f1njCGcE6F6vlObC91h9VWlug8cKUFOEDhGlCuQgDpt
ggHTfpl6IhS9PdNzIp3cSoZ547A4ySyPjrNV4bftk2eSy0tfr020sxj9/A4icagmrHxoSdptbMyf
HeHrIp8ahFLOXd2p5s4GxhAWzB18hCsveA25Xi7VC95SyE/GQKaBU1+k2tLj1eHPuc34pEq09W1Q
asFcGNzTRr1FlhMphbgTJ/5QMzl55VRylpOLcL1FPwWx5v/7Pp3dO2yv/zyQON7/fpqGUsi320RU
Jwg0rX994PUxTWuvwLX1F1dyyez/fcUob/jR9ft0TvjR9Rf+6+bft/nnJ3i/e909/F/fxZ83+ecV
ud71C4D49W3/uSc2oyxwWnMoTnYHT/r6NNdX//NGrq+mJ3Zd7v++cAOZqNxfH9rm9tL9+fz+PPn1
3r/Pcr2lOlPH+cBBevDkR2ybw9EtyYqpykk/CI3IBc1Nm+P1VoT24c+tv/e5y0Iax9/vM0RWdNX+
88jrrXhdqf/e10fQyKLM3F/v//MM15/++eW/r/X39/7xNJayyno00EaaTR+d2BBNo26Ib/++kVZX
mEBcn+u/btY9x+r277NV4PxCfbKe86v9U+bqHLqDestZWB2vX/4GCP3jvr/fXm9Vwrlx8soL/3H/
9fev911TiP5+C8ybIOykErRbeLG/P7g+7h/3Xb8taGTRgV8f/Y/nut73b7+COafdaL2V+HRAdn9f
48+fe/3++lTV0EDp/8fT/HnQvz3t9XdyACFePzR/cpD6irJMMxXJ7sv+Pxk7AL/+N2hnvXX9Fk4B
aIlrBM/fH49qmC3wwLy14/KfLKXrE12//OM+tZYrDAvQ0t+n+LdX/f+9T/NgHqLq/N93i76wPXbH
5Xr39UnMZmQGeL3590n/6+f/+Huu3/7zx4pXNvs5G7b/+hH8fdq/7+Nfn+b6wH885npfgoJsC5vx
1wCkCdAvcRWJxghtU42C0YdWGp24i8UIOPC6nI7Gi2L1RbScE715vq4GNS28YwJ27WAauZNwBaf7
QGxFniu0FNmy2YayXsSgM2oalDKsYUx/u9OMDOlkrbfo1nVERrR2syUdxwK13Fx0ACYb1S2foByr
ew9jYD7Jp3ZIaTkqtDQdwnsI9EH9N9hxiIHqttfqs7Vw4YgGaua+nO/mRv6YESikBD2BkQn2Hsxh
6QG2q1x3hnzZokjTYZKUmvqDxfdJa7w8TFpEESUhV0IAIZu1KN3Cl1rCOD+XdYtdP1UBFCxNcmOj
gjqDMvGT2iAgdS4vpYYWgCG2FXh2hSDgikrrmq2ZC5ya7XCAqIiFd1zUe9O19T1mQoidbFcn55XS
hK2NyDUk7BQ6OtbXkJhiKjFm4LJkq89nGsBYpmOT3QLKtUmxmpVtpAhmufRjMLUg9F+eDbM4VE1z
RqXb+Njg39uxPdb1XIQUUOmWWAAwjyRRx0yksoS2Gzv2mrjHAySOG7oS7DEy2oCKWvdBnGkb1WAK
EAkzDceWz84Sxj5yk+SJOAN/aXQIBdh0g4aNee/Ot6QR/Cb/sDy70ntnps54VHo38ZyTWlrwPOQo
HLWmAbaiqTe6JF+1MDL2LV3y2srfWUQBqapUBNNiEQcCN0NpCCPSGX/DuMUeavNJm7TTm340t9TG
L9SSU9i3ag2cqv9x0rsyZmiPLnBlbtBK3hkKJHNdiVG1jAqVeQEEJ8o/euklUPoQNjUKDQIoqh0Q
N23cmZAmXTQaW93kD4dJMO9z934irmrv9rzpaUHzCR9POaoV/+gmNBLHw4+KodGNXZWxAeeS0NnZ
J8pvEZVg8qbzegTpmS3ORB78YoRNmdwzHmjNDzgwMNz04bst9cnXOf18ZIDQ0makckniNL6pkj4Z
4a5hTDEGHd4Qs++noEC+ZZg5EVA5HmpbQJagIcsMRxev5JAh5reLDZo1AIMl/AKX18I0jElFYOwe
Jkla/WCho1NCgtCi+1kTm6V1v5oCIkysxp+zVELh4jceNeoyzTjTT0hOSYWVy0t+wECTVQwlZatN
y5vXzirqk72m/HI8/Mx6aqQHQyNMHcrb/SIi1zfmIogS+TTD6UtU72Zwqb5rhc5rLomEV/LvvNWG
cGkpjGk8NnAPXpK1grayMsIlVQ2BKSt6IUp9s3BK+yMpWEGqabfxRHeiZPo6qJ9Wa1L2zA64ge6x
z9tnxPSFD7tga3vNuybkhRla6bsGYchCvtQAmnyTxMwVaV3SpMFKu2iTuvHiOkI+xbgjc5K9ZSpk
+LTagw2hB9pKa2JbKwr2SH3ZqkGVEZdMKuVW1Ya9ZiC4hFT9GnvyExJ2x9S4/oF7vej5iEwt+Sb7
gNm9/uy2ybPEfUBUndDC8eRpoWpL71NMgxvQrppmxHjgocXGjvTfVYGeWrXfs9G6oMt8JVT3xtR5
WKkRHaqivxOLmW0lkhbR9DcR+hBaU/MuTxJ7ky5Vsp+/bMiaUfGUV8OHNlTMhcR8R/hhMA54Bm06
iZgkWLtNBmEt6TtaNdBg7cYg5pjwu3pAHZd9Sj4kTKsIYbBZHJoJCxY2rdYX7BETIhsdeLYACk9G
E3alFd2jRhGEtXqZv46Q7akMIIaxECh0HIribcQNH2hesSrjaUcAE3ptLGg/lpiDYsK2H+fjEtgE
BLn5xEQMlf22J3PXzvR7Oa3N6VdpM/Vt0xwrJYKIVP+plZz4Yf27bw26HB0qdxVe8OCUOGYGyrUy
yrGcI6RxC6ZayRy/aagUphJd5zjXj2rWXlooSQD/b5qBRmdPwwpAdO8neuj1WO9UoXfbSbHpa6rN
LXMrYuNtMzCcmH1rPB0wqyf8Ryoi4EL0Iqtx3479TDt0TNWd3sE8VNSXMqexZTiHtrU/+7TZ1pN5
l7hFGZhk0SWaA74sIhR0gCUQ2u54FEzWY7syg5arLrTjbOVTEqRsK8xuEPfN6BuqiaA15dttGfBF
ctoZqcFkYESj5NjA+LonU1t2jijNXW3qO2sZz3lSEUCqhqZWIERPkIfMbfGeWhxmSv3mqXV2hNkE
Rxxf/gMa4KfSKl7mhZQts+ufkm75rif7Va/R1dAaLuFt2vF0XtzAAffgaz1SVkzkZwhivkvGIm0j
hjK2CSE8QqECcmJMCUBIUaq9M7X/8OLiyW6GmwlyWaaOCFyLPSyX93zimADbFOoDtYFBeMaCiGjG
56Z2NLUIL7hLFaI1Os5P+LlWsWfXjfqwYNaXjoS88g5Bnlsfs5g+4p6ZoFMgCXVr2gQpE98y/x6d
9Nlop3fZLr8yhrSSsLZFpoeB/Ffmq0zk1PqhwVU6pArT8Vzji5E8mguClHpJ5TbXjCEoMbyaXvzZ
u4AKB2w5dDe3lUu87CicXz0wRwJXGZwPAglDBeaPKy3nkjlu2kolJm/1CInqHqo6uySEEVtMUTvI
NIf3ss/WBpl7qCfG9OqItI1UEuC+KddmRT+1xcB+OULQbjr6ftVRt01UbbDNn4T1rQIMz9XxbeBN
HdTmNW3yFlpM8eJ1CkGZ8jHtInKrB4ePPr5oDWWCpe9ENuKvh52672khQ3myWCSQSqRYrjYjY8KP
ZGYwODjNJXVX9YIg05UkgGDybvK6fiwGAzWDTvpgytk7utGvopiOdT5aIC67V1QhN7on7ga38J1h
vG9E/GGViAkGMr58ktHeHY8k5AWzJ3AymlqGSW944djITdXesIi9th1UqFpMW9cg6QJ7oQle5gDF
JKrLC94A1DaYgfDMcLoMr7agLUfCCBlncX1bZDRIcPnwaZroOY0yfqrt4lezGldKURA05A3PKY34
fZcwVUHQ4+BawGOA7ryK5QnpVrJBw/iBDYaopgF2ZtmGJKycjc47ixrgSAuTVSlSPF+M1g3C2Jnc
v5Y56lQ3JhTIWCya/AYfssPH6Dg4CEpUVsGgO96mx8NOn4XJavmInhpcSo6YCQ31xuq79EHIrYhs
8cQFjkry3vsB4zHcaLPwe1FbRDCJJ8Wc2c15wweaX0LslZVLN3x0PdGG0mWqkc78FMlcQZOmYypS
1DV0BVXh5KEIa9EEtjHjM2Z9CFLLfF8u0j24S/FK8qbXcAUfZIMOnNp4Hjk9a+ig2coDq3cyHm8h
aHG4tOkDoTtO0JPJgY4hZ0zY3sQphPs+pT2uMS7Pjeeody8ITr60CVXK0vWU3piEotQNGfeCgG1P
NsViTJNNevGFEmSTddZZT/MXau0XsBmNb8Ua+mh9+qYrxbDFldPF9bjU2HOQu8NnDLkrc+x7Jc5o
j9st0m3I1A2kvY7erSVLpk12QXq1Sw1mF0Rlx+lvsuNNcbJqrdswd4fUMo3PVj1uNR3g5VwqXFsd
9sH2cIcNlWGvkt8Z9MaZuX7REqt2jNlu23Zhirkkcocu1+iZb2tu9YyC6IudcutbOTHCicbEnwCY
swIDXSfDOD9ENtPBNBGnxryUjWr6XoKYuCgpRBeLFKE+d30PU062WOdu8J5KZfjFaIcktZt0AmbT
zMGMUxqIerMVMr7LJDx4tWrfJ8jhQ7U8LAbNGdl8tOZKx/cQjZFi8tyYSEanJnp2RwS0LRDaGvQc
TOIMA7iLlkMFIYA4hfHKspf2vEkr6zMbSoBL4+ybsa2HpjE/6SrmpYwzMOETzs00XiVnvwgOlEFB
/Al7xESzUYJMH8t0ZO7zXDicpWU5tttS43MyR/MST0SHYWVeN0kQdOb+3OfWqwJjwMRGhlxVvun9
SdFCmxhcsgqUR7M2Q2myHWORgtaouvhA5xd39e6O0bbJcxY2xTgZSf8uE+NLt5WZfF35qM7RdhZg
4ucYWmPaURFaHkd/rczelsIk5gyBR0aNL1IkfXVu/DYYV2zsafjFUPu6bhI4CQZk1tX7FHX9Jmmd
IPeY3SseR4lj6Z+W6/5KmS9hFSToWIcKOusekwftobU8pFOah6jYwDqX19b6C9s0tUSAAGs/ER9p
Wvrsa4giHU261AFZ42seEh7EHW+Z1h66SJwUBIptjeivL5rnrKjOILGOsmuDpaZ+HoXHDF7T241d
rJa/LNgQLHKhFfDWmD8zkiTw4FnAwAqfWD/cO9X47vTjd1qKPcERvq1rH+g7raAxRgD3C9HTE7hm
rLgMBDh4GvNR5s79wDB0M2flWeJYUphRburMe88s9Cfon54i8TCYKoNQtu6bqnMLRn1RwFDpXFjm
jakx+czhv9kLVPhOdW5JajtJwBIBEZt3sK6fdak8qx5YxDiZH3C4yTXc436N8ZOEPhzYar253oNL
rx2RSelsKubIvhAZBTYFpu3gS8r0OphH64hsbCO7YSecBP0QrufiucUBelSzaM8x6XdNYmynTGMn
JhG84TeotooOQNI99jGmS63H5xenC7QqvKeVsx1b9U0piqPbDYCKpjViLgprWWB6aZ0BSZX4TtYk
Vss4UF/gCafAgOplUVWy+xpv1fxAJW1BGEJ5IlMPhYwkX763t9T7Cr4P760iAdh33exndpK3RCTb
ecaQrMjB8DNPR3Q1v9ZmWmwjfVeAIdlUEtxej6vFzhjtmcNbTjQYQHB2/lHGfw0GOVoYciTcjjAZ
z9nzsGwVX9n58zRx9SZIxg2bkZJD2oD1yUbZMASoEAl5kJZ/GkA9mzxpLiJOQiO3Ukyv06nJ9S9A
EPsoyQY2beiRW/GdjvNzjootVGrwoi1nPJRmh72hx6k0jv2lAolKwhvZ8gTV9KJl8kUks1JHsd9G
W7OQzSbDZBcQcp6DMP+po+JGddA0sQUDik3e22ZJ+30y1WLjUmdvulr/GQ1MHcUz2ZfVDuHbh4Oa
xVlgCs5eeciN5qdmBhQ6dfGTFVh9RzmGrZ5cFqBmK3Y89/t1fq8utxAQ987dxNWUU/GCU/kz1aNQ
t+RvkCwXgv4kiYf9WXO6bSmdF0+bTnOnoORo2cXXRncrOxNdGdM/h+lV7uk7ZW2FJ818U1gq+RFp
NYQpAkabYfOmacYXzlHUIFqDyGU07W0Xzzt+DybYQLAK7CetUJ/xoCpByvTvxdTRjoxtdC+SH296
bV3jFf3Mk1MOVJtQVyx0Fn4PyWyDqANFElpKGM4GBS/nJppdMEptZ4fGu2rr+D+Ml6kcFD7Q7qHm
w6MpaBD9AwVbmMabhPuhxSMoNbRa/Ge8+AYLwVO82Htt1b2ZRP9QCm+oAEiuZw+LSRF/12CU9OFw
PUr9zkvi++YXC28UI+ZrjZspkfeFyU7N7nR0OyPQX1N9S7peJyOhvljF+DShUwgJ273LHHljeOjI
XGaygBqJYFDbmxGb9zQbj9onUupPB+dyr3Jg5taLk9iPOtke+PPPCTj/XGBBKeZj33G2xFin3Wnf
G+rbIKwvxVnpeJDjMVWFuHFpxmRc/wlVMjaqLg8tUd+tfe5ZADwzLf1OaO/Runl1lfhm6dBqaPVN
rpO5o8j+u2mnVSvwUgwtWoYEudYIUEdVSY4oI44Wqpihqr39ouKmspgg15H4qkx53yQD4USZxZ5m
eHQK84TIovcZUlBTIbV3mVjyxhQlAKX+iwJAYygDjNDM6u+kTPaZlR87vMVqbv0A6aJP1XUNER5a
TFj5Tp+bS24D5+7a4tDICT+J2mzb2vrMtZ7AHSaxBAlusxz/bSYMCP3VfZcSWm+jiEpuHWgI/TLe
VAr0m9xGupGCvxiNh0gQPBNFv5dKedJXzxqOnScl/5BoHCyY20qsguMbdbSdZRMYQvt2BnHQvfQR
Ik58qKv8R0Trh50UH7MmX/MKq0pl4DTua/7mdLzM+Xius/QRC8UnJcSnusqcnVqGVjN/DA3Zqi7A
aF8hFZBQ7dr0F91B3gxci07ltJtYMgNjpjWrpvoR1TrdhOTDwxK0zlRvSoi0qKAfSncEiK8q70s8
3qjA9hKvOuss4UBRdqKukRiMOqoaAZYwfUuLzvR/t1bzbRnFV9RAlh30+r5USB+EAo+3BXdMhPnD
bk8Lce4Rtlebjl6Ra83JKMpHxJCbiqgcvUL9MpNTQiM+es0yVLHWAPllGZ1TupjkNTWI6ZWa1O62
Gn1ooctEwq2T5uESO6eihnNrth9Ix29lGbnblOOUM+QVtwMI2iHwqhoyHAhgvct8ZxzirUOChZEt
FyWCOlqQpdtaYLYHSD9c8pStBehc5+xCRSn3lkRhvuqpJxeL3fpHNQYhKA7NGzBN7Mqp6DiKq7NR
vECQCZKivusS8ZaAaIer2ITL3BIfSHkUxjYHCr38C3a/HR3xt8gRFzq3t1EfqewS9JHVSdtaWXMq
zPJRJPp7OdkmG72EsnZsdq63bBNTcGGs0kfUC1yHVZoyNI+bPbuxRzGXb43Ivtn9Po2uEAcHP4hR
LVEAQeDNam7grr1THgyHJKFEibC7kZ9pQrLFfo/YPgfFpO87xaStl80GJUMb35SzclM7jXJhr/k6
lfR2l8EJuyatApQWMLkFQhwMNXTGzSLfV925qhUGBDwBDCvlm33vZh7kk0nS9n5alEvDrvwQlzlN
TDc+ynRk06h0oTH3it9kiO6JWNjNfakdAdBruA7bmEmEw0bNTdRdGWm7efbag6W4yPFnz/VxgJUP
ytyjqYHMsbt+++e+qNxnnJeMbwKnSHO0wI3OtUqQtOKU9a4gsjOupjfXTM8MfoaQZMsZs+d8qJ0y
x3HgfNj0kTUM1BvHGJQ9f0+4aBSqgxnR6dNKn63Ny1J0/U5SoXcj1zDZ0YBMxWMz1Z+DAAGV2lx9
FmU8mJr0dk7023FmYC8Fo6GWvvHSt2ueHSqCHm+KMsxEUhmU9vao/cINzElDhV1G0ZeRkVFAi8gN
oCqZHhb5REWC1dksS257xDmyNs8VRJvu3omc78TTMb+Ym2xmEY6G6GAs6Y1q0rESnv7q5ZcBKQIe
4XO7vly6TmAMmzzgMfkYPffFNSFiuBUZlwsy9Tm7WVT7oWxumwwMA8qaxyrG4Y6R6dA1Ji1N5xYP
46Zz3J9uskgZiiF5WcV9to4OPKWkbTh1J1ONR1wQBmeEV83bQRX/w9157MauZFn0Vxo1bhbIoG+g
JumdpJSX7oSQpfcuyK/vRerVk3Bxa9DTniSYRpkpJhmMOGfvtQ9th+6x9Eu44gOSNYRunNb6PusA
86smqzf4KejES/ICUdB5kBLtoubI0u2FGDDegZC6qqLuSaY10yEZYWvU088+HOuLJm62PuVt1WSl
rPvgKTko6Q/oeAMD9Skc7AvX/0QFRQ5xNXkRWHAWoZMxPEa3af/g6dhSOoc1WuAjj82xfssmRyWc
o8xwI9bONrI8GDLbKFS1R1CM2C8aIHUxJRZoUOZWC2F9U32xOuOSNfadpaaPdeoka6XCYNBpICh8
8LepI7bhJIWLUGTyI/os2tWdQeWQIhU6TcqeGH/HhF4JluZCKQ+jYl1KM463KIP4K3HU6YVtVMd6
GTEkpj2lSq+judKRZbOsJ8ZbAxM2V3QIS1niLGMLFKw3dnck9DBR1UucxZB+FjoFK7N4J87kXLlZ
v0tIlEXLhGdEGPsmbVqkOzSm6pHik23HLy1FPq42uYLZlIpZkgd7P+qmCbR4Ni38r1Qr/S2vrs5q
imapF8jbptaT96ukwoJxSWHu2pwwDmAaxFDpJ9D0mIxce2BegMxR7GxVxd12l50yIWig36/dzKyY
89P2sLre2bclFb9wbHv6ZRwwru7HMDiqFeI54HdV3F6XKU2g2qz5afr8SF3+wjfhKoBbP8kEOXJP
WZO5VLGPOiw0rKa2QTmhy9tQvWhou+MoZRCzhY3HJrwgMPbKLQx9a6htuemGKU87wqARE2osoJuP
PhcHwvHqY0+9PXawNESxfLAyfKBqc0/XjN8/G4HNUZElPTs6JDllddatKcZX61jpE1der5Z9mYWn
xqZ/WlYU7QtdKseKoxgGGLBA0nmWLCCeXKjpmTnNP/PGPI7d3owZSZMwf8isUScTJCetzMiHg1FP
PaFKVRatluLbsuOKeW1iLmBCdmuyTp2l0hviSL8xbTjRWGZZJuRhbGO2lnlLh4RlASXCJFtnaXCK
1gVJm5Z3RbA8BeiBU1hPyIozDENHRVee8Nc+Nhb71tMaC8pejIaG036VyofK4j8uTT6SBAUqMb7F
sEZLBrjpI4nUGlLw9ORQlDz6+bVKCYUjikY3v8o6iEmh00EirD0+WyuGjV4yhGrTLMum17O2HJTg
xD3sDBbuC1VJSQhsjWxLs1gPzGzjIsMMyIWr2/JFtUi3SIW37qLhERzDqejsDmpCRGIO5ktQO7SI
RgACsKF5kfJppAp7wPRfC91qV7bTHggXGSkcusKtAFhQNreKd8Ib2UVDdO4mp67jOQ9J0Dk7fErd
2i+LYtGgQSWStNy12bHKOJJNci4o5FG+z4oLY2gYbmQm9rbA2cm0wuSYMwrtXfrmiyo+Ozm+t1l5
7RbR2jTL81hb6qEOMZbXHsElMJdodVgYuu88yFIrWTBkJsx4LKXvLnt6zBb+qSjo1nWgPLuV4SBV
IJuF8Q5JgaHYa+LC34LYoKdD22uJMpa5xshcZGDGyrp2K0i0W6bE9q24bIMS94aDhRVnEbL0MbKW
yayfyw1x8dukCG8bJVE3lXMWhsLEUB0eOgmgqlapCsvqvunoiFgE2JHYS5RxT8KTJZORb+9fBHXz
nFi0yPRP8PBnh9U+i2Cuil0nHw3BcqDFr7Ygsoo5+67KzeDKz3El5ITplMxV+ho9b949A49A0+1d
xO0Uft6+k23bMtugBN/5yl1DUSAXibvwRWZR/NDvO4/lYZTA1EYL8qKwdK8Ce4AcFhr7NIquFaMA
QmNCt7HHIl8QDkiFs2PNBzWO4n+Rfah6/9p0KjMWi6ROxp5tnBEkmievOMoJEDUxlygOK2NhVzf8
RxFHFb6iqjCTbUD+Culqq5jw6VSFLVR5+rms3eiQo0te6iV8JLyAQ+EeOY6ypVbitQmavr8ssGYZ
FUIWCToraF+GIb/iCkuQRaYvMJWEMFEzdCAFWeJ5fcJZRtXfjYqzOhbvUY0WpAmiW6ESqxaUlF6D
3ITQV1I4wUDXXoHZDlPljVp7/0sht8aIkLErBtFftNlGmb3ZNnxQ22BpVNWX5eTMiTR13PpQ7a7C
6cak+gbC2j7MD+FTeetMKg9FTFyTUjt3gAvkLkUgTp4CecdYGjeOAr3dqrphVZSMw16h3UVtGHEc
qI91EfQrTQibnKydY+EZM0b30Q8DoDIVNe28Jqik8ljIpP3IXGhRQU7el7K+6+xi3AoMSGvCvi9l
TNw4gxwO6yopt5w8uIgdLEqNg/dXoxPHFI4x1kJlz8oLWLte1e1lVzg3ScYOzUb8qoVWXTYuOYdx
CJKSv0cArzS0N8o+uqq8gSI/ZUYcha99q8EktWnLR632oFsl4dj1r6LMvG0gMVjnoMsq+2rKGV5h
YUdOjHLeK5RNR4tVS5R6Bfj6I8K05Vkd1vD8EFctCRZpCTzMI5rJv/At1iosy9DBFvBiFcJ7cw09
tFsUTHLkB0MuMDbbOWt6dV22MWUYCxLHQP/T4LrkJw0rAbyZXneOPFzjoal3K4ju/kZJwL+VmvNp
mx3ew+ZBNijNjIrphk0IiF1jxdf18d0gz7nSobNGn7bFATqmyVspIWmodsPcT0H1nw3+sdeL+ypG
TNFwcIn6Tsb10a1Q+ODTXKMzv9diuAY2cSNGR0CXrWug5VxB4qKwT8IviM0jNqXziR9G8nMoInmv
jVj4/IJE3SRnB9jGO9yAbUtALE6RZCOJBlz1UXIHIYK+qY2THxn5wcqHq06ne2Aa3nNwRoHCqEKW
AFESxF0qXXUBeCzZIsvYD513VdQ0iG1qEbFGLgA1PfK8huExzcyPapQXBngDZqmrwAuOGJLJPbAs
BUFQvYkNfFoEfUvWK5g3owBLd1xj2Oz0XWk2ew1iUpvKW2UYtYsWLZAoTC4D4Q4uhcnkXf8QsQ7O
GFaEkk8xY2PMxYD9JsplWiJ6qpzg2NBLo+b2IohHPaH/ZLR3ho3STNh2OMquEXC0hNcJRPGlz1if
V9va0PbWFK4ZA0heJxoRE9aUwSuxKwnlwzfbl9iIXxuIyhz9YtuX/C5G2C/xQcUba6zB1VKEjKJ0
rSiEjrU6fj6RgwQxcLFRYaBja7KbOzTLCJ8YYQ9RE93z+9/YrxV+yZVPvYAyLUX/2lXxHbKsMv0P
WcubWtgfRdI8OkN9SxcCCmkE8V6xG/rOuMtKj+WAoU3qHfqoCp5rywBvpAaus2jTsWTJr9J1JkTp
WJTaq+b1YJYydGJTNytrfIQviQMsLCv2xJYdu+ow6MPW5gzKUO+lDNykHD7pbfhZCZzYsKzlNgfU
3Hu456uPzK4f3cKnGp3lVyUZpx5XTsZ0ApHcXWp0FxKgBN7ZnubJmiwAJHWqUWx8JqplYSdrc7K5
MPi82+KDhqazDkb3QiJJW2Wa8Zak/jVm4eAAQ+ggzXE2lF8UAMKYuKcnC1BgnJGo1xBFvEY2ZzK7
gNiYWVutl/6pbopy49flDT6wtWrmnP6xcahYlPpNqWCUBz2QumXDCI+RLPoIIK5hWmj2eqbwf4NT
JFNmg96bKOLY8tfK0GOBCNwjlY2lrEmcc8yQwCs7uwuK6qy3+goI/JKvEa56fLQrh2r5sqLmZwHM
XZS0y5ck12lLW49PkVVe+7BuF0IWdKwkTQyZRhSrkm3ZEGLfFyQ4qBrU5m6DawK8WsykrKh3ORFr
eFf8VThlvjYyWxNycxHCr156QZmt1aI5+E6093wVoTqKIw0A4xp+zWPIYjGR+F26milA48OBY9IP
AOLdp6FXRoAVXJ/Ye2UQL1ZTXhlqs0vdZFg3GvPdpMEdwrx6SkHLYW3358bXXwuDlFNGTRn2Nu2w
TxeNQ26YECs798MemheKX0bpPNBB2crMp1cSHwn5gqnKNEL64sqO5FXQI6nuW9Qe2r7wyXvWKA9Y
qXUmrWWS8jAdLUr1AFcGtFklHmsJ74bwwYVJzIbZdIS/ZdZlNuq3nh7dGIwpG4f0n7gat26hHTyu
5IYTLducBhkRjEQZUY3EAhdhkRCl1FfIKLnn+BOgH11MDc9YbdJ9SDbT0Gkbu2mYlVBsdDPC6Aol
ORmyevei7j2u6VWQtqqVN0nZtpw0A1aY/And/XsozY+2y9cepHNdJaReVST9sgGQYcmq3QpeKcnS
sMdARvFMudLz8S4w7YfIljtV6HtMmeVKacQp7JUJL4tGp+WCaNZ4bU+faKnX5JVwwairJZFUG7Pk
Cqv2r0jWz0n8augT4CDeU9S9xhIm+P3yx5FY2wr0AVYn7d7NK9RI7jNp9tgWwuCkgElYILRrEc7K
k5k6t3itKHCnzr1adSfSCq5mlP//17ACoREIMP+Hb/J//I989dK8/NdH1oTNcPmSfvzrHxf4zl6y
l59xBX/9zV9xBZpq/JOfzrINFg5CVw37H//Vf9TNv/6haJr1T9XUNFvVDVcTmson/RVXYLj/VPFX
qxDvHNM0LIckg7/iCgzjn7plmOQDC1TZlmVo/5e4AqFrfIGfoS2qaRGlQLVL100SE4hB4Pm3lxuy
Eut//UP772LMKWZ5Q3BlDfU1tXmaIDHcjawc5SJV1P2YgXqLEv2Ytk60Trrwl1M7UHClxagUs5or
g2OrguXG448fKPt0yHRMisZ8Fk5zYxRTJbrjKB6Y/G40KkDw4bJdW9oPtUkNvTev3IBjLs4PjnoX
D83riOk+R3VB8mwA87fSn4NYvmUi21pG2lzRolKvp9zejIJfDKl+kcDGgkAz0poy5Lqjf7XowRzr
8RkoJZL29FFHGrPNP/0+X/cEUAPOx/fLOnkTVEQPlCDllj62PJjulECDSZoW+k/JZB0O7eFdGigA
2Xs0ugwWArTnVYNQt8EdoMu+yFGNr9OG2o1Lb6geq+hE9eSowMDetaPHadgOeNp7lFyhG76XrXPM
OsZT10SS2jGhr9Wt6hCpIl13GUIXSY2aFNgkl1tBC6rEondQ4UDCeEW6jsF0ZTr858YkBsKRDOfW
2kwSpLVfQO5q+3gtSJijoD2cg2STkeF4VeKYF5i2KYH4xDbqOEXDMIMJo56bjm5VqyCFxpAOYq64
rTkG1soksBZG8qRVBC+XInnRWqoYOugXIrmpBAYFc33PcWig1c9uBLORC0W+JhX7INy8PxVlAIfT
WEca7WPqKmB2LDrxPnsgIVseVKb9S0u6GwtAP9Lpydtr+MOkdEcUP44B4fTDFXzR6hg6yWcUKwpV
Rofo7WEfNK6xI6Ye+3tcPdgF/W+KVi4jqnjxc1PudJJpJSv+fYL4caUSQLdLAC3zw8pLRZ9K0GO/
kiGLVz1TTXijDkwbO6WPrV6ko/uq+VG7tWL7VzZiWc0DFL/dgMBKvSS6LloyiXtJGyNipEYuAPH1
stQqZJrFaG2IYtWFdVDgZSzcCuW7A2AMnNGnqwbFPkjbJzVMIDfJkpAAOjFUk0IagPT1UJAeqRzV
+VsMBvsQZQKOEgCcraGbw0lVbZLQAnFNvjlEjKrLboLgwQvc5Aj5R1s2odnzfQIgC1Tx2xoYFiWq
SIY3+DNVi/TK0ngzy20GVWClVuRHIPfzp4s8xveAdGDYPSuTef0iRiUQwNTcD07+SOWdqx9JbBR4
qfm7GTF+hv2SVt57wwC2VEdNAYwFeIM1YT3QAjYGsnYziWQ5472jnnR5rpLTZIFDvWN539VaxqIM
2YDGBLhjibZDywPgBtU9jfgKuzPc9ScwppKejj6eK3iKssVLVGHSXBups65CGGIe0/j1mKXtCvke
vxqAUmn7W7VEW0Z6zK8wbFY5wt7B0SnDsIICw8gex7JJStwxZi7T4HrWHH7bxu42NC6XhKXu5dQj
8ncYfqjbq7k4xmH/kiB6yusWOztrceSJJKJaKiT0NqR1gjO130cieCrc4FLNHS7tDlbPLueQC+NC
pSfLNNHJxpWbU/xKwLYTwOlvVCOT28JF2wHceOMqoNzy5AkFA0dYJgEJtd4VnauAQPS2qoc9wFs9
gSqiqV2zobr04tAKipPghd7mVZbq5pViTyFyHi4yiJTXUUu0wn0YYu/XAJ5ETbOUk2LfRzfa1zli
9NDZCpaoDWGjO+hWy55Ua6Xdt2ZSXQWRiA+NhY4xaztIBVk4dLRAxr46hLlZHRI3qA89jIyt66vH
74fmVyDsU0V5+Pqbr+emP/xxXwQUrQFDcIw6SndABAZ9ZdrSev1Mwf9dj71tFOjaViRqcWCZSKyZ
6RSH+e58E1dWujZ947Ppxp66g11LWmnulYa8GigeS5ZampwLTu9f1WO9twTlsM7r3WUZGKeRgXpl
Bbag/2krlwHTcpUeKEZuik5UuDKCqUCrLObN+aYuKqyo7AZyHLGOzje4qsHFTQ7U78e0RmqrLOgJ
ZJWjfa1xGe1tv0YCyEgYjdWNHuaHIvW6jS/Gu9xBlxrnziXpMLuAtthuYDGtKrp2mG8K0xcH1BZ7
SHbWNqu0+FCaR46r+BCY1tny/UdMKNe1pInraygYc//CaRx3r9sqXLGq8EH7xoIJ/fTLmVoJlMu/
pW1PauH8WF1Ov2Y19Pu+uU/JCDiQvc18etj5abizBHZIKZ2XBiVLE+nkf/TmJxFh5lpxrGgb2ZS5
Ri8/SOpkh9gXGPDtS+xbRInrSpbvBNsHW7y5hLDs7CGnM+yPK8AJqBw0lx7IdOMqanVo05ovPG9q
DcNj5efNutQHe6dQ/y4bsjps4Jtr8KhUkIycEdf/O3izmTyQehzHB+PaNuWtoabdIYUTSZuTriR8
Cg9vjx9b3Z6T85eqqfkmbax9iAiS4qtGGQ5eTdrXpCMYeIk6L9bWX0eArtIMb4wOYlLi/BX+OX/c
fPPbY8JvUW72BEDTl0rxoU57BGG3xEsFyXfeS1UIAioNy49533zfjHbH8T3trx83EZxl21RvOqNq
D/PNiFByNYQVnckR/SJrLZ9CBNWiwugtWWxToLg4SXN+beZU843uIe2wNfGUxRKtM4fDqHD6+qBO
WVGITzEQOT9A6FcpyvUOtIzXACeLIidPczkd3nI65J3QSw/fd9MY6dlufkbOpuH5qXS2SxOUjc/Q
HmK8yPMr5udot2+Mrqb0Ww8Qx/9+4y7r0pUl0MPOr9Wn02/e+nqbr4+YvsH3W319zHy/TdtJzMpx
+vdL5q35bb5e9/1R36+ZH8s9BPiDgmIijexfvz35H+/OT/z2nl9f9cfX+npg3mc//o0fm/O7eA6d
oEzKWJ6SSsl/7Kz56R8v/+N/8ufn//jSP31pOzWI53bajZEwMS/1OjhKCljHfNCkvymJ/fCATO7m
J7xBKwjqnV6T+jRPaN2zOd8303tOEk75wLy1a6Ip/VECjkucyUr3x80aZsxSKSOxzDQP4a2LGF//
MgJPZmFFJHSI5z+1p/vzjRZk3a7ytJXUOq3aFYnTrIpawjIoj1k//RPGiPioFkB3uYyu0Q+7JfpZ
CKAM6oeBlXyyMLgQrfywuLLTEmMrB/RsccUMi4d6uitDlSP3+/78oDId+fPWb3+CbQQ8TMO0KMdR
Nd9U5KN8bYk4kisjYh4we2nnN8lTaGbLebPzwBAu549P50fnzR+P9o7+lJlMSKx6KA8DTom1k5fP
ljbLClFGtJGS7JF4o1CPHFdZUxa9D7vghWgg1kHT6TXfzIiAiMkwjmYQdGJIXrNBHNyI1os6ymNs
FOiv3HYXTCOGJgWycRfCV9HAXvOpZrBv9OY9pSixn9+QhWn69dYeECXUE3sr7N/H3j2XqJIW8//h
xdYtXpV4k80DwvzYF2BAU+09f/f9/cR0xaS3nKN8+vdeLFJcnDSUYXGnTmrC8aTkRNk952LhPnWa
SsrH6GIFnV9iTD9wRZx8ITVIbFVSj5AWGAMpwJTkftvQr/QbhPFwVjQJe9tapqhBd3KKfBZtmWF1
14i1SWyhkYMO6gEux2Wlx/pmfv/5e3lWKPeNuBpxzDJ706+/Xji9ev4957tZ275FOmxBmSM2GKCu
TaQ1PqWdrlDdtKXMrv35fjxOLTQNk2oeQ7wAG6qutdSC0GI2WX/RqraxS9qkPDjT3KcP2/LAsfCJ
M4MA3On3nX+Jen7rv+/OT4SO/pF0sFYGWrX033CVloi+IiwARJrgIlrBcVwX7LL5l5kPa/KdMGGx
vPBy4+uQnZ+bb2Z+xffd+X/9OqCnKdCf7s4v/t4x33/721s1WSeZe1zMp9x8rM1fZr6b5glzsO/7
89bXg2MYo26eYi/mD/eV1tqpuG3ml8wfy1qTM3nelPOp9rU5n9/zt2Hm9+8TMJ4/6Psr+3ghljAb
T+Bl7ozpuo/ekumE4iH4nU8TyibIY4BH/cqrrNi6QRfv8joIJrUsL//a9KYThYxms2VOgUkjP8xH
6rz1ffP92DCmhONoYl1osG3/HpPm/2m+aRDtDQjOGI7ge/9733x9+2KUpNNSf8fh3LFd5wMiA+mi
WikTCB6W8erMX8SoDrDZ1P28s93plJu3vvf992N2DhkTTKOCroFRYH5i/vTvu99/O299/4zfT3y/
329/G2b3La1QxjB2zTxwwpOpst18fz7z2ONxc5zvf315AqwopCjEBszvNf+m38eWO77AtMTsPu94
oU5M2GkzaFumMvOR8ufN+S2+hiqZD/XOKWD5TZO3aLqZx5L57rw1P/Z9d37MmmbB/6fXzS/uvbde
q7L9/Pnz9+vmA3TenB/0nOkw/jqY50ddkcHf/P6DH6+aN3+//+Ndv97rP//pj+cVrQqXjXUH0D9C
VcY+nC8j89b8jn967Psl87NingXOm9838+/xfXfemv/uP75rgWse4db0Heab+YW/fdSfHvvtXX/7
JH8a8KW6rtoA7/k8taeSoOMO3c7n+vfNCMRsXPbT9eT7wXnr+zH0TZzi8/2y0dn8euU83M5v/v3S
H8/Mm54xQYR1wZA8ndcIcKnOf58oP+5/bc7n1Y9H5/vz63+enq69lCHQqHjUKOkxOS7f1HptCdU4
JyMKBMtvNmZWuNumpPjm9vcxrMalWrdYDghVX7iysK+pCyMHHdvyngD3vUF+C/ms1vCcGdkONrhy
LzTPPXcCV6Hwuts4AnWbV9JFUxsHe8KEpGqZN5mEBazp0DdzjEvkoqKntf0m2qdGehrtkHIjdZJl
MNQ+KP603E7aUo3mJD3caYz7/R/+Gk7GDK/ltKgaU0kUTM9Omy+v84X1+8b9vtr+uOTOm396+W+P
zZfu+bGvT/jT3319Qh+7J6veqoCI0+mSON8487n7fZ/kDGaYlM4pi83Xzel+Px3YXw/+8fnf/twy
sc7bll0slGYa1OY/Tx07i67mV3ZxiYtaltfzE8N8Cv55M0S8N8kG3rSwsrAihbhm8XkmZNdz2USl
C+T2zc5OrVLwQ+cPPZGhuzB7ilPck2Fd7SjY2YdepfvMOurQOY3xUBfhWausE9Gj4Cy7l9AhQ8BR
9LWoU/PZbM0bT6pvhSDWPmR4XodM/XfkVQDOGxHhkiLTL8ZsJCsWJ+KKgNZ6VdYtPTcyxFdpBDIU
677cNkp7rH5ZfmBuhM/MsFQc2ML12U9Uf+f1TbxG3QGbYcRg3wdkQiFG2LkeumnNjI8a11lYU/wn
lhiJUbHNFSDkB6ttn30yVpc0JMXK1MVKUmejytdRBaMQviidqQLvDaRL2ZNOGv8UlYLhkthwqhQW
ZqpMTfMNriYyCChaDAVbZosaye8RBtVTUCWsq3WGr0rR3CtDMVBGImqxCuWTdJJhnSoiXBcB3zwx
HxILM7RNYa4scvsMhuAlGDofc5OOkQDlLtnALT1lhyayA6h3mVjs1Y54DfGqu1lzib56XLqlujEj
pGiVZ62TNHsfnAJBOVarPJBywyIZCkScnctcda9Y973ZbgD7JLdRVmPJGAX1a61PjD0+jALABXXe
rNiUmFnq0Yo2wsswPDkJViAlWbNso3KOaa4kpWuHa+IA9NfapFKtCDFBvavSRHBhIGy0glY81ris
c5RtTKs4JaYKwwgVTyXTb/HQOEdzAC4AC2hV4R91R09f2TYUc8NxbyPZEEqk1uF1ZLZPhCNu41Qq
d7kL3YoQvjslB4hH4LuxYICKjq3mXWRjlZGgDAQTf+MSk5F6JIp4XGedZsLWM7AclC9AEXNUSOBV
Cmk48CzT+mRrdQ+XKHtuHRxsgCMEKJoFLQkK5Zp9nw7aC6tPVpWYbyB9djvo+h7/LkQDL6PM1CoI
LDXYsj0SUNfID12iYJ7V+41uFzGW2m6BCI5Rj3oTcoIlohtqskl2qlp/C3uj3Tc9QivQgiodYGji
z4b05SamwFq21S69Mhoa1fhEyZPRqudRr99T10QEqVl3BnLhsc7e7UILXgddfY0K0kWqLo4OJFbj
qsq1FYecdtkM1MrptyyNClTJGBIqnmgnRB8Mv8g38t4/ySqrd73JdSWnw4YBBg1F++HjFTrHffzu
kBYa1sTfRFVOc66xLqH+LIXV35JV9DpCTLpgpIipIKBe5jIE8gE4vigY/quyfEoi01hD4bGXSoVc
vI725hS1FbfBCzhpMMN6wvQziVC4GU/5BvVojbK7/mX1tBKi4cnvIUuO9M6tXvxCbOiSCxxSv+3Q
id4MxVtWmsF1pEKFL4pMIhJBcG6ikur0qjqRhAO73OqfBbEWm5Ya8RBiaca9+KZ5gbXpFDwclplQ
StTBOmLZW+qqfTf4BlLImqSL3JMJtAaI0DUjhgD0UEVIRLupl5gUSNWKwn1PKbWlst8W3jCeiP+5
tsv4SDl2kpfvY0JkYi15dEOuhujzsc4uBqVSbh2fz8AUnovJ7GqaW0hc18JBKVqFl1z+LJO0O1R1
e5/fcT2Ut7laiTcf63uXP/ZZ4K0MzCSkM3jLOmFHKlpy7KMOaxgfh4zrAYfjo9unygZs1hq8ED9K
1p5TMz32koFUV3BoGwWWMwc/DkoGztrWwFdg2+ZDZ+bqofQeR3LQzcRe62n9YDDfWQjXRr44iqNT
KTFFEO9agNrKK4/k4hasZT8WxyqZiuSqwk7ItQunDXdGVchLQyreKjTQf4UD16XUL0eM0dVwYj6z
KInPMXLDIq8wQF4YLkevcLadDnQ11AAzGWO2b6oK813fZvvSYEVoCVIc6MabJNNpBCeIod82/KhD
2fdk5jaIemgybwqaNqFbVLuQzI8FjnfqK2HHGdj29LMp7MKIjxhdbDKPSmk0K8d9Jg4D2HVFKwik
0qfiN2/+2AEZ1K+7HvKLnncpJ5TYEBCAWw3cUGYG/oU+intTRQ2TDXF8bBX9AD+zJHHwMgEPnxRB
ctEr+Iow/qFwtymomDhZZGRsScfYUiiAkJZikCfegNCGqj6CmjAXLfX+R8bHo+Wm/tJHVA9A2Fi0
OoOV0NAX6QSmUl1eNSTxblX22CrW3QiEQfAr0oiWc+CUgKBCGVIRlUst/wLb2nmcnNUVw1vrWa+s
mLd4eFKopBc0xQVMCAgBtPVohHr+hbBEsSTo4xLkbAi2fiQAtNPoVlny2gxNIopgwi5x2ez0LHOP
kMLoBUtOx6Oq3Ccae9enTL9wPYuI+vBRrXtnnaAnoquvwIndyIiJdei3O0z/nWoR16Fcl2TtHIRp
XWMM3dKYi/GvYGLwwHWJgcR6TvHSweQ/TN0b2f6iu80J6vFGOfr2nZdocLW0e4h0zTUJNciDcrF1
gn7fJuyhjMGlcmV01DAJLhRIVcWpl7V744d+v8eJn4cpkE5rym2WpBulsNY8t99FhBLEdJQTCOyR
b54HK+wYxvV4xRXqIAguXPYJ8/EOI1omiNQrmlSiANUY+sbwthVwPYbUYjZdKvQwoZQRM1/7a6FY
TNLK8t7TzjZ06bhHCmX/0t0xJnm1o7QlyrUejHKtWkgrzcA06UVFWLpDAkRL0us5qNuj2ZHvUMRH
Q3ka+tjekjLAWZ8o6IrC+nnsoTVX+ngnB+Uc1iW7IcPZxkECyTxRtpnAa9c75vOAUkOmxbFXEm2d
kDOx0GWa7MKuf3DqYKfZWblvIgBNFlFRXOT2nl2iS3WCdu/iCTBdnwlzGNgLqZyxnC/g4zNO+isd
S/RNpG+oDCeBYuAyUS/BcctLD9OwG9N8EhHT/Wp4odLmEUEYvBfZeJK6DSEYkeagh9omwNnmT3GT
3dWYIi3Wb1FJwJMKTWUlGy6oiVUtfLTbq7IYD1yV6AQT85WIED1XWj91qC9Wvlk8O2a3d1t0lmpN
OIUbfKZD/IzSBOgMdYlTlTU3YtDdTWB25k76zmuQxncmECqyAiKkvrbTbOpEMk3SzNvAfkxZ/9CO
dvJVlRTWWivCU2pe2Mov2w9KvFGsHQblqPT4b/upVzUo1qbOmbf4DVMxRlNctMFN2NVHmySsve3h
2kRWSBoPg3IpyoS4DVwNSY9RBG4B0VBC16N937cPAPE+q9KCdZ9a+tLtsPAFwwXKbmQ2JRYjpxm2
uFr6YES+ELcT8OTsCqtcDhbXYkdU5CC05KFHGMd9ae1F7ZonFhesGVLoz95B8lPtEgdMh/KU9YKJ
eu7mR0HoSpY6e66Gxm3I6GA7k/L3PgUjZVGmwpJ2jqXqbpK0fxtb49PLPMz2SICIgo6WqXHRJORf
j0UHvaBzN2WUr6wWqkluYmDsPe9SrTsBimZvT71C6HjrMWz7bRaVYMIDdK9+SKJVqk8jEIOfXvfn
VsIlYR7ErApKQ40fjx3JcU+qQqrE5M3ItiP4W93JKDWusVcgeqERGuxcQgdIpb6sgbRcNhmpCTKo
lKvE13CKZhsrKLCkT04rR80u41BCfZyWJj0JAoPziwQCGoQ6SKLCckqOfuc+QLFM2tpeesVNBO80
14yt0eFqI0apoBhbR6vE6k9JNq592pIkwIiHoURAi/lqVZgRiwUbhFhh6ukySaMty4anMsevDgQG
jCCmciVGqknAy0ScKnduVm0lnDxgEOQzDP1BjO19j2jhkBFFqCK3Jrg6WDpZ+pIB/YfbQhiGi27U
haiAn8rsjtThrUXn70m+wvklmvHSxeWMmvfNdMz+KSf8r5zQTLWevIeRYq28FiM5092d1Dm+EuOy
ik3xkFT2Y42yhwaptm58IuVHwhKCDEOL0tSENE4JVV7p77QseigajML1RAVMkxTeDmKnKFTus2gI
N7WKljof0rXqUEUnG+3RCqr/5e5MmttW1mz7VypqjhOJNhMRVW9Agj1FUbIsW54g7GMbfd/j178F
+NS1j2/EvVHTmiAAWpZIEEhkft/ea1c7Mab7UPFdOnbMlbMQL9FC7vyxC/cO84GasDFPIUwj/Oc8
Ed3da+ZtMAdYXSbqzXIC1Jij9NcAzQ9Gqh8CCS7SmeNNl6Jyr51uUWky0THGEQSILaCi1TH2wuDJ
4Hmz1+RAHyblkZug+cJMKyhvIlaBmjkbwb4g1ILHWetvxqrBA9D0TDlCmewGqqHYouNzPUzHISlb
bn3oRlNL8TlVYL4AlUagDD6AJ+TxQiu/QJW2teuaGB0kbHOPrFmhZz2akS02NW2xsSagxYmb3gMH
CeEuqx/b2MN7xOKDkSxNmrMtJ3sfZqnPMpGA2HoeCKYJ8e45FqvkXjWHLGLUzLLpODXxU+aQFhe6
44mbutjFxPdAEpCPuZ/5ezUiGnYcDBJl3T8RYsvYgHgrlBadkxp1mnBtTC1zyw3HFbgnRilH/oNi
PnTNEHBz+ipik2Geh9YQOtrBhaywaVTon+vieRyaVxU9h1b7GrdFDpwzKbaJ2vd57Jz4NuqA9Hof
RgDM8K0k2op8BqJMnK7ihpbmxiwgaqrQfQ3xNezoez/pRuAcUJSRnbIwUPU48boae6M+A6DUyRT0
Yp/JjF4buEsDqInhdxIRIGjBDzqUUfINBN0X+veH5S2eYqf7ZFPlIhIpfV+PA9WwqT3abQD8Ns42
ykf+O3SA0onzlu41gtZlQ5ZLKjyN3wHUJGd/YWbwiHg2WIJszCAuybjGqOIT52nPfKWl3e9ZV2C9
bMJbVxCTY4+EoFEYRoNXdzwGuvez0X3M9MC4FZw9pOX1TeDsoyNQwCC182aXdCkOwdp8F8MS28AA
CTwdt0qmTY8dmKF9o5uEzFaYaXMT/KUk6+Gi9Hbzf1sSTELVv5QE3759qT83yd81wT/+01+aYNf+
w9Qty7ItF0kh8l5+3/9oghe5sC1txySsXpoIcn9qgk00waahhEPuNDJd8xdNsPjfaIBJHOIP/k0D
rCwbJbJlulKY3K7WbxrgFMM/iKywv2JFb8cJkpMP22CpUPpLhXLd+7n5378WrA2rtRj6r38NN522
L7Df1WAlzSzer3+rWFvI6//sLbI5e6yJU5nBxEqf/BSbc+rOxDsaw6FSNWa6oX4Jh9dCFcYpB62x
Iw9maenrb5TXTvwuMEN2inQ/rz9kZ4tIhbisIKt87hDCEtpCYSAiRc3p+oMIR7KNMEkPbvniK0R+
HTaqOiMFgJymtiMDt6m6u10qExgRhpyhxpfl5/1DGvevLOJPaVo7D+6iz2mB5ZzLQZ4Ms9b2oQ9W
rCRzTq99bSMm3G9B9ipd5/MALIcq4whkhE5wOTnybAvSCRJDe8sc5r1Z6+onONiwJsyv2I1Z6/Kc
4u+w2DOSPevnnOCw4sHVKKsmhbX4jCSisgLNWRvNoHwRX+DYhcCoN7ZH4F+sum2cMPS1Zf5qxMGx
cezuZGn9d2jMZNUP+btExD34SLcD2kT9Du0mAXcUGWCBYAeJd1KdiTYyvMIcYF/kcEv1IzxC6Gko
bIf8hubZpakw7vJoTPEaf/XDwd33Co+3tVB/YN5dpa1e3YCUpIK5EV7Fl5wMvDZwBZBk0T5MkSDx
rkiBjlThoWv3cwZspTbdD32sv5sdXFeWVR4amT3NpXpD2UzSh0YDPg8gAdZdT1ejpsgMtuc0JtqD
ipe4DlrjkIb+7KNq2g0j1wF1hE8sL5Z4EszfqfMqBphWCOYciHPYXjtQjpuQROeY7D9NUmnJ9Rsg
c4z9I3MSa842SUlmKpahJA6W9S0iK/dz7+h8+BLG7NJUwWrse7r4s+j73Ivtz5oMmz3M59KLHBde
dlJdVb+wYrkhN3pSg3hKE749UqTLzCWHWcXAkXS4jpFjPWJHdc6Z3V3k4szJWvPURchmIQYQwurg
jodqcuwMzFFdD/+qTLWTk5k7lnY7q6rirTHbzyPo5k1AjriRwqBAdMwtMIKAqdYoVWjVE4BHHDU+
zjsH5qnAypoRcLl4NI+6E3db3mro6ZX8go3+S1h1XmFVSC4t+bzkPQuxdK7tU5ez6HHsqTxr4LJY
xG4ARdowH5bVun1qpvkr1Sl/Z7ZPVo/vX2OyPyapetJZgxpB+imBSi308cuc9m/hWNVHe2EIlm3+
WZUT0rLWAl1svlcl1fBu4LvSjMrexeDz3C+jXpJn5DobNVkuXxohfX3+4FbDeGw7SFbAAvHiWeKQ
Mxu/tH703UmyZ4bH3ewG8aHoggIikLvVHFhpQwjHathZnfli5OVLneT+Ee8dUxFUKz82EudeZn3A
q9UxWzXuce08Ja3mMp8IQUPCPMWHoMTZMQ6xr0V3mfSHwXJplzniMuMG2NaBdR4L7glsU4lX5wiW
8+4hNpOXNkNqwt1lafOeAcC09WetQKOPzzozdOsC5wIMygd7pmkxt828iSsgt1OTXlIE+V50Dpgh
7G2Cm6CnDtMVVTxwVfMrwe3Wg5mR7xQxiTIMjPuVtQ3a8V6lAXWOoJEkqYFelsn7ScPgH8jS9HAF
PARSfZGVGK41C2GVxEfhA2mLHfVcoOLfB6lB3aCS8IdAPNjmo4hGtaFBwMImUdNOs31uMdZiT1QQ
8ke/srdk1ZaiyreOEb9ZLpLOkkVOAPKdGSw1eGyA25Aohk1GTFijlina/K3M7KPDZO7Q4NMDd20R
P00ebfdQTzsWhKZXgsz0yonQkTCz7xYLJZ2yc1TrWC0HVn1QKLObCYFVd7pthYB8S3nfZkKsfeks
SDxIEAyMoE2E8ySKPKPvIq9U7j33AZFoAYiLud60i3ReWqwDtcnZUfubt30nwcFBeJ3D1jOpoW6n
2AfsD0AFogeQOEJ4kvirkSHNsLEtzkZIURo8VFdo36qh/8iAxKsx0NJOvxYhcD5iYXkYXGs6MND+
GXRJpn9yCbffBcXVjSdqDMP3yECHl2f1NyDgcMR9OOVG+33yp+7cJOFL3DblkdKHV+jBvEfz/Z3u
yrjVlELbJaGN2iUyNH2XkG/IYy/qPIAqXOUIqKj6qe9zm7HmQtA7JCwJm5ZFemZjHQLFowMZY+Cy
H6H4OTeTRicRvWHxQFfjyzAazzVJmzQvgDT1U37t/X3LhHbjGik5sJZ+zhOzP7Q5rJk4mu7Mm9+T
I4sUJXa5d6gW2jPC/AkGP74VuNaD/9CCBaUHwY2MnjCxxx3kYEnq2zc3yhtm2CT5IvHCt2Bd3IR7
OVfjWzuw3Pdr87MPzNcijBqAX/cdZT7UHSu6kskwIxePnqbsFVYWibPpXVpke0ugDbtkcr7b6Sj3
ykSB2xs9FHxWYa0tn/mViPgTBr1BxPdI5FydRnBNhkq79l14EaVLyyWDOmglIxQL48APs0irqumC
c2oomWVA1PZ6Iqu2Weou0Qk+TcgOJHtUgLqfXIIZdP1b1bs716L0Ojjlx6zC+9jH+XcXGhB6surQ
MqVDs86a0W2DY980k9dk/XChxbEVNa12q+5rZhe1orpEUbihLaAqVjcOAxsi8EsUFNoeygGJKEta
RuhuzaS/M4/EOzuGEbwFfFomw/GuiYYjFIHPfkssNThwue/N4Vtw1vRCHpscEnExa29GHBN41sju
wlzBwY5skQ1SEytY6ibeBWI9t2lSfdFZ4Jxq1ZKw6CRXTWSXolGP02L4nU38Pl0gdtLRdAzklutZ
UP+mAJQpJcjD1BLk2fBlUZum0aMs0tYIsyeNHJ0/5w+qrqq+dR0DhmkWrNqJ/fMYy6YN3bzwVtmQ
B/sKBw0i9hh8aFY8tCFZkKTPbjoHP6/AX7TpzQzDK87eMeoYi45iiL7mfJPVjKvbmrIBcE/U0Xlx
4SOOMBEGSZ+B+GvKsZrBbaQZ9GsggA2Ag7ZlILGpJvjF+LsuBIctzcZqLwQlkWbIU4/6BwWvUTwR
l1wi5wvbfe3o9aGPw+ccc8IVUO3iU2HCYDndA9cAc5D0VOFP21UU1jdl3n+VTfJ1jsWXppbv/JCm
VYmxlS5b96kKZ0VspbLPdQxfeeL5Dm9lek/DMT46xD89QOZ4AUVdegV94i11BtsngwW1B8YjIlkX
+FOfsqmnEKu6MeycqLjkZven0Qa4/MCBZq65NrtfskyVTzahIb59AmZPSizBS/vAVQ9VEZGup/Mg
n4Oy90xFdWM2g+7ayHHvxCCaqkbWHrYq7QIffhtSenwkpmw42JIkxWkIITbOzOmDWetfNNxvsKxu
+GSoIplWcRQE2W1ynmvCJ1g9hNTe+m10iwt6Dphf4WppIcZ9Leu3otS5eQvoKZRXoQo64eJ6L6G2
Iii+CrA7e8QW30hOrC7N4o1Y9yARPpq20E+GNjJtlIO5Af6NTiO0TTpQwwdtyrQDqdhXCznELZTc
2HbUEgQ0daeBxyaWmDQ/wKXUkKbHN6L4zBOR3EzbpYtJeqmiGUUoYC36D5PejV7cl/AG7HgTW5N/
5EFxrRvZXlJ/io6NPz9Nce8fx8SXm0HI8yhbc4MNeUblK59hruZ0c/B7+XElXjNl3mP6aCOY8V1i
BCGVdrmbQKX1kzAJyx3jh8pXDxkDSQcGsylmcR8pHZv6FF4703nDiQY1h2SeYzIWL1Uzq0tWVu9s
t/RmkcujkT03Qs33WczRrprhqVNo9Heui9UtMhwHjYAv94OagVg72juRwU33WVnsc7JCMf7oH1pj
1zNzg6ueDbfBAEOQD9fApx88KyanRV4xT1g28xD+tfntNZWkf0YBMw4q0f25VD2PRdwPVFi0OhnO
66uilB6NsuG4tItJ4PSHs0jzBJvZP45pv0XYipb1g4HnqM8mSLR58D0WdFC2s9Y1sMvYFFkwpRuz
Ny5BZX6OWrMjadvCVKVVDeYXN1t2BT6YH8dtBcvcnH+ovoGGVajWF7EyDTQPMs8qAf5rE4HH0Xoa
Yp0FXfXCQG4f7Zg83BEEDDnwi/mE0DiMW8tunwUL/Kj5sApYV1Xaz82wyNvWw0mjq2bZZJzCaqS4
Bq5/FTeuv2PdCAZ2FiDy8POlH3+gJnNJ70MaLIvQef1t/tLg3ay7P1+Eq0o/W0yHnyJm5lqIcVeN
Xu0G8ynQr7+of38Ru65qsGoprE+h9rgqQ1l4UBltm9GB/6ntkwbLgNv5GacLghUJhDq6H2wyrPgF
640qAJiAYgnrw6L9CxcL0rrRlrPkwPK3Q2OXzMwYfZoSiRHzLS1f1bo3Zuas7yJQ7zy1QakiSTdd
EvHWvVLY9H+tUX7sGMF35mJeA2NYnouS0txxInc78F1x5LmA/QDN3xkkGF/wemzU0O6Yn9Ae1czt
GBT1uV3cWeueVSfd0ZbYHRcnV7Ns1r20bq1da4xv/fKjvvDaNgvPkW7+dfGte5FaDJrw96etjhGA
pjsfOWCuo4NpZ5cvabkQS/rekCp20fKJ2+VS61x7LI+Eoh/CGPon+IrqvG7sniDtEjLUeWh8NGBB
flhfmmdZkOAOsTHJ3yMzSrjwF0uTWuSx+rK3Hub4wnej2X0lDLaFKN0+/ZNq8odMclFdTyEm2cRd
jK2L0h1iBYPkKnpfj9fNeggKB6JNDW/xCgmF2vyyEBNzd2URR4zwomAmRgV8lJ+hGXKwnNbLJ1g/
0PpZxueuWBx2ZpzxneQhTS/iu0s8bWxiRFcHp3POAP+bs9QkIN3ITWt0ETFDifFsW4NODNWUtOe4
aFvWAWwSbhQP5QAQ60Whv264p//am5yWz/LzeP1nsb5Ic2rYuRNr5H/8P0ckAsHSctx2RlZ//O23
zY2ZnRrxbQTIuWS7c9392LUqFzUaUQw/XoyXKLisjhjnf/5kj3EHGx+bdW/93/3Ic5jqzYSegEvC
IKuutB20c8sR/AIuomXPNeuPVdfK3XpUJ5TadiIgTRWVBzh5DbgL2REGhXduovVn7GXvt0NHzw9Q
iuTiQMNe//PXm2YDecgqkx/ndj2truL0r6d63QzLSf95+NuPIAC0j33OiL56SCkzcRkWui92WlAT
C07Bk2W2lT0WIYPniMSF+lmAUYKOTHGWq2h+3a0m4wGQkbN3x3sx0RdWq3r+p1P0h2WQMi5M/mrx
oRZP2vptdsuX9svu6hdVNSvpKOwPuB4ZJHmEsy3c3DomhBNQnq/OptOrXamJDzz6/rLArm9/PYyW
n1j31k1YVvTuO7SWy3ikLRmbPUMW1/A/jv1hImmp0w4/Ps7y8da9nPFzhH9/pExce4Ytuh+fff1H
uwE7VFKDovcxscID2xou4ws3UFiTZMTuqJmw2uh0b9Nl8CXrjHtg2VsPx6BmBZph+j636eeQxLHT
Tz+jyVOfsWnxNw66dgOE9vtFuFyTTtBV5/WatKm/7fXBuv9yfa+7UDucTTI44I6WK59ggeSQ6vrl
l59br2zR6jfd1sz9Lxf/+jM//0alo0fOM2Bi62tQD7if8pEZbISY6scbXP9L4ywchHFR4yrS+Zas
XBRzP2M1w+U5+Nvhmp+J51du/283Ukzd0f8VW+X2bfiPt6JO/gZX+fGf/mqkSP0PZeuGksrSqYwr
af+jkSLdP6QDjNqxXAvHt2PwT/8DV7H/EDp9aCEcqZvKkcZPuIr4g7gl03bpbCnbNfmF/++/fqBf
7kU6BUXe/Hb8HwD970WUtwsshY/za1vFUvRxLGlDVhE2PXNH/B2tovdO1Qsq8adJBOljT1nm2V/Q
9zDRBh5Q3qz7LNFc+H2B/50UBeAi6aC8X07aX+/qb+9iad78eLOnr//9n/b6LpSrg3BWnAt9Ycn8
CnjpG6GR/Kfnpzx1K2QC/rvezR7mftJvNgtpgsDrhxrebB8C8QiAggc21aGxDA+hTaubFLr6R8vv
byfq17dk/MacWd6SJSxQhRjYDNdUv52YWjMNWaKPOMGp75GoaK0nulknsl5+zdpY3CGyHKuiaQ+m
GXyxbIrtHSwcgnUQktjas59LuetIeztQU/IXjQuU9EUDlYtlBSc0RJZmBXaraIPdUggGBVEfgawd
BxwL4DnG9//mJDv/fJJtIbnaFBeU0q3fTnIFB2TkmZafhDsLCMUj9vGFUFFG/tYsXeto+HV0aJLR
OOqlhVqZAdbcOkVbIpXPX9CgG4+5oT74BuDaf/PeuNR/vwBsLnTTWirbSi7X+68XQNugwRqUzE6U
2p79wfEGNC8n0FjTISAfBOsnVf/JrN5st2PEtqnSGkN1Sp1w3JrkvT5m2mMgSMr5N+/rny5MyoRC
8K7ogAq+qOWc/kIeijFnlkZTL/WvU9XmEk0tDTUAcWh09fza0mNClefuZuQfByMYXstsKFA/UR+B
lqCTuhn+mwvTXr6mv90reOlNRxm2S4/VBYf097c0NRA8A3/sj2asD+jmfe3i1MhKDKU9uGlUv1u4
qoYZPFFKj19y3dlNlMDAwSPVy2oaTMJHwYq+X26KHiB/P6YWfL3gBN1ZfKgHSPqsXR9mM0XoqTRY
Zon14kyEYjm9OFudtc/1uH7Qx8dY2fYJvZ5NuXkxKYzabkJWwdJ3+lIsmQGgQklGLYqr1cieflJz
ss3iLWxbg+cT6cVprLOOaG7mQLexKOrpxgNcTdP3KK6MnQhB+o6SCou0csQRyKF2jovyeqbCsxly
cC2ToV7+9TduEOfzzycYDhbDtcWFLCi+//0E55mrghi29pFKO8rcrLiZgX+pche8a2zWpxjCziap
VH8f0fuNuTVfZuSl9zjM79oizCVYIAEVqAUXt6+/1ZmcEPJygiZAt2HBZ58qHwjl7F9CwPBlRamR
zBW8OT2WDscaPIfM2Te/RY8bKnebjkZzKMBrngfDuifKeHEnyEFhI8VNq9mse4kbBNBQunvvIoYz
Qyr6jaaHj+smDd2b7qviNDCl3HVOcZFN/szX2N3SdhyPTWvrL72VT0+h/ziy5rznbaYfBM6sl7mh
uNTU4SNcWnD0k9AWc8gM9h4eQkFhqEXQxaKy3up6iZekoCLIZCQ/lXl8wu+ePLRumTwY9pepM3Jv
HHVUuCk9hhm97IkHnIfjIt5zc1PrNerkiMnKQiJPRtI10Yv26qCDuRGZED3oUUPfKAiesvjDpDXd
kUcblH19nvBJ9PoNiatB4+XmSHFXdqVRl64V+KrcvQ5hVZ8su5DnVIxyoxelfuLBHnstGI7NYE3F
RVcdYNswaq4dsUdxO09nLbRGeqYlqr/OPCbQnPO+p21XqPP6HZFiVcNqITGLFkm7N03xZoeufg4q
lmUjqsMr6p+TmWk31vP5TmqpXJZ9J7eS0ZNsqTvRmLiGehI9+VofPYnYDTeFqGjtEIWjaZX+rsul
z8hMMp4zgrI0nOBKzMh0q1Q+3QZCGz3DmkY6GNPVkLEkOdcCRO1E8Ym8H3HoyvZT1Ab5tRn13Jtc
fEqdRFdH4+E8STVszYmnfKwF2U71lrGgnuOrtWwaqmn4lMJbMkt/T3JVSKFRZ5hV43M85CwVbD16
HAW4rZiV9pb4lggKap2eyDWb70UeibuPjiGK4uhUTd3nsa6me4eH6N632Svd68vcEeU866P5bIlK
g7ZoMd/gyLTESz6PnGS9cB8n4IRO2bhnO51PXeDKx3WDtjE6YdRBwL28Nru5+vEPic3naGks0xDl
NVbm2AHg+Bwyo5iv6w+brohglOXWzs3I98skWJ0yaIIndFnBU4ro88RNAhd0OZwqBtPaDIHI1s5h
fcmiU4KQQj+zmmUh5qrwYBhJQApIiFKZYMgtA4xG6CAbgaSCuO/5JpafQOvXoT5FUGeWD7Ixnfu6
aVm4nydr+nM9ymo1ExwZeSMTRxy7PX3yKEzfrZux99/ULPP9Qp7cNF07EseyODkkVZYa7dt5Hqvy
Dq6ipffhtu8CUsF4wM5X8sXOcWe6rzr+XRQZzfAO+b+nF8ErhDIJW0FOx46IU7IJm27XdlDyhNto
t65JOri2RrEd/Qq1MXyyyPk6REn0vp24iEWPigE3mG43LhGrmTzpVkhXrbKkVxnjn2nRuXfMIrAL
PqnM7O+LRa2bXjunvdAHOMiQRZrDKpDSZH+cFgq279pe3MEOS/2Y0PKYCj6aQLsb0pOd2tWuGVp7
F2X2tQMnvYlkXR8SzE27QJJ0OKm62NAxnw5plhCcPsBw7uNEJ3Q0+m4wtO3dcoDIjTnRS+l1eTXi
qK1+AFZDw9XMvawe/acwzT5RCA33FoPvMaMMj2xNkUm7MMz8YdOIPjsIAjgWV837uMVmwNBV3Z0w
f4rE8OKPmoNOcolEsVEFujqob7ICoCirgBTuiPiQ5WympLee5rze6DZ8TWCwA7LiD3bXtXfROl5c
lcGP8YnMUPNl4lqum49KaOUTT6oblT7MUJELdVyN76QzRIfOvoysQw5zyqtM3UntQqV7Hobxk9VY
896KmhsdAIQSA4MEYEfPmuH6NeWAEyQG8aRURSMixKfn5m9BOr8D4USPNWhcasfmQk5vNgIw/E64
kUapCY8ZuE831LML399dBdFwaQN5B+k9bhJq5btqSuDuh/KIlbPG3gOPlqnwIfdJ17YULXU+2oRW
RlVA7/A8ayGa1lrTvwgtr5mvUtOBYwx0rCsucW/G/FQbIqbXL22ohisJOaaezzfi5S95EWt4fY4I
gS1vMMLpqCKCcMyovM2dyqFiIKaWRDkgSgipv0/7MOk/RAXQLBpgL5hOtkEi7HdJMHmQoQWSVl17
DbpAeYS6kRnYS2+yg/muqqfajgG5NlGwl+VY8ufxxohW8WDt54sa6+QUTuPyINDTR5Ep5+ymQHHj
mAIr7o2kyhBbqYwZ+MKdncrCvYbLPACf09hSKXUCyz7PTS8p9eRkagkFUUqg+DmaXflQpUZxE+63
cDB71JjmRyY19imx629RXOAoQaR30lr3Ue9M1FnTjNfGyexdkMbDEXrt+OxYMyRfafE4VjiMZgOX
hViiQWrq0ps+d6zPdDPLt0iGrxT67LPZ0H8drDLyupTwkIXXebK6gCovmlenJhGpIb5CRX1yEpVz
q/qdLLGo5cjnN1qTHQmjvusobQ+IS8qyLE6VSzuzlUt3M47jjZJ+fVrfvNYGzVPZuQ8F2PCzqCK0
GFMBDmyJAHEzAlyDDPuE+9L3Vc0w0EcnswXtx2yZrPQofqvCSSNwptlYfDI8au0jzKBm0xCWdhlD
NFBu3BGLyBy16uB8u2b1mNJiPo7Nvmm08lT0CPn78VttE1c1FGrwZr/+Xs5o6IaAB3hsl1tA1icM
QdpeUQY/poVpgmQhdcTiy8PmiPbCCcAxh4kkebZhKOz88YPRl+RaTXyEJMroZGuFdjJirqbld7S+
n2/zXK8OXEEnszPtjTvHKO0M4ihNfJLBkNg7OGo8ewLXpW3rXGkjEeZValfo/qk315AQu0buuEwM
6uzbKHa+pVY033FfGBESfqN11aGOiXG1JnXuSqDhIQ5o6JLQy3rak43bpy/d4FGzVgA76+oyDJ4s
QvOl7nQig0koGLvig0+XFbGX+2J0VLSJ44DrWeEiJRxyw7hR75Wj4vfdJL7X9qIUnmT8XHfECjeT
+bnvNXJq9KyEtkpCT6j1eHfanqStiL+T2ty6LdEQaH3jm9NI5qbo945aiLxoPewQyl15snCKe3UJ
W55R2JTGd11GnqLm7vpqcB4UhLtL6dj9Jp0cdBdZbHjSSLKPeujfNfyF30zZQAsSDwSDjahliGur
s9y5GMq1L27TdTvRG/hFdG4QXomGwbnAi5rontOBiNOIvIv1X8r1f3XYBWEeb6wMEGaaR2iMuqD0
OpGUFOra4eLIKSBOl2UShjsONf+rqxvpfhhKsY/s7BPRGNqlx7dFLAR760aGfejRFO0IFyaYizhc
S7u4aLQro0eAs/xcEyVnVIHaYZzd77I1MGiJ6abZsUmT2DF+bPKUb6/qK3yLPVpsyfJravJN7Nmi
SB/VHL0JYNt7TdxA9BVPVnUfU8e5a7RKhwLbh0gN+1hRwUGbOJXP62udPdbboO7VoSlNjam0RlLM
FJLWCHRXtS1JKMsRrGna1aqHS7kcBkc7h+zAZUzSlJNFOwDDS4pQbT5hdjefpgSzWZLC9ghn7Lc1
1ZYTkL2QGqY+3sTQXjsRVO9oiZBBZj5LndyyYqqyo4VOYFvXOrpEN3kPVV6SqEFYtDVIzxIlPMsg
1J/bRBfPIQYjq+EN+pBasQ4LVmBGsKM0hYCvW24fcqeMUh5ZbhRXxfi7JQcHj4CmPerQ8M/TLMQZ
UQQtnPVYlhbwP1o1nsJ3ErNAumiTIk8nS8HnU0Q7W1qASk/Vh9kc1aUMx+HcM7HrhnE+rxv4Ppg1
fh6HEwhgFYyY9zjPPDIn51ukN9PO0Y/AsxF7VPZTWnY9jZ62uDAvR0QHQSvLStfjf8QXgmbx0TTV
zfDnYG9E9kdNEKwFuCz3mDeckGQSDB8RgNUF2dXo0o914XxBJxpcNJpGwo0R7mbRtS+wJs1T8CSG
mDSL6FbXLEda44UZ3jHWO2R4vNVJJ4oszUgoHsz02vIUUPagUWkeP1VkF28rI/6gCezuM6xT9DUv
KDaoCiBwZY7WL4ZK+rsRt6D7pz1bn+Usj4Pq32t5iG5zfssEsau4GBHXQbaHl9+3cYEIEktfqAKu
Umzv2OCPsdU+MTn5gMmpOKXWcIDo2MD69MrqaOjxKUhPRh3ek9zxDy05L8IAU6bndNb9gVAjSqxX
MstPg2w8fKRn0YjPRffMPJ+Y0Goiun1kVoMaTz+Rs4O9tB+PvWVRx+81/Zg63FMVOWORKOqtUN03
S5Mk2dnJ5zHB44Kt7IMBLu6U43cBAsH3mzonSm2wp1MvpqZEL4fhct3AFHPqkDjT2P3WzHzOuGsO
lemcdNXCcLLsJ3BfLl5YUhvxe0MlKAFAWxipe0Vz0yQMo4yNY+xoz5qJdreoeuxURfqFAFkm8Ut5
J6MTkahXgYmD/CaEg1Uzup4zzS5NSkRABZoqWvuAfXuWQ0Wmf/c51eXg596s8dzWdCYCbVJ9Tt7M
uMzupAmiTatGcL1UkGFstl8ZOB4ZhhamgeE+ElCKOhR6ytHMiu+DTTCOHy/U7dG1XwPHvLmVfSqi
1qUC6iCvQ+jL+io03ztu+bHuovQclSyBLdfPtiHZ41ejai5NBQgmoSu9EXn9KcqL8gNfyQPJKK91
hSYjqqvPTtfikXZA5zQD8jOSNXxoxQmBp4whLNpxmkodRVhqUjCTZnjTUhcKm4GBLknlvmm1157h
J49YtRNKQMer5PGl/JJelE46GECF8NimZKPN4tmdb10ZFYdGluVTFFExpD2VdWQVWI6ULMoR0/ak
nZeFn11xXxkslt4LvRVXhNwlAm0M0XlecRINUvqqtr6UtZViX6+Jf9MEZk+7/ZRTOMLjinjDGMM9
4x7jly0ezVSX95ACda45dyIXemsSn0uBuY98TusSp/jDYpET+BaJQ9KrJzE7D0DAo21i6/YBwba+
SXvX3mPcJRH4ZaCojEw+7j2q1NVjUUXvJBFY2uyrK98aqGqS5S6oECS5KZSU4yLzZDc7Fyvh7j/J
Man2ei+XyBaeG4FmvHeX8GkmCsS6B8NifAr3qRU/KYf8jiLO90U54TIwB4+YaFIGp66iUF0D+oji
3NOH5EnXYAQiY6Ndj6sIJy6gFnTDDcnCWyLwFHak6rEvmluiZaQ6wB6ExMacNhK+z7KoOg5NZUC+
AARIbQIUywjWD+B2UI7mWe8KnpuZBJIi5/cr1W4pXc/bdbfRo5Kmq29uohZqTJfijBMvoDz2OBhR
vw2N0kHnpsY5LFlTltJCB/ZFzeRMUYw4z8wB801v2Oq8Huf/n7sz2W4cS7bsF+EV+mZKAAR7iiKp
boIlyeXo+x5f/zYY+SoyI6oyV01rokXR5ZQIAhd2zc7ZBzE3+sQQOiF4wHJRajxEGo9vH1/UB0rx
//rP/jJC/fOnB8Nq1gjMriYseonc+6rX340EfVijpjKidvCm2ZQnm54Qvk29/MCiNJkLsNqVNhG5
W6PiW2QVjy/EsEnr6VfIHlwRmToL7cFPu2ibCtj69XNXMq2BQHDJ/fKQWLG5A/Kc2ogioZSgMhSU
xuS074TdLJ+bDGMGe13TNRL87ZIeDusgiOdnv8qgBfgzxJUhuBhe3fjZNTL6ey2ayj/Jb8bAwiNY
y/tJmh3FK63BuHY1YxWrN1/FMStuFraF28ygMw9A6vbDVij0ZDco5nQKp6hyNANWT1IgB7fw1Fd9
ihglFDcB0SZ8cFDvOTTbWfUFOtptJq+EUQApSzwmzVX1OrJwlUCNrWL+9bCrTr2gbdUBirgpx60T
ldObTML9CW+y4qWWXrJRRBY8czeum4Id4KQ6fWHS1k3prHREeAHDa45mUeT7qkNZwJnsCGJu8VN4
xhXCmaBdubI5J296ltV7P6fZQERh7jTMyw5Jmp8UqRBeSssc1vBtzW3aBv0F/OS8jB/a7zEJPWNu
vX5u1athhIXHJZATiR7mL0Xu7/M8Fj476Cm2ako9Or4wPXGLZqMElATyAZzOkh5PF9mFMarvfRBe
iE81fjJivvq2hvEj6OfUV3BlBYida3HaVGqjf2W5YrL10vhcRRrpaRc+WyMDHSTckc2G2nCKoEmQ
Hw4AczJ13nQ+2lhiHDJnUlKFe0tLOgyNyaIcYk8k3ocWR7MjBp0skLDTT0EVpPQDFzQMLuuDUZNF
MzWW6rDZ/61UzYYNpb6F/xUj/c/PEOOlG802lB2wCtLMmvYaO7hJKcJrTbgiKlLAQRXjuC5rjVNL
RgUs/1mAOd61SBzJ0mGPYMcdu+CgziK0uX3hqSh4dX8iUYLK/DIGxynWjGO8oClEQf+uTZDo2kc+
tnCOEJqPo7DC6yrvS6XkwFiSuh3iUcCS3RvHoc4w+xAwKS0qakMcCWdViy1r5rGX4u4iZzpxT5TE
Ko6bgo7vUyySKymH3KQkLAqV3j13DTfjJsDiO5rzr6bKyFz0VRLhaK7i6w1xfosMcOs6XMd1gPR/
jJqjYiaDEw8duwT0m2g+603XTe/QxinRh3rRIdCWsjTFY2ykP0viJ0F05Tonst7rW/NNL3EqhGWo
7NIIkslExFkny5xjY83UM5hfoqnKNwBNrnxa01bPLfZASQ9RWO7ItzYnbPxGJwNYEue1xAnGEpHa
emyR9kB3uCn4+VCpX63WIB2QMVI1id2+T9sDbU7tMErvRpedcwQgl3AGS5RDjTsKOC8ylVtaPYBc
16b3yRpOVm4tfO3W1Ti8OwgHb8QqDvte1/exHBPVMw2vASFLTySYHoyw4wocdHKHR0Y2aOgJGU0F
NOgIOOagOc+0tgODiY06dNF6LogYaaPueUbH5Zrar0rBSaXJBJsFAsU2sle3UfJlp97SmRRM6uPM
7SCweKTkBc44tN/iMIX7WdDIRu3HYtNvChLdvawYu2NYgf5OAzppwnwcKlPzlAmXiFiWofvoHDQZ
ObN+uwjog3xTG0O+7Zes2gjl8mZKOBw4Kk8RDLb3+j6xKGt+ewapTbJWn1yDUUZePJVECbSSo1eq
6I6TRVhqWBZHX7Ali12kJcv6RlCjNYQvdRfS0Bu6ToRLwPafVnH5ympPFS7G61mJ84923qLe33WK
GpFzyayZIgnPs4he8RxBOV8ZTJ6ewoblUKlb4RDXAi8qB0+DRjNgrOejqfrSpmu6ZC2xCXEDphKo
PDl+FLb6PizMbt8V1n0Yrcqr5Nq3gVQqd2BkDgsP/4l8F9AEndUzUYnl/ejHP72S6ljLYmGXd884
e7o3NMNv3UKON/I590KMYnSyVckrIcNsgy5EXc18fsoYjUmxrngFMjt7EMX+BLwEoS2FX9yqB4Tg
xtYaixdVisOD1pD9NuWy5aalj4UmawJOQiG5mLyEE5kjwSVK7GPd9Lo5sPsRZh37/33ThjhGrEnf
F9SMfkvjiGC61mOHWx01Qex2I4IhqFjSMQox/YHG3rBWvTCqgDSRYyZcj0tpIdUMfGWzob8kc/bJ
ZkmowjSo5CUPkcvdgXhOHOk0Tojv7rn1wnyVZ7SSWLvUaDo8xOMKVcUhklmR66DbE0pAPLVoLkks
SEAjnWFzGUk3dJet58dLQFe1p5OakbyVL64O4XfqVxXzCb+8KarZnwXikTXzXdQm7dYItX6bafpj
bHmPxL49GqlUHzRSHowBvI40xz5ceG4AFvvEdiq1E4pG5nkmHGufxtkevl+2DwNwZTm6OLuSqnw/
Eqz8cAEIMSVfCP/YwbCE+lwOoh8iVtN1F2Ja0sXU3FrtSxYUTA6kmExvgsqJHObGTrsVCuCqToN5
R4JBSSgzO1u9YcHgDxzRRjIVIMBMWo99QNPPiCfVloWg38b0heoBU/Km7JoKl5U2kj00yhhSuL/M
4HxI52vL4RRqprSOUwbxfd7eZQX9dj74RJ4CwhqPaa4MRyxss8WSnDTGuSYt5NwuXx7LTsoVjA4l
2RjjmaEltXrVmvnJWMbU6ig1R208y4EGCStmhY9zRD3TJCXncHlkRMIPuHucuO2gb4ZUYjZq9Q6J
mzzn50cSopsDQm7PpIzd1/qoQbBO0m0YZ+wUwpApq8EO1FLueZ1ym1RF5ImIt7lzB/pxaMcYHa54
TFDWkfGW7a0BxCYaw37DukdKoSXpNGOzxsN+9hkaSsAOObOunUSKc1uL774yg3YedPLiZumpa9j4
ZyRMo0FJcMdFFUkzgNt2pZh+DJIcOslg7cscHDRTc+PFIrmYen+HgTy41a1Ew26c9oHWweuIDZAh
ivk9hWrtTX4xuEIo70PmRu+jSPSRji6vpiQ9SSWWBXXEFFsR0aPSQNn1kEkko5C+sEWt5yhjekAR
mhMnSm0rEFc2yXR2AHzJWMqqxrrFuQVsGfMl0nESrekn9Jm8k6S6Ii2lONOidxNiQD/HXvzRgu6b
LOVi41vNdCtpT9NauEWlEm2GlubS43x4nBm+WHoqJYdbtmnhyFnmb1NQgcT0RuNRaJK7WleibdLO
8JpcrS/4bZwpJAReVKYWvDIewVH76AlZsyXuG9Dx8voQxNKNAbjopDnznJ6925rOFts+xp12FzXP
fZKp26qgUxGPM/jSuhhfckv7EcgcJ5E3FT3qTPk+d1St+SzP3mMRxrBkss5R02lj+z0gSzmSlimS
W7fk6ORMNutYFjyiIbXj3BgvYVG0t1y01COC85ekuujM/696okU3q5boUOeRhLzbQiawKHrVoUT8
+FDfPr5/qHQfj2ZY4n+IdsNJRWYVRRb3OmikbRQTOKJaxvyHaPWhXM3z4ZVcpNQZkWCoiwK1M0om
9+IiZP3jIRJ7cTtMR5rNxe7xRVt2atay7Xo8EruIuwfBn77DJY/BZRF0m3AVkMk+APF/PM4jnYTH
Wok1JArp9i98AuvBHdCrvQRdctsgOk/ajEjAB3t9WASajySPxyMpKXTWcP01NjT0v/2D+ft4OC4P
H3EelcFqFDYamVqLnl1atOGwP/4ltmP5B80IcbgkzGofIRyPF3i84B8vtSjbH49q3GszGdIbAqJr
XBsJBBZtHF4e/5g8nnu8QPKACT/+hL+8YFIizkLM+FItcvZCH/gghBip/h/fL08GixNiQJTh5L3S
2DiMcvsh7mV29w8N8J/f+qFAoUqizOOpP59/HP6/PPfnt3/+nMKYB9zP/37lNNAgEZs5kIHlAwz/
/BQf3wtCiWg2aoIdJz/Waz9Sd75aq7sU9otit7hxQbgl3jCQa8O+9PEDgvplyU25HY2xJET3wUpf
Xtf4A5+8PPQXcfbjXx6PpNBsXDFuv/986vH8Hxru5WcbC8jNZBTbP1/u8RN/vGYx0vjDbKw7D3kz
Hbx/aJwfjx5fHv/QRezA06RT7ai8Wgw/t20Z0sHt9dRF6E3aTpWhXQfQJAdKun18zOHjHPvzY8Xr
3y8X1eNKwl6IMn/50i9fVH1KmJJEIer1YdxVix9Jpj1PU49v//zyeC4LZ3aGELDipPWJi0wzYJXL
G3kgOR5fJqMOMGDXI3IRM79bcY/UCb1AqjFARudSrxZdEyAMJSGLRsfwPUW0+yxxcs3M8BRQPqvE
vAmYpGHb6F6c5SO3aLCvVfUri8I7to9nHKOpAw1pYpS/onUuAHWTkB1gARoNKJEaW3wpkXBEoy5g
dHhPI/mcybG5lifYohb7HQbhd73gF2btMllc2P558WpOyrYnCtDO/TDwGkU5qpxuK1RgxyQAP0AX
9EWutHML1uIQqMEathnN5sg/kFAR7gz+wNWwMqbmi14cs3IGoysEYEnp88nwgqgIiGQHi9P6dP8h
0tLdbF2cIRmilkTf+rpy9FW1xndPjC2z4a7NVo0eY3m29urU+Dbdun7JVo07kHdN96qm0M4m3+v8
uyQGkhNO5nepvbbEn9pFa22bIPlmtXYYAvJ+gsiLyadBqjB9z3AOBDXj42Ywa04E/galdpcH41Mg
Q7DJCBgy2m/in0CDWAaYQ4l5gd9AwMgmJjihzGaB23ikYkPXutyOugRWAjaIDt/VMfCjjyqqUrYe
KTGI8rgtEFvETG5wtm1133+KTOaJwUQpnwPBNEqjtC1HWZiOTHNoyJimvB5ooGLHGhc9yszWTWqR
OpjXFF6ppHDkGnZiOzALWyHo4mWuEK4BXjI/t6T3Qvdki22WklHil0B0m96/RO0pLybFLchaUy3o
cyZ1jdMqds+eNm1w11B+MQgkxVxVCKxBbANPq+qYWNGVlOXouCCOsA1btq+3nY024pkW1ZH33qzK
aUHTQThbGxFHryZYLtZmeVXq+QtX52+pddqZPim6flz67bBVA04uSZI3/qwyw4AoN0MOcXUQt2wg
Gi5ZGQMF53bsUB/CEqbBNQIyLF+nlvA5Uum/onLALm2KDgpJ3501HNhKJj1PBNT5uu9ow65MILjg
6/JXXU08tS9nUDZwSXr1qG6gVo62iHJnLQokxrdhO97ltAMyKgiTS5Use3mYi05dFTjxg9Gy1bBV
b+NUokoS8/1skWZpZpl2m3OpuTBVh73CtuHxVAANpe4G6VnMJ4G7kAY5s5rfZV/WiEZsja0RQ1qF
A57S8JZhzmqjcRM6MCSK74tr5ooIOjX/NqIu3lpsEldFlXOBKhHsWl2TkPuosuPzDhq1zC+qns/X
EBJ0UccFSh+fikfktLHQ+KFrQa+kMEajM9H0txEvEiH08Z0bRX97fGnH3Tg24jUuDpHPK8WV8qsy
FYs9lj/cDLWm2y8G3ArnnzSKup0cDdFTpAgmoM61UvpAN/DVbwxjXi4TIXoOQmMXqsqhYDBr9oDu
qlljRtCCO8yMZ6VVjOdRitZTOvdPYidfq7z+DsXM4p8glUEgzc+62tZs1KVha0qJwqoB/rIuCJ2R
sprYL6v2CrVRThI7u55w2T3C70/qnWQd00ak7zdGlIvqcDDil6yMTar/oXZ9Qjh9ebgh9CA+ugdQ
J5kWpVNJWZiKx0o31aMmT+oxl5Erjuga1jrYCa7kWIMIp6e0/SFcBKF0UCX1UvU90yUd8DDtKmIH
hVdl7PWj0pqHEd3VZp6ryMmycATRKZVOHcEERowXuujDf6ZUvqKsCK8t7fnQb7O7DktgbqyrFuqs
K8lrJk3Dwbem8hgL0vNDdVPVdCUjWMEBcVK9zq//98piaXEM/Itw20R1ZSgabg7QKPJfrRZzL8fE
vSjlJpHMZDP0DL3bDLASmsG7iWjxOmagFOp5WmuLuGPU2+g//Any39wepomxTRElTRIZBCp/kbNb
fth2+P7KTQYZ3PQ7+WwErADCACKBG9l7KlOfIwgo11bRhyfVCmxLziRbKIvebiolQxkXkKWL2FTs
pezcm8GtZbi8ZbsqnhYV6KMb9e8PnLwIrv9y4ExDFHFPoMNXUb3/qyAbN0OqxAUmz8RqAcRrkrkN
ev8kKTOy9yJVsXVCKh17advr+PrZNiUgxjeSmnxFQGP8RrU+R/JqzPBLl8WXgmYOzR/tB4GKBn24
pgSmG/PUFJBA8EvPu//w9//N3MBRx16t6qal8zYegvN/MhFMTYxnRtILlrqc0l0lxz1qG94EBuYE
QfUWVUZuI3nq13NqvPV6xPKgHuPWat1CLlQXbf9hML+0JK43s26+WUsHpIrLd668p3gsSTEHs2I3
Wah5baye1Dbt/n93bjFv/KeP6W+p2Itza/OZQU+M6p9/tW89/uf/2LfE/9IRfUj6P/xZ/2DgGfJ/
aZqJV0WTdQWL1mJY+tO6pZBWjTvDWAh6msI1+D+52PJ/6ZZmmJaiGBJJ1qLy/2Ld0pS/XhYGQ1Cc
IKopisTF6n/x86hwloPKNObNwihOIhZHlj+T/t69OqQbQ7dneV0ZFDIu2Sfdrf1Uv7laXwh5Jq8A
KKQ/rccZlsRrW+4736M3g7sVdIQGmlzcWLGTwcgn5uWetCAwt6X/nHpsKNf5J1MVOL5SvMp8h9r5
V7W3HNqfDlX2P30mT39c4//swvr7mrm8R3xplqZhzdStv/iCal+eYFuaM7lZxksnsVR3hGEvBIhB
/e7q7rcgCAPGz+hdi6Tnf//LMUb9H46wyidlaKpoiJryl99eZP5YxYEyb8y7NezF38VzfSYfV/xo
19lv/Mk51c9v46o+FxDs90BnkitqwKN1NQ17Plelq14knDIHHLCf2WneJpekc5pTxN33QlurcaPT
9GmqsNRW2tWgjRY7xCt+Fy/hQXkSvdL8CVgUl4btS/KD1Vp/Ut/h0heEtpGMvdLQtK1mY7WC4AUc
5Z7d0WELylZb0qZdg7p3XhEDgJoaFBCeleaQHSDW/qLzqGxaY4XaNjcctsGmU1+rk5TY0r7xzJ3i
ZB8Fhf8q/I5vvJ31+Jr/nj3heY7W0dHfEJCRyKv+MzA3w6E7w1kz1/HPtEHc58yTy+gyKVe/5T1s
u5bpTSxsRYTqX5h2OtRjTvYFcWtUHWFbf3CXzWS3vrPbS1UqYRdvbXAjZs+6+7QJ48v0NBt2cAx0
uzZvxSX5CehiA8E4FjcUzs9E0+av2XATh1WBl4M942F6yz/19ZAwKF1pv2MgSEdd3/YS0a8uUJUA
LIiJ5I4D4jCiVowVGwx9euszzunjjDseFXkuXpDRID4zLvUHSr2v4sk/t8VJvoJKQQPaF5soYDJg
W8+RJ5wIyDkFu37eBE9spDCqOTpqBMUuP9NdZQLMXYWXwlF+xy4qrA4XFmiw1fDVxm7SIz9exbpD
DfQmN25ZPNHvDo8m+zLHGGwqy9htXUpiT12HLhn1KB/IRdfepV/+scQNeZzfGLtYTnb27fQjPMpH
JeDQNqVDgT5LdL/IOFjFnsGoDKiMB7jp1YpXuepA3kp/6gsc6PGEAEU9i+9y72rPwdaogQfSHLEL
GZODjcyWI8EOurUN4wB+EE3RZ7et7ewsP6M7Mu/Bl45JYN8y4Hz17+YFdhqnNvD71oFZrmz1U3Ye
tvQVcbsYl0Z1CWIpN/nXsM6Zqm6qTfpmOawn1oaWb3y0nqyXuVoVOANKe3RbO+PqWKU//UnlaOLC
ulGKI0XZ6udmwTIy3OTGvTKY9b+Ra2tc2Pd0/UomadpJ3fZT31CxktfkWvjgsEXZxdq6MMntVuGx
ob2crbRhSxonmobvmvk0b1BfY9fZIlkkCpiRsTR48XHa+OVGRX9v16css0GCHZPYloAG34FCTSJp
B+Ba7E53eroVTDF+pffQJbDrHRFV6smraTM+QZvQPcSM2ja+tx+Ts5k24R3DCBIEKCbBGaFMgHHj
5n82vwV6MEhMj32/nV4BJbhwgawLg8kRwYo3oYwnm8AbAzhSK/OsdHfr0h/b93CHbs94n57FV9HJ
4K2txGfpXA//YXH+e1mDoJwkG0MimEKRtL8UkzLTU23QYe81tOFyer1yZryaUfMfita/LcImv0az
IMJSr5p/K5vrWpg60ZeqjSYNt+VXWNO4nYLxB+AZRLWsBZVWcYv/X//GFi3Lf7+74pCVcVirjA5M
1RKXUvqfijYURKo+Wk2zATj2ujD82Wrm8aYEFMA2URE+MLsgdE7XfvkSB/RCJPMTsGju+HrDblDQ
t2o53Qrf72lZyVxqzDzWHYqINlLEQ9KN5zEgzAAabLOWFIQikRiprjnK5rqWpRJ3XDHgMmxO7ciS
kc6ESBbqnnia+JzPSnVQh8lkrmzsEn3tV03zIpedxiQrgoMkdrgG8wK4ojk/t0wK1pzlcB6njaz0
xM0X9xZMyzVgTollFPFJjMkyS2jH1GpQMhtrDnAJI2Bl3MiYO7xbfUG1CkA+M9ap9t0F6IZy0i5q
XahWI1FczA2Kqt2JWSJ5ijhvDcDua52wtYWaBdzc78DO1nZpEboxECtBqdE/RTlvgY+9ZTkwVznK
paqWhF2xaAjx/L3KZY01x5pLh6C/313dJid5IOOKTdo10X31GPWVuspnvWehkhEragJMy2mjVfVF
TyNG91O2HiO6NaqWK/yR5m/5Fko+ayqjNodTzl8FacuOJ6AJJQszUPsqM9ejmK8FGSWtEovGsW3Q
dJDZ4pBWzo3PUM+M3icPJdXXYI3qiSIdaRXqUdCJm76XkVq0WrOFUeeOQ/ykFMK3JfOX5dp80+TP
gL93VZjZr7pQ/Y1W0hMaUUfFzEBDAfhgW+gEhkX6SxeR/KTCSh18RpCpTpHQM0CXahVxj65ftTm4
isyf8TWdRKD/wqQ9SeOvatSe51JQPDWYXke9fClHeBbnTgwztxmb5zHMr7Ef3OSo+RWbI74PTuBZ
7RJQn6/LY3VwpSHCPBcJ8VrLFAcFMsk5osBbTNQNQoQhx5CjzfS9ZTolqkw8VxbHil3HwSmk28cs
+SgwraYXxidtyruCpqMnpCp6GvzmcQ8HS0lEKGzd8JIzmxbNAWtZGZhrYfwhscMRhfQ2lvIv35h2
A/MiFj6wVmLiCcni0STBnBuF/oSaNlhN3BnaU88nMPkBVQSy1vkoTeAzUXx3wxVqjk13m78jccou
dVS2iLnYOctnJvpYbdIfK8XBQ4tQCTVnwC1Xz+ARMUGpTzpKnUyzQDKC6C3o+CUIvFHrahLUd3yk
cb1l/2g/CGDSh9YLtlGLSG9nGAA/MblQ43XuNXKj+7vZDAfI8YS7i2s8NKBJZ/LJplVDidaPkb7P
jFrfK1itPLZ35ynUYjJ7fEN2iZbkplF3ysEXOrNDdnKaFXA107DV6MClK1DrTNWkakvKC+LOrNs0
CaIupJFjt8+rGuhq4HtqESA0YQ9pFxr8uKCZUSqy8iHMNRvH7OVgM/U9+keMdglsZ4JOcteUxGg3
FdHaaAR59/iiT7KM2KemZpOtNvQYQCOj73GuCFoDFw+aoToR2z6EYkJW95DsDP0zThak8OOpyHwl
TJ382ShL949nHvLbx6Ne/uaKiPezljO9C4BiZZXauwzO6Ae3tPvpHKU+WanyTxXIwlqW+8h9imzG
XeJ5fm7gLho2JUC5MZ3mWJB/vIpQONiUjP47Y8qN/B6XbuPUx/Q4HqXPFErTvkls3XKspxl0HYld
79OVa786oKEYf9ee5IKZzA7KyXxfFZfQXInvtI7Vc/jJrHw9koC88k/FV7anZEdNDMrmjc9IfzP3
zTXcqMRErQyDdf5slB5uZVb6THIwuMSI+0j+U526sY2T+MTAUKI8BaCr7yhnCVpgukcstHShEbbw
6lb1u9TYE6YG1gRS5ygQ0UmttC/zyfxlbqufqH8PCRKIHbUFEsp/7H9Xiqu9DEj7ITWuBMvOE6oe
O2md9GR5xktxo5APnszV+GJ4uL/OkWfUtsFNLKfQUH6nH3Ps5bb5NX/EeEa8qqEhQaUNw5Cy2ZF0
h+DbDX6lkmgDIjd2RbBLexZQbKDxCcxWrXm6tB8SN4CCOkDcXStUV4OrNHvkb9AVJ662dm/5tnis
e+ifriauiHZuqlUJNxqmD7kvDADcQX/SJCI1nOSCLWneZ+7g4twNhRVpCvoi4LfxJIyV03AMSzd4
pXlZOhrF6clc3C4UoWgu6ze59BQi8Aa7mGywVqlmC2SOn+WdGW35QndyVTQMHFaauUbsAojijWOM
FWmavJacCmUjczz0w9itgXxC2Mx6dxJWLUxuN7oUHC2qyx8Noka9r78K5DxfvAy9UTFZgQZIz5a+
SwiRCuBVPg/9drTehRNLmHXStJ3+TgZWv+G0yIQth9iAzBxcjZP6q29Z/Vy2ZC0UtyVWTLJnakbz
ZpxwjjbxyYz2+i/NFS7zi39m/9S811iE8uf2RsYSvzv4oPR9yw/ltv/FnizHsPujrJFmHbPPrrBF
ZdW+DvdoxNhrWycum8Rtiw3+cPjuxb1c19eQrRZ+hXeuAOUrY7MWO+BbCaywWrabdnWvAld1tFNy
1yhVZ1Txe9wlFhIap37tDbxrm5K/f8ffK3ZHOV62cZRQRMK3qERXsKlt9EIGWq67xCgywEa+vHTf
PxXSGzGPi8zWPASaE+G9SmwOosFG8pTUtnaQKtfY+zuGLjh6p4JPas1rVInDB5Q7ov/SJS/B7DG9
0jFqdHvhS81deunoy2aMPV5FIXbCaU4/ccbedhy3/QHzYBGsOXPVFU3ayqv3KNHGHbi0Y8ysC1Lr
rwlMwJtoHdIDolr2trpv5xTbRCV/1dXKZzfHnM4uIGq8cV5BAsWwhiiP8aGwIfPiq/uKXXWDm7Y5
hBsQF4bpJG+p1+o2xQAbsMEdX8gzSc5IrDJbQCtPwgj0b0QfiJPxYpqcInaAyxgzHHIiZz5anDVs
UekLuOnHIrMeUH3Y4YUdOcDv5NZ7VHnWDaxE94qjQxk901a2jS29SWvZ0++pRzMHrw2G+ZW2TY/R
GrEPfQXXOOwL3F3XIXOhbBOK8pRe2M+8t+t4C6VXPSYsY4FTOhYL9y8UBcEmO6m8bv9GbuUH7+HC
TtfMN+GuR4/MWJB3jZZ1dq0tiWTjOWCyimUGbGOxFk/+M8bNFgkKMzx7cNiWt8/NWXiv9toVFmX7
Zl7A8n+E22ZPaKBLmXDxR5r/bLbtsb/iZGMuwaK/tdbWl+xmL9xC26eFb3wY18UpONXfTFQm+MnH
JLKtMzRDlXLrXn51jnZcaK835RTdk32wUeVdoOwQcPrTSp5WE+lRyaFst6X4pF/Uo3EtXtBXUmCS
GcyYz+es0zb1L7YGsLH39VZ6gwM3n9nSnbjD0Aphjxh9tRh3ZNSaLvF8jYFjgsgh1E5O6e847lD1
36o9PIsST/+bpLgKQNSzedJau5bWhuCBSw2FzSit+Zz8EMklYrOLOB4KFTupzSaVxCC/W+dH2ioQ
aRg/sauUEAV/UVVYgLTbg3oJbyAizZW0Ni+yZ11JF4LziH0tEG0ZIGZkR0RPr+ptKDtELo2HiGhd
17RO1akOuSGdKkzzXJW/e2JRt5x2wev8nZ0ey5zqBrvsg+7KAG7zAxYrZZHlTk+ZV+ySSxDtFOmL
3LvYvATDMfogMmlI9/OCdMQIujfLjor3yOLfTbAPUR/eOokzXfi96ivPNNwifmL9sYCsp9Yt2fXX
yQ2/pVeMxewIhmP6TgcCR/SZBkivrKRzup3X1UVCskQ9dwk+uC+xGCjKp9Wv4RCfi+cIUvR3uw4g
jLyK6KhwQZE5zQFgssqtjPUROi/3YZ0YuftY3gOTKhzLjGctaT2E1K4lVrv3+KM17AQJ3mq6jG++
fyVgAv9nu1U4YzGgaqQUunO38j/wUSWk8Upu+VXdi4/CP6gvZfQcP5nl3oKRuomBHa16sNafIwEU
KH1QTRF/uIvPDDdmbhSv0obQHQ/vWLYCj1RtRK/dsj3tjhGU9RpR7Lr7MTWnxTisOUG1EnEdvJtX
cT7513wDdPy9+yFlrqQKuPXFCqCkUjtcKMFJdLO7Idr+E05QO3guD7Dhk08iSqrfyrr7KOlv/J52
2Sd2TdTwDZs6pDvHHqswp/QqvXLPiy5ElD71jEujbbuL3OlD7ZzqzqoOHz/nVemNncjVvCJL4i6i
bMwXwDXY8DCJ3YNPZS3+8A2OpCEgdwwlr6OOKE1XcUVsrO3fcPTle+0ZPbAWrsP0kv0oM1Wsm/1o
DHKTy2ztE2ktuHj+FeOEaQ3sBFoIbouT+KHSbknVr34W2ZyIhB+/zTosVuxgreoWWOW49CI2tgOu
zmqQ0YzBc6YEqqKajbprwPNvYp+2GuI09TixQX9DreQfa+V3U3/XUHBRkaPwgKVk+9vghxomPxPM
EV2YsPuBjcwYamPLcNPFdVy+Q63kg1N/fD7GfKclbD9W3Z2gS87j8NYfoGJ/Dx8+2vPAnr+qH3aN
kNWxGPq/Gx1KIKU1e+YdvWTtFe8L9ywRIoRn7Obj5GSHzMuoLp1BXw2nhDKDMW+ueiDTpd4hQwJR
/QmDJ6wDpt+/RHTPduSRqRHs1WO1oeHH8lK5wSl9z7exhzKw+epKl5iS8FZBPCdab8Wd4mx61ck0
96I3/vQ/5omzUgjs7L+5O48mx5FoO/8VhfYYIeER8fQW9KZIlje9QVQ7uIRHwv16fcCYnplQSHpb
bRBkVVc1iwSQee895zvP0yW65N/85/DWXnDrIIo6xq/1Hbmj9M+r1wE6Uv5TTPcj/hpm9uQ/JLCo
MO3thm+uR8TZDpOjLVahx4mOgWeIM5QVXmgAsR2JoIB/QxOiskPcVXhrUPef+1CK87B8Q+jtpcsw
R+vNWG9byWqr5u8uh+XfLY+WH3N70P55mjbclJU4+0Ms0DvP/5r4qvIUjPcybJG4JtFDowuSFwcT
+reOp5v7TFs12E/02tiiKjEpqkKIM6VDGN6QsZf31q6d3Mju5sLOINdnJUGatps+xH50dmyP1wb7
foN2Rt91GivI5Oo+otwKK3wKV9RAiUn/iNhAyDQ78LfsqDS3JalF3zbunClU6zSjfJs+JzKjbZu0
HwL50LZScF4ESQ9xlstdZdBh13023C2DrU0VJAOVcP3UNKa3KQLv08Bhwra6JHYXb46sQwLppLEh
LLfe9rKmaW4EKBPiIXqN451dEdKnJa7YERJHNKcZ1LvKRhBZgXLZFGT8PVbsjjwzIpYy8Vb1EFKs
DYSGk5x6thTreplONFIwYkSJfNACknQ7nSzsqDE/IFRgaeb+kCiExDni3ZWlJY/MOk9e6Z5dFicy
Ss4dGWBikohcK3bIONMfZBx8IYO4OcHVoVkPg8NJuP81k71DtkZ2HaBYNHRpeKa+vm8RFENRmmiJ
G1m6HeFJrPyRTUXWWsew91+i2dGfwMmPOu/UuOEdVph3J82NY9drzMla5z5IPqWq61Pgix8WDoMV
M2mC9cYE+1Iws2W1faIs+WF5FCtB2mFv8UokG1Nbk1AxPE5ArfLcfs/Ue6NBuhj09oOoNNrL/SZO
gufK/klALhKuUL52kWRdrdBE97X/s8rds2gwI5APT+ck5zWQELAlo2Dbw4Sj9J3etNbrDu1g4u/V
o59TgD6ophrCfIzcuosOAb28Sk0vFVF0B5VohNlrOAJDp595i/3bOP9nhkF1Cm7ewHtLBxrURz35
WwfGvyV8DdKEQeB6ZBz0kvZ0bGKETYlJAInUrtBLq+kN0s5bl0dXhzW088kvqLvirW0pxpafzRL7
p+4dUyTYOIyp3+mnxS52yUF6N+no+MtG/bnVrfd8SA+YQh211iy294Qks7n2X7krRyvlhbyCORS7
eSsQKpF0mmzKnC2qWbQveYW5KLdM9tq9/7VG8hIHX5H4nNK4I5qoYMNcwj10Sc31rQ9cgniO6Tim
FgOslthWxvV3Rad2AFtwv0WMUJIqdrexlAifs/D4GNkMlYqRig4O9b4QMcVMo6+Myn3wR/dVS3rK
JrdmP61/pGX/NRlYabw82I8+/aCsPdpxiwUU5RsiRxvr9Us1Q6ATk1uK1KmWowb1dxTDEs/MEQGS
0QK4qZyVj8L41AkWADd8VoOF8Q9NOnUpXA1wVJpO+rACbkKsrxY/B1HyaVsip/tEmKPXtkdDmimp
o0gnpQENyOzoW2h4OY5NRUcvZoLILXJrjmQM14Ha6CbztlCVN8+HdtTXL6Ia5zYZ3iIIhQgh20e/
b4gC0fuXzEKLCUKXSsYlssloGFsE7TrpsfsZuhseSlSHoaPtSlE8mDMLR9Q4yGqLLa1dI4HrUvWW
FJL9iGQWwz08u/OrV5xrDXV/8uG2PuOrJBivVo7yK/SeO4zhk9NsAsNKgffr+4Kg3dUAPnQLwWHc
JOlo3ErmgJpedDvHj1FVuuY69adwZcERSbyKloL0PytJ5VpE2QvIExylfFYEcdWrcWhBqKfVtaTN
0LYBsTXWxuzUW1lA92lGTHeOTJJtOTJY09G9Nt3Ja4wvQB+eVdl+6M45FOWVucahdAmh8drmhz8w
uM+ajQ4/z9XyC4JCejNZeFk/Fp59RKn6BGjsOpTEafQOk7ZW749ZXX8vSZ3H4h2GGctpjg4Mkjqm
v0bSbHLlR6rtmpTpb21HF1mAuGaWwIaHEmf8+HRGf1zbFRv7hrCnvKNPamrGHWoy4GfaXKt6/WPs
5Ww8EvB0NXw/6CwHs2LsOxSKOAr/KayTbCcVaASVloemmY6tA5EoqfVzUWsE4+jycejaD4RxFWEy
0BNCI6RYZk+U5d1DoWk4IdR2jMxb2OVnpBM3PF0hn4aCtpBQSgqiQjWyNWQTOWvL5qlDRu0hIBSH
LFKSfYjkYR8lEXD52Usx9HyppK1W992ZVI0X3R02DQqmtLHFHiymZLTa0/3tjH3D3WzleCntjg7J
22S8ym509qRNqNWExdTOp8/Jjs/kDmlHKGsPxDjNDecS35mkiHbaJzBU5RrYyIPiPF2PFjd4w9+b
VpNu8IdTNzFrDS3Kqg4oVxOUu7QyMTGVB9PU9nFJo8+UvljH4G9NWZ47L37S+PtfY5rnaZG+p24a
sRID8KlZyEROQneO3OpodTpxHsRlGyYu9y4xuU/Vsz+vpLB3gZYSGwJ2IdZUcUwS6o6JUGc9TOId
4X/djeyLU5d47garRcdH4m+QHYudyVwHahgFcGxQGjrjp4Wze92Tmr0uyvQ46eKQFd7RSlq19TSh
rSJFcnxeOBtnGjY9io1Nj20unYxm3eh8/k4w7cyIuoy4YQe7nHY/Wm12tEsL6jyK+5XKil1VuASK
9MbPvupo48pm3T93JJVtYRYTcJVQOhCP1RgI1VQXbScrJ6mgfWoyj75mWx8D5eHGgg/p1vZDn7Hk
lpM6gse4prxFhLi4d6UTAMQIWWwYWkkZP0Hz4Ipp7DdjKMnxSrOPNNBf+joa97ZjM6jz31w9pNHX
DTsyyOBF+E127ELnncBWug6JtrEFJCArI3NHWAQsKdnvCmG8tx0SXMehJ+DNPWvbkI+Tpp2jcnrC
3mCx0yV5k1htLuPM6p+9vLDXoSe+q0zVFytp9vTxybDGFQEYpX0Mm2MhXcRrsb5piNELs/FnUoQR
jKXOI8IVUbZlbdVAf01o7NhidNRrBx5KNXBVu9U3rM2z455TIsJcv2mHxtnMtsq0Whsddr3cEC+B
rkJCnygULNQRRaC6tUzipzQjX54BDf4pD1VQxSgbaIS5mnaxDPzNwERj7OlrhK17MUx2BtzYLhhs
x5XyH4KgKdbtOE37OO9unbnTPIAHRqTM/VTn1qnJeuu0PPrX00HiSYjAsYQVIj4mQ1thVvap96K/
H5aveTXOklgPv/yyC1QzrIQblthmJbu2QBh45qA6NE6O2UpvCGj3yYnXNfLRq7A92VFHhy/CRxgK
CtnZ8YGcUCOo3aGnKancZiNFh1TyaNF1siUJC2kl/ziosXzQMtPdTb7mnJpkJAnRmEmjRoTjfDnk
RCuf2g9fDO5J++sQIy+wJrs6/sLQL+4MuyI40rX1x6z36IqZdn6vBz12a2Wnd7JKrf0y7f4f/4Bd
/04F/wY7o0ZE2/7r6X/ufxTXz+xH8x/zT/31r/7zn0/5oT9+6ayn+8eTbQ67fnxQP+rx8UejZPvn
tH3+l/+v3/xvP5bf8jyWP/7nf//EeJFv4qat42/tPxR6lv1/prLf6h/wZf83P/KHqE8I5zfLmYHO
jufgXrcQlP4ZbmtYv3Fto9HVheOgk0XU8Kewz/nNcPgemjuo4DZmxV/CPvGb7/uW64Jqt1zL0f3/
irAP9/SsaP2b4pXA3VkmbBsoyU3iRYx/wcfTBodnr/yYvL4vnl41p3zO83DkROndk23NvDIo1Gtk
VsFp8j3GPXX64g3x91CPcE7FFtvH2W706/C7gygx7wYk7hs5mPeLk2c51GZ6JpVO7n93lNlzDsrQ
lu4OEthFhopp33woXNwQ00xRa5nigjaujmgni20bkfOaAAvbO8OEtRyFOjuOrt+WTcY+3ezOgWl9
S6QW3FecOLsWAimJIyR32+vKCdx7hm912MOGrar4IfWyY9BaUMjo9uPFvdgqrY84wr7GeGHKYNLO
oUUjo9L6fFcJZqP8Hjs71XNgyfJoybFwjOG17LtwUxXOzSRYY8/G5Zp2jCQ1ErXWXdN8Z8b5TZ+v
UQqMcVuUBQ6vzOlPlodUqu+YhLDThXbd2+dyPvgdeBhTfvZZWJ+rgDjc2mLoFPLXaMnvbsBfhrLF
HLj4zfAWPQ9pm/KRYeDCKashvkODV4XhOZ2adjNxB1lxh9gs8cHL3+CjhT6Mk7VqUy+cQGHyx+n8
b6Q/lXLb9S1++AI2j5ncJZEuz+NIWNtYwJ6HoOyePIzO+E2MW2zVGwHzJZ3Ny8Q8GvSfDbnJFhtz
B7eVLCT2yb0m6HNQFcetcwwDLGa4agnTEy3p87ZyMIj0LvyRyQShl1bk+zKrN7KQkaGL7Nr0//7W
/+uT+PXpAJNC+YVo07TyvU665UH4lKGAS0uGgLk6LYdhsHAOFfYP3S1Gsmr65hQ6Sb1Xc3gQVSCa
qPnRr8OgRQ0RIwUTbtLhCS4mkmQ+LH/Qv57GJnlG9RRYa0Q2rIbanI2xONh+fzgNxn2PvZHdmEGa
J47QaajL0/Lo11Mxf21ya+vgsStaPmkYTH8YQpeny2E5GZZH08hkEsEQfYX5slwuxr+5AJcvLmdH
n9jvZhaTezuHsSxv3a/Dr6+Zkasf0wRtBNbQcLZpysUqakovP4n5sHxH4iOD2kQLfrFkpnN21HJY
DH3LdZ7FNd2aZraALmZQo7OYMC7hQsKdDaO/ntM5ccYWbV3TT+iMCd2OLAWdrpafEFPVqe0Kpt2a
N6yytJ1OpiemE1736bQ8XQ6Gn0CiCOfGh/2RiOwgRLAvO3hELLDmxhtm5Se8G5ipc1qOh9l0biVh
54Kicq774M0rhq0il4s8RLBCngkR14Mc1C/5NsuLsrYtjtwThR1v9PwqxfyWLwfzr0fLU78pxN6v
9b1wsWKO8w8QeG/ssyS+sEAgGczFMW3D4uxkgpmdroVbQmQm/m4OOoUkmVs98A9reI+z2j/FWhSd
rOmFdxafYGhJyiCTQxf5CtBGxV07st/Lpg3PtWs9E+6c7ZaXWM2fdpSBKR4ciAvDfENbvoHDMqve
6QRW7LIqBxpLnzyPYztxReuwjKaHxq/IXITKulVdc02m4Wtba9ba1GiK6B3UXsyR80pH+yb4HvuC
SUhVil2VtRvyHp6kp8eHMFWvulUd6MKh6cl9dPPC3kx99uDvFESoU5zpd30Wy11e8S8qogBD0IcQ
PxN/1YySQQ27d28YPgYCZsSQflDvYLceEnPDDp20csBG0phPhWG4maQQr4XC7j9i2ixEZqwHpa6x
wbi1SLz0ZOTKodiOmz3IYaaA4TwEG51wAy3rlkb5nSxxfnARxXcU/LMCOrPD7KLYROtGOZ1jW0Pn
YsVHHHUXUQ1PXtSIdW+jlNEz12ckpUi1VKxvtjccKrs/TzMAp/QQNtRDhFU3HV+HOoKenGj1xovy
76lpkZHoqW+aHrJjLQWtEA/R2kC5C0jqIfA0cgj97oVGSbovk/GmJR7DmLHvdvGQE2wpR2bpWnQz
zcSEvm9nxzz16M4wNZNknecAXLZ2kO4bG51CYljtaYRJr9WMl+ZowLU9NNUeGEq2NpsAmUQM1iDs
b0WY0NMAEbc2LXKharI8wIsk685mc6VIhWYT7yHfYvu7ri3T3JlgZddelv6AoqXvQ398xs0D/Nbp
n6Vl0l42tV1bmDMosGUGM06r0dG7jS8MAhESqteq5JeSfnXfItJBoJIPZyNPteswUpaZ4fdolM7V
k5qkuVwqrNI0T8p2IJs3YUZWWF+KBGEWJcMpNxH5Rk4b3o/UvVi7yASgw6BpNchxh1lM2Hvg6jP6
YAvdtU/QStoWHtVwDpv2lLh4pV1uMjETHNknfZUOvcNJ8Lpik5amETG68TzzrffWkToXvl6uJrq2
RdRtdD3+noYRI54MfXTkaheFtE2M1bjuWM/plnIB0a38IIiWaNYJhmhXVuKo5bM1UvpbI4WBwov5
DnEmAelGKo0w8QxO3ynR790sgMDgXlLJe+roxZfWb2Au9qtg8AEKZyfL5bpNccmeImRzvRl5B0O6
BzaXYh2lXJ1RhATADkgVzYT9AoNf241FQGURkoyely8pYxKFrlDVTIEdiyQPiUeU4NqK+psCTlnR
a+H436SRsJzMLl5Pt7Xr1G6pt9GDj+A0pWCuR/av3NpMdXQ1qnt/MjS6szZKw67/FuYMHnH7J8T+
zFOpI+DUtx6c5qbUrI/BYaFxfXrEwwsMnWkzaNbPtHbth7x+JmL1rvQx8Llhmx7r1BmpS3PjlM8d
N7p1B4zQ9AFteEmld6g1Y7g3Uv+JF3ofx0ygGq2vCBEHPTkHemXOj2Q036eSsY9T6XemHnhbSycV
OASYGEfWlVlCu+scsi5JHae3nOnaJSNykxI8Rjdb/SS1IaXlrEe7QlJ4J4JeomlGbGmNikGc+3Ww
g1uigbQb9OoSB1OyxQTnrIdU0BAbrubInFMxWTTc9JFhS7puuvaZoabZRDfZxvU5Qkleu5h7Q7sY
jn3aMa4VDfzWNLbnTpq94dZP+9+r6M+XTCK7oXnrQUxsyltcpOOalgHSF2sE8NrIvZkq7eLZ5qdt
f5kVyOc6qGgmRD1LEVd9C8ScpTa97122MroVtmBKdjDSvnYqlTt30j6nvNlFKn+Pwpid+GQhgycg
VrjQUT1iqAF8UD9YwaaMegI6S/2sDam78cFkbAn8+55PfnvkjZCMeG6lDbmq1Or7CXUJ88vITeyL
dEBpTiXLkYZ9VkurgfnLMOK4Dv0TqkZ6UwzxDVbs8yj6LbcndWUtJUpY3dceWEIRxBqQCoM3Fn1M
T1jwKtPjgsy5hDJH77a0qXbBDIqIehPAy5LguDxfHgEBrmg1cugRfjWjxpZsLl+WA3vTP1Idl6cs
ifmub/LXwSrZfmd5gms8xzzQg5VM5k3UciDI449Hv54WarCPIfgfcL6oRBuxqabxySRgg1wBJKJg
xuKzq9DvlNjTURqzlaCxB0yhS+mxO6reR1b4MuTyxSz0cacBe4G7Mc/JREmKqYy+IUFu/paJuaSy
JhiK0QCyDTrgZt9kM5TBtexkYzSxscoiAzWVGZCHNB+E3aX7OIrvatpGp3zsPlNS6LemkR3jvuv2
y5drERMdbnQHaLrIFqoRyDw5J9QY4ynWIRzYZjafXlBUcMp/x0XcMECfg2DhXtrHTj8p0bP5/uvQ
zntxY9aFU9ZdQEb9QaMs5/1wVube2ncgiYVMMX7PIG0tm4nl8hwl57hLM/fm2YThZYSd88fOD5dM
0mRODlyegmjKTsHOmjf1fdrGqFPmh9y7iBjW2Riqfi+HYrqOjX6GzCGeiBl6DWTaHVhFUICA+LmE
XXWZrMx6tsJgnZjevZYVnNxzoknixt9VxPij6gv3PDaq2Hkl0ZBBmwxXbz7gm/0xSTzKkoiMkwbk
aCtq6qMpUn6/kZ3Q9lGgQ55l+yQcgntHvF8jpLAsdm1y4DlFophEl7HPnJvoMJLk7BfyyEF7Z9l3
VRecCIQIr7lfUppmNP5TTZJ64vTw6Gvjc6DkImGmeLxjaSiftBm0rtVv4NHDZ4fWOLLAGFiwoBuL
1N1+gabMmJ/Zg7C6n6MMyAYXqI1IsiEOfq4XddOwtpaNrBB7R32LoPjfegdk1aDjuqkT+8yZB8In
4pbp0JnmqiwmZxPPrDpyE4aL4aNvkc0FX/iVD8I/FNJO7i3xw2zq9GrR08KlgN63dDZmnmB4Y4mH
COJku6wBrdr4zOyrMh5vyQQHFDP8uksF5rhiGB7I2mFiNlSXrs+o/zlh8Odo7bqsYC4oFy2lPmVn
ImvqI8xLtKpWffXHOdWigN9fxqjLoiFOLo0TeTu9r3/AXjuHPhJod91WU4ukH0/fMFr3TewVZ5N4
bkxqVDJZw0u3wVJZPrfg0OdcZn+/Lht9gs1WHJvO059Hl+mKLQ3j6BTNd3Kd5C4x0oLotmCndRHy
kYom9Rh3XOVivO999x2DyX2kBnEcGX5oxAI9JENE9zYdPms//KLlo3nfjlVHKheoeDfXLrZuBmRN
WN/jdpLY8VH/jtRYD6aOQpM8L6zvwbRn+3DtRC7Pud2xn4OFprcF9GKHWFOTIYjAhMCdzSvXyhTV
DUEH/pAbjbw7e1TWNTG0s67S8WAN2bcWq+l29JlcRx6CJ8OT4ZpRwPCQVhAFgRXSTcm2VM3jnTsY
J50dxRaAGYnWtRDHWr6PXkJ5AogdUe0A8UJZaCcYB2yiJmlA8iEx9ZIGvCtmk/0cbAUsi1cTs4PP
uc3s0cKbNOGD2Q7pFyR7FyeDpgOD3uQNXlCwgQd556xKLQ0erFB/rOjSHPi1OcnxaG3ABXFm1u4+
L5CG8rltRTogxIoRc8RBcOcFJJONmXVyRfOQ6gN0/tzt75ZHlChIfAjR2ThOnRMZbSPMYptK3YNU
px/9A1XfRQM3txnlY5eg/ySZNTl3Pj0grUiYinWWAELfAY+I1cVP8JwIhxDQOXU36butXiFlNRz/
ZGWV85SmAFEFOp23ahaQtcU36UHSAjKJACRMbsq/AfLQL7roXqIh0EFdfKiW66sool3VZVjtnQJ5
aQ48Ma+/EgiHnNep2x2ES5QKBgEVPbhdNCOKPdmcPtJg3bl5ZZReZfOVKGS5HloTYV/LsLicwpMm
KxTkNb9CJsX3XpAmAb04BE2wzuq228mwJmzEsvcJmYyrqK6gQrTtpyuFeecraHu+qmdJO4q1TAbl
ll4HUdCF9l2VpJ+pGcah585rSl7BwbaSJ9X69VVEdnFUlnhebrTN1DyGiHegrtj9lZwQyvsx3Q8z
nrDNUYYW2XgivIUTQSFzbz1xb8V9eEETswMAlt1Hpn5lNfpoAlGfcm94wIkNKLHgDATxulKljdK7
zfot41m8J26qrUY5lDssyC/caORRjAaBUj2km1pextAfNq3D1DGQrbuHcEDQRuKWqGR642R4EZov
rwFYMkciGNwjOWPeUwZDbDHbS9wY4hanvtgnaWdu6Bpj+sk09GjwQTd+1Neb0qhvw9Srx7mbOsDI
TdxvrdPv28bZck01h9hBjdkX8XwOF/sw/2r1us7l0B1CuH+nQXxli9Ef0nwsDsBxVsiSoBc7XrzJ
FTPknOHOoMXDPq+Kgy/dHwnb9heL3b2qqCIjTXMugmiqMqsOYz5+Ji5i+MDhUnK6cSAdgbl0WxrB
S3rJfNyKsSOvXVrYD2yvO5QnKUbUvg0I6h6KtWf4P5sJal7uEDpSexH+Fsd2UWzC2A4KNthK5M+V
iSxyGucoIPy59ux1azPH2g4xg7uGkBNAROzmUUOVp6qvzV1fG9dlF6a3ZFbkNnIGVTSvrfQcBI6F
OMGlfam4T8M/gQJYKIzFZdivKuiWG5ayuyVMw+6HcxqPNGPYrLctfWubLDzGlcDnDFvQ9CG7OZ6y
fajkt4Fx0iYbu0eCNF6lY7RnU7MI3CB2MgKPgWKnxs8hS8INkOUoXQ1IaD6tforOvUSHUY6i4zYW
A8eYjWs4AwmsQTVsMU3tsggxvkinE+ClnISAi2iuZUfMbu8E3c72uvEpBAmbNmT00IpCZO+7HXrE
APBvLKOrtNl7u2Tq7Qgw+17FGBIEKlpVZj9rPWHI7/n9p12Xj7Ars61dpd0qdgJU+yQbTWNq0tbU
UKYA9L/4rkvDASKuIrtlq7tadJzY/qwh5lG1Gk9UUj+RRw53LsIXVv+kWYP8/em3sPqZqRz7CUrj
CPczhBDImoE43GxpdCisltvSiocz3O+dX9eMtwXMrlrXh5syA+gzn22SwJhSgCaLSUKP9ZpvXioj
WJZ+eyVei05UbtvnvBl3pm51D1Wtj2vNzj3uMFawt+GHb6yypsnZiMechS6EZn4XdtHbSH7sqUeB
tuoB6UIVLyriySJU8xZCXNYZ/UJxxHrIgHEbGRFaHSU1XAV6t0r8pj5kApuCQAKXzyesWRub1ILk
65Skv/mNRvZV+a5j2rwr+iQ6o49bDdoc/YogYdPRNjvIKfjMwrKEshsTteJxk7X94VGr+j22vBDv
XX7oG5tzLGf+IRJ8ClPjFaBRkcz6rdr0zEQ3ktJ2m+mhvW5ZaEiDB9HTNaiQ0h7vfu/n3TmqscSx
zGtwf00yv+f/paFzi6R4YiEt2MwTqrViftvRXbfFs8lccOMMeKQ8hjWUD5U6xclj4eTkevGfrr2u
MQ5RzA41rYqrF14HWdvnOgVsRvyiPBKE8CC0uN/5PR+A68PXhW5MCaR8FgBK7LU3agzdDWsdEU1+
oTGx7y1fAzZvNGe8sSjFmg4hczQkjIJI0Gid4pthsykSkF33cNeDqwP2ey0rER7YFe3MPuQdwem7
jSeP1jHxSUe78KjXihqGVTERDtprJnwtDeTX/BYIkkZMIci/qRB2mIF+JoSK6uXsIk7aTXPuV1J5
hxZLFyTz+kHoGBrLktttD5LN+aJZPkIYr3jW0fse7NDUTth7Vx1Cq0uR9R+dnAR3WRCtwTB77zIF
ZoO9Mg3SJn23qgHmZTZh1csyfCVj9rXNUhwvwM4OPvHK9CNzJidmfhc7bC7AE9fomslqKfpih8IP
+NnAxPKYuqV+tHWGTkVyY00Oz14byIuTEVmopcW11Ymb5C/bl0NMYWiHjwG9zUtOUEvcv8dz+pCX
ou12ArPaWl7rnKTrU6QV2qOdJO55OXh1h2ZdqxP8P0TL29Dtd1afcTsP2UJiha33ce8y14+dHDTC
0VOxBiTO+bBt5SO54FnrJh8D58OZop6EiIF7QW86bxkKpmul9OKamMZjGQ71OYlh4gEkbbduCo0H
IvgjKKj+EZP1VoJj9jsq1XxI6luFEN711Zm4TjTeSW3cIXRFGVyRNJvKpDpPUHuPhQ+4PJfi3oi0
AU17xLk+QtCIh8ncCwthtuSDW0cNZGZNJR66bYtoaQaW3UTOMaA4YArcu+D0Bckpzabb0HD9FsXw
1epQRBl8qNc8rNZaNgJoC5UHpUyQjZGob/1gWw8JpyE6HP2pg1oYScJYw0JcqXnRyLgUdbDDrW5i
cy6PVmE3N194OKZLvE55o240CEnWCuOR/raVnp2cbSNZ1jgZfUUg1abSTBYDSlN4fwh+gMYey4yb
cEYS9cUfqFjoON17LSeR2dUp20yiEPPq4tI6jO3e2MjSJLvDOJd15e21JIyPoTfT5qqW4Unlp7d0
7G5APbuTpB3YpDiHEDfExyzL6dN08IgtVBQJ89VGjDhCW7hrIzdPBKWMeGAVxlsSDfEXOkXH/cPn
uu6cn3FS/9ATp9r7ufc1GsmsbbrsWrTgF/qEJNkqqPAO19O1hr2/nkj5QFeItq5kPrwfh6HdW5Kl
PqFs2vUZCAqVV+Uu1giXq1xAhEaoXjO7vlOaYx5Nl3nzNGKsHDOB0A4Y59mW7aPuQVfpCgJ0B6Ij
z6WnnsvA9+5o4D7jKR3XMgBsE8cC+aoCGKfh+avKozPnklBzc3IoqrfRVvvMprcrpgpThQFcv628
h3agPdXbWERhzyAZbgCx5YqOUiWaH4i+Cxy3LvgHG0ZIkm9NAlJXjWrecqf40MeiXQdj/6kUO1tv
SLbL36G8CqL75L71Uc4JHIfy0Av1EnnI4jB2aIzdblPwSgBsiDa8mrgFOjSIfSa3LoOnU9Faz2WK
o1If3i2bdaevrWyn2er0+yx/7mj9a+63TACXr4WBeo6QawMcm5u92dxLIqxWnVRTbFVAE6Ygg2fy
OtxMc6dM84nt9ZACWFqHV0TkeraW7qxBWJ4nTYPCCikszUNisvyeJqvTBhuBKOwEhH44wbWS29iK
OzCJ4UOoMIy0hLSSDMcQbOHcsofqDwIXBXBdpAl69pmZnqItqx38+gZ+U+5DRsenXlPNSZe+i6UC
cFHjiP4UGnm2qcwASmLS9qflEMnkGrTA9DVaNSfkmZCdB07ujCnWOUhrKmXbeOBiwWLvVK/21OOc
sWIStqhlSJyUeI8Y+mcbBJi0MRz4yeeRK8SN0vEoTTXQhJ4QOhpJTRaXXp/8iZXXIKd6RR/0RSS4
TUJU/yCoWf6gNTBon9VGlCAQCOa/ZDn8Iq/++hox9MkuHYuXf82hAxR1h5RqxCZGCmETf/nyqJhR
q7+eLo/ckoyKGuEqQFSXXXCd9qflkffXo+VpNL9hkBSep7a6RhUui6xEcciNXW7HOcK0X3JMCSZa
SVOzN51Vq9NysFm9jhO+Rs9l3Dl51HsrqG3dqZRMPpfD8hQMOiOvBO46iNC7zkvHcxNOOvsA3oz5
tU1zT5N+/izDSBeRQsrdma46Q2OmFWx4E7Om7vOifVPq72I0tW00d041nUO69EvZgzQnH9Sw8hNy
kZgsnxZZ1fIoNYCTR7m0d0TO/67rYpA4HCP3tZ3/nCJO/ji05Ry810loP/P1syhlQsc7ZcWY030r
ffxf1dfOo2lG5gTJZ+2IUOavQ2cWd8oQiHWjFNWITQyVs3SEGQ4CojGT9KB1Dm1EOpnxYN1bHm6l
/791XWzL/q/MttOPuvkx/kPb9fuP/QlsM3/zYSu6vsUwE62WC7XmT2ibDbSNr3tQKdAF8Y0/lV3i
N9MRrusZM2bGXfRgfyDbTO83n98GtW8G+AlEYf8lZZfh/kvZBU7BZvH3hE/73LUYSv4TK8O8j4gk
ZdeHZgC6OaeUTi2RcTQbcJjUNRC/EOE9WYjttsrwZ9bgVjV4EEglYSmlAQuY3z6qsNI3SZukd3nT
l2vq8BbtL4LvwSOBOWFB3zVDSVqncr5wpQV0xfUr6HZ7J8b/xd15LDeubVv2X6qPG/CmUR16Iy+l
0nQQaeHthv/6N/bmOUkdVd567/YqqoOAIySSIIC91pxjLtYpdMiQ0wngaQgp2luf0pFwIdQQMzUK
iK5V0ScboxuKnd0HxcYypT894XGk+Roa6beWPjkMJxPhK/7rsljGG6DdryZun/VI++yciyHc4DSo
6T1r2i4mpXzf5/WDX5KE45Mu6tfY0pxB7LEDCQL5MDPr+iuwPX7MWcBYd5p/JWULRgl/eY+cGuoO
zXP71FGVYHAPGiyaGGAnASPw0v5OmOeXxgqqfaX7w0OTAvpoKNd2FLEIG16hr4JBkaHG1U0Qurdt
Ab/ZtFKiehi/Cr2FfiEI7aHVBP6+or/a2uVLutBNa2zakw6K/9BuCKPgIr5HqvZhJneK1Ia9H47l
3hw5MgDTEbU+TfeZSgNDZf00aNGnCKXCCin2S+ti2Y69l6pJZyC3yU2BEveE4Z14w2Tv0gQqqJIh
rTCCdV3RpE2H8MUxAEbQBsWt15MkZZgsteBy4tlYDwHWeuq+sCwGnLp5VA5IpM0vdlKSaWiV635O
D92IErBvsF+IDq6wj6y6Skcidwno82oOnofZmcS7z11A/pRlrauxq55Ie+RzKwa62dSytkOEJLjQ
4a7IV4yup23TEFw39d56FaSsK6ZKVnjFQ9fNB93k42gDeT+m/LQebOIV2lddm/hS0Ap3/J8W+QCb
KbAPS7+8ljGBas6SkxznISuevfa5k+P3JLw1Fs+Vw5ibcTSqnT2b42Z2gLxYBv6pjLuYyUhCA1VE
sAAf71B8ML3piZqDS+G1xpCdnWafB1NrMLrtMvLTqDnpEmqWJDMk8IAP2dL4IMp4xFlezYlTjZi9
PefwtDNzM1wTntAt/ono2G4bEfdr0VhPJwJ0I0apOzwxUFcwU3hY+UyyknFxt2t3tLT7Ock+lct9
ZfveOW/AKjCAgTqMftMBfjcS1EGmWEPm2phwzg/jN9f9VKfG8NxrHx3ST+SXSipLr/GluljH2tS/
wXOSb7Ml/tSjPD9Z40KpcY7co40VZ0u2PQEJZvXaeNnOi4S7n5KxPEwVX4HblGQqGu1zxKlAIVyv
IY/4OwOLxqOJGb1ojWHvFt1j1RLEFJohmXQ2SVsMJZbbPM98RBpoHVsewkOQAoE1rY2ENJcqrKx9
gAl8rDl5iq09DNNaQ+ZzaIv6RiMXiOxaf51bAJ7nAsxqBxqNlOuDBeIH1NcXo3MeW4sLSdLmz6jI
oxv+FYqGD/g8+3Xtl+LZp2To0RCgac1TSNgT5glsFZ+b6H9SAw82KQImCOrs1pkjoYWaC9kSZsCC
1SaPcvwP00C4SY4uNkgCLosCQY0xQLq068fJA6Y4EX1B0y3/lshufzGnP6oIrpsdNS+ZYIQfMqSA
tsHXm7YjBuEl7zeeyLC/ET6KMWA9aEZ/sH9FPpiccOR7JvjiME+GlAga5L8E+c1My4kwwBg3kjdA
GjcwSVtEogxocjZ55b9q7sgpilrukQTpcSSnRc8+0JX1kW8SBV3QqYuF0Lelt4+a6qdflYc6LJ2z
qeNwjpNv2lTQL4zzA2ZROlMCvZpZZd9aoVEPQG4zJNaGIt/ACU190qn5AbVmdl91BLLZMfXFgQA9
ZEL+LqN0l6Ni2Lpypymi4jiVJYKvggZOkwf7DAExjiA8W2Nqb9MDItLyi2lh90BOg0pqxupBu+HF
lwyw0ZqhHnEqlNVWO5Yh9rMmgeLXek1/mxnBnV9gtRoJwNnYVR3u+pIRb5WMDIQrgTA1iX7y9Hzo
e3lRRd8cD7dRjRwKvtRA+mi1Ff4MH5ExOu7mBAb0ZO87in3bLOq5bGklSI4qust0kEwuRcWdm/i/
Eg+Pk1uZA+hq9zMPku4Ngzdzl1O4W03UjAi0bfaURMS2LayMslBuUC1CptXzAL8rTIKDzRnfe5lr
h6itH6GC1ffeoCU3ZR7tY1HIBibK3mDxHqce3PzIxhs/ak4FeSOPLTUJ+SCLUEBrAHVp4ePQzXc8
FIK38JJsRybvj0mzTqRlhrdzF0/7pjd/LWbqUFfiTZQmfTozacRtIzB8LhmXJkIM96VpIxBJ0I82
fn+mmfpZR+G1yxZHngaHIu5wluJbL5BcrkkutLBLljtEmXckyoFhC9lvbrjWYVPQAL3ElXsXu4z1
rAm2URh/425P4Kc83FQMz1P7ddCljIVoImDkE9QQHd67VCStvSohBrWTvKHbfo7aPY9mvGGyFkRD
AF1BF2Ed6RpCJfljpKWzGurO3KDxRHkmsd5+tK0zogHtYYKQCanWJestN6Ng7+bBnRfiGw/aV1No
VM8DYGJzVKyrlkuNzmE5i6V3frrrS3050F7+7pOdswI4hw909EG30iCjO05Rjs8Tfk2qH7A8PnWa
v3Gt/tmbvL3t5ua6GxNGtoHzdTH9F25Dw6bskLvP/siAtZ+mrW8DbumyYdhkDRqsphwBdgnjFzdm
W5Yh037Wdq2L7CUliU3AsUo6WvGg1j9bVseJwdU2Iz5TGNm8s6nIrZfZ+FaE2cfKDsybkMdCeSuz
4rIDDj+tGHgka2dsvA3t97VnSDObDk/fcsOTgTB1NRKrHc4B5KMEdkT6WSR6A/gUkVjXxy+BLRAy
JfFuDEgFsvlw14rMtVTYIvPa/lhruFJGjVJb4jvOcfLvWzzKt5Xh7CjenfQ4Xgsucjyb4DzjwrCN
A7Mn5+xoEL6FRIOsCHx/gs85dXH51QgEbuC884X2IxIzFyIVTMnxyE0RKCbA9ftWEFKEfjl4wtH1
3V/sZ7cOhwfDSXetSP2nonyuOhhL6BkESIdkPI/YFIPeuam4NxfcG5/QGvARZR2Rpnpu7UkXJy+B
VmTiJQ+1TZ07yhauqNHatwHumxK930oIP068HxTkl+esupklpr+nPCFg96vJWKcfZon0Hz3g/rbE
/HPDJcxKov8hvC+7aAnB9LbQSCkWkELFkToZGqCRHuDIGAFgfgbXQLRRtQwZIP2PInNF8IBNAgG3
REK7ZCgBrYtmi3XYe0Ge7x0z2S/1ZYxBuRBoQMw0qF8yDgjkCraGjD0QMgCBZ+VVIFMSdBmOEJKS
oKu4BLVKRiiUMkxhxlzgxFSIsogfh5CRC4RmYCSTMQwzIuatJaMZ+piQBkPGNRgyuMGREQ7xZH93
5hiYCPVEWmEa7+K7qANnY05mSbG5pnxRuwm8KPPUOqsUTB7cpFOy0N5zJ8A6o55teroYkBppqevA
76plS9auv7pp/Nh/MoyFsqM7fMhzPO2V1c5rC3Uy6IbH2cvuPQQEaw2paD1SpC4jugLCcef1MnYv
wLnXgQRfulPirdtMRksO25EkUR746xBZSPKaR8RZ2iYcjUJr4gO3uGQHftIAIYmMUYe4EY/NHv4B
VuG+wtIf5ii8pYFxMEnW27ekvxFwP63SHjM3Pbui2SMHDI5GUH5AJzXtM9yeUR0fMEnsC5dPyOBx
4VDi4L5jwPFYYh8sDI+bHsX/Tc/NDvsyWj04JWmNAjlOfHuXkmy46gbvpUAgthuTFnp0h1rIKaJd
mwQzuVPGt5wLxaawO4i+lqig49jnnt9NR6N7BVOSRE7M8KitGsNZY7hLPyW05VctyjV5YYXekega
6nIYGlPfEfhJQI8+DT/SL8JdikeeRUAGcTL7GTF81gs2KHH2IFZsOvmEMmj1TWt6L5R5yTAjKNGJ
nW88nIO+pMrHV01WXTB+E1ltPXK5ObcNwWSZiVbc9aHPBEbU3jCamshF4LnHtA6DZkL1hawWeNkv
0mTFenL5CbhN9oy0cW8689Hn2YR+JlreyPJ/Ypd60XVGk4WYzA3V2oOvYd8uxscp0YvDZPLTBRWQ
xBTe7E+RY4NBRkBOuGe16UR7NKJ5IVsBzbxTpsRAGJ/8mm8E+aSLChDWli85X0N0Wy4Tj4tD/owf
40Zr8V+5DFaSSTwPZdhuxNz9iLjvogf2110BvnjwAP41DFAzgsm3y1SDdIzj7JAM3pe5Bo00AHA9
4ghd0GkDiNbo8QV5QReuy1xwa4wiCCTUb0weJHh3EZ55M+1vElpb0ah5R+GjvoisJ4Ka5W0QjphU
RQdR8quOqp0plmHfJHQgGrgAdfzD80ZCAHKAablvToS/28PB4z8G1setO8xQjxZdqa/WE5Wt1oYK
ilXR247BSEYkeT9ZBPN1wHI1EfvCCIqIvXZK2UQ11OQm8TIs/j6EQ7uRZOBDOBSbsQ5AFkX1jWsU
3f1Y2Z9900I2RpiPjfH+kFXR/ZznQKlFd4vNFJ6iO3sb2zYBIwUeaOjFvYdbmnCiVF95PPieefCn
kIJS4j54KPsO4FfOuideogwIA49wLeBEifDJ+m4dOchfF1t7Rfmm7Ud+XNBguFwkZswdvwAQbLcg
YlNEt7BSuUgKeCZaBPWxrJNsb2TwS10jhhzgdR6KAPNWLEl247TfXK/vznbc31qNT6sU8HJpkhFI
ci0EQ5Q8xyDh+tA3i3/sR4QAlJbGtRfySO032qEyecrLultXa25j7kdHzsiQM9QgUtWDrWK4x95A
HoHBDCivBu+QWvgHw7aaDQ9YP8u0/ragxz1yAXbXJr/YTTzwFIb3C7VsSiG5CPQXp/nut+AGQhL4
DjACpKoB7g6ijqNelvtKuFQg+x4TNuPUBcUz5dbPZmkEpynAbOOMlrnLYm7lUc9TI3HB1rm0xUNk
9gRkt/nnig7j7NKDaKtqhzzJ9J/mXrgHG3fWNm8hXdbxtIp12G59FVIrxdAGQ4nn7CVqTxMp0g2w
l1mc84xLOU9hBgq6mmhKs6U7Pnbwuhjg5SLYE/ojAe0lLXlh3GKvNR7vxDzB0GhfuXP9GmbeQpAF
j43lAsQA+Z0Kftxh1FOiGqlTTcDliAsm0AZ9JrIU+7loQS15hG3tFz3GATN9zGNd3/fdtDcMKmj4
zXhgWH7aJtRGAvq+hDyA00kO9jyOfB060EaOxY39Ma1C4K4ZQooyghOfM5hwBLofa7G/D4zD+7Rv
t5Zbi7Uef7ONwliZ/qRteo1HNBxL+dYS2IQ6Hg0Z+hETFRW7ob+XDOauxV2UE5xp8Ci0SW0BI91w
Hhb8l+Sh2UDmm/Q1wfex6nk0WCE/hw+XYdKuvC8QgtrP2X1p6wh3KtoluYtxeNG+xx1lKRF9MSwO
EPCcD5WyogOD+jOwlgevBLtP3hFoHUavrukyOCCIHd4lPvaUchZuGyQB9Dh3jChhAy48NFlCBwKg
adsoT7+h2QzWpk4pZq7SM5qfYF30NBepr1FGq8OX2VnsNSCdj2oUlzZgGTXrLuRmtl+iGcQeBFKb
z1kNJXwRclSeGOPmAzGg026qvGA7oreOl8fRpGyjVXhOBH6beUSLIjCFETcOh9Or2r1NWlstn/vr
dOEsasIzwzOHPCt+vg1PhbKGpi/0eApKNYVX1odKz8ETcuvfimY0YEm4w1F09rdUGxjej/qJPu+A
J74qACkevfxZM5xP2BnAZHoMicsG2qyL+0aWKuehBTiow/NcCvc56DKkROMAuAMJwyGyG+xpXnTu
0+IhnFHc5zGaLsRqtDjq8D5n4HQ70E/YR2H0fSQm/RSK/BlTSQ7kPn1EDnYD7cC8aQWGiI6B95Yq
CUKoiaJLkMXzEx3Sjz0RckrxkIv6LEg1PlcuFMS5asZdb/QnslfzdVwgNEH3/oyOYjtyjpADVt4Q
lAYFyHDO/783HiyiPX4D4qVl/S8r+h2e+P/9v2RYzO3PKflevWs8yJf9bSrXrX/pZPw49NF0V+bF
/G48GHrwL92xPIr/jDI9072ayi1Pvki3PV7lyZ4A9Pu/Ww90JUwScX3LCBjBGbb/n7Qe/CB45ykP
AhoYjo9c2jGQ3NvvOg9NamMHjcr0BmHfOmrcsFpZNWkqWT7dpIAkuLjK1mVMvB1PdAFlstgj+UmD
KhMnotk2sfPdLmKg8gy8RuzEwFjoPMoJGd8TOTM+7t5i/lIYeGytmr4WkklB9VXOln4woBCTs31I
yULNqUnGDXOtZWBYlFtaGWlrq3loih79LCiGk5oYQgZ2qtk68MpjUvygcffW4u790/HeFxbB3QYg
GxW2qmy0ymBdKdO4mu0WG+d1AUpZ9Z17aae9tqHVotoQgFGNw3k5XLqA0itiSZftdeJgt9r3tnO+
9tlVi10Zb9GiaSQHQ9WXncQ6dKY1aP0E4yCPRdJkxtRV3fOhqp5yQ7S7cJBuF1u6by+zXm+Ox2x6
cmoc4CtLzH9FpzbS7aEWUyk3MBLtV0vO5XiOEnC9hOuCLna0dDp7SB7zmOcNJ0RCWw8/umJ+0Hpr
5JGBFE0RFLdd3N+3xNHtZjHsfQJiV56Gf6Xtkw6DxSCpUXsjbPWD4RcvfcwVpY7bu9FAxDx7zVav
0+ghptzcteelzEilk3M9Odv7wTC+MkDdepYmkZr2sLMy9LdahpGzGpccXzYIAUHKgPR6qO8GEcmH
nE50uABltl/V9xctRNBkgjJJ92BXxJwabodDgQy5kA4NUdwMrX92VSm2bkiYHudzf1JzpAb/NXdd
Z9Ujeofrstrnunh9nVpHECK1G3hQ3Bz7+nDd7785zPvN6rCRGQMKV7OX7XAwF8QD17/pqH/uunz9
e//5upYROxy2BT2c/FTUpGhxbF8Xr+sGZG97zQl2lbdTa68fy+UjuC6/26wWp5L+kt5T+1SL8WjU
+5ZOVy5/Lon8falJ+XuRLj/JutdltbktUxJB1WvUlstO11faybKfO6TuyAWQTf7hsO/WXf98Pc8y
yfcPL7nuc/1vyg76pYZmYHP943/a73o8MkODXZsFN9dV15de113f23VdJsz7lqERZ7j8TOhLf6ja
kjhYamgnrWJSi6rVkVLjrWpNDXb1+1nTB1mgzdF9SljWznQbWga6AUTG1SKctfIY16O9W1THAjYF
mUNtCfixQd2Xf3wOU/uA/vDy9/70OrXu8mJ1HPWPXI5wXVZzas9366piMo8ALKvjSOmFK+QX4IUM
rk+QxHBhBPmkX5aTHMYIWhw2vZl1SHTnDJOX0feb6v7AMxKierRFiScvFrNs9yQJoG4hqRp0AstT
q24Jb3aK1K5qG9J6uu+/d1WLvWsbuzlzqO6ij8p/O9WUXU1glUMXBehit8ziUa27mtkcMVUMX36/
RL34uqj2VpNRBimruRh1Anw/06HuxadTYAc/qTk1caqArGF/QZRy3dAJyUkncaE34ChwhX47+dO6
LuO6i1a7l290UvdBOWfK36lalynAhNoSGdOhtgdjP6EJpJ7t2tANyEDcGWVy937ny+vUWk2d1jRU
MUzlMRhUHh3UpB/IPyzqaFh3sdecIFf9NQFzykVRLqoNBqZUgKHVR72dhqMuuR9qYhLNkq/K1PS3
ThB9muRHZQnaNbVAvhsBiNwijEhWtkF1CB8dNkeE+6dRCn6uE7UurpxvejnJMChzOSnzySAdKHTa
jX05iKOQeqJMuN1JzaVduBroXB3n3ndOo5wYUzfvXRBRsU6a7ToczHYX2ctTGxJsMEMCXavvXH2/
s/yS83DhhFEre3Xu4CwoTuCwc4p269AyW67eLoy5bsRzqD4J9cGEwDphOHr7cNHtU9AH9knNxUAT
L3Oz2+Ok6isGTYReLmtLEk3MxZaMZ+nI1CXIxIwrqgq2nm78uREHc6JGNtnL+MwHBdMEpdcK1aq3
dpzWgtZOyss2KagkYCTsthN0ObiqSXDKcV0TyUBHZ/JRVJrlgu1Aw/M7RPgz1NNbJp/m1DLlsL9X
qmW1RU2QDfKcV9N+B9g5UXFRy9ftb3ZSB1HLFJfcnYlC+/J3Fp4MN0GIy2fRrGffIEp30rplkeM3
3KU82FwmdPmInh2tAyQS14icoym3q4kln7zUnFAwFLWsXnndp9N0kNnvdr/u07o0Qs1FDylY/W2L
XXrYJJTGWOYsizmZpU/2j9sxgxGFUREe/W4ftff/YJ3a5fJX1EvCZPyBC7LdXv+cmru+1WFCA2/P
wBXUm1Kf1vXtvltUbzTT9s7y2Mkb0nViyJvQdZEOQUXQPROjC+HzTC4nrLy1VOpudt1RzU1ezn3t
+prr5sthk9wqD+9Weqg5uOL+88+qff7tOpdn+DWFnJ2rR7TKW850NekiycN5P6uWS9rNl53ebxaO
w1f577e/Oej7Xd8sX2bfHHsyJ351GjAUdej/Y7vadUkqjKnGjzd/48+zf/5L1386m40X2oYgJOSH
8eYY113eHELt9H5ZrXzz8sv2N4ey8r0tjOKUapn5ZpL/XsRntLUbjRAjueq6/voCz9ZxPi75l+uq
0O5w5Dk5glU1q7b0uW9c/kQ1F+WpIM2MJ1cEyUymGcktDcf2lKXS265m1Uq1Gbono+Hrnmouxp+E
+xPta3rd7PZysKy2vzmcWeLTNzGVYFSXs2r75S+p5bRdXpaafAjR9wElHfkvqZeruTfHvP5L1818
3U+agZXGKCZAHa35qn4r11+EWrQj1ygPl9+FC6IAx738Faq99KL24I/yFMLttDyNA1ZIgL2SpIY1
mSzL3xMEe/E6KHt97U0NGYXArbtTWnV/TbRhMXmUkcvFkjn6Ws0GP9veSSgvS3V4Ln8ztnw8Q59S
84X+vVhMuxRmmu+j3ZJ6XeHHX3jYoYIgJb0+6h4cyj9ofKIDkT23Kto4xnNUwCir+uET7PninAh4
9Z1hf4lnO9heFO0chj5d0CFHQln7l55cjeGvI/wlaYnSjLjNaH2ZYoFGdpBFPOBKpa5rcTN3ZYhD
g22dFDMsTMSi8F4cZzoLu9vpOg9hnDtGWyBaA0K9oIVO2+z+OnZVpQg1ii0mZ9w2LkXuYER7/p/X
2Q7bp+0/KY2KvHhFOP47suM/OI+3z7uX90f5Bwny/xH0o6Vb6Hb/b5W64euPr/+s0qmX/F2lM+x/
6TjZPRdtByyd4C36kYrY34pgk7Kcb7mohcEvEiN3ZT1aDpscl7W+bZo+tbT/pCxnODYS53+wHqXy
2EP9CVcycAFLUhx8GzRJZ34ayra2bmNE5OnQOluvxcUHfQAqbwyMN4Fbsk4LctpifCNYhLosdm7a
ZvRWi9l+wOII496Jpp2rhfuyM0nLS7HJt9Wuc41ljd+VlgotbqSw01cjJnEWKs627yUTS2YJ6pRd
Bm3BgWyUu2ryPrRFOG+DFGVgYJQPIFydveGf+ImIW9jIdAEdD0lnPaNOSFKSJpaTsMAXtWn3jBei
uWkd2GZWBGq5D7lOtegu9HHwtqnJQzsPTSejdjC79RNO3qh9caz+tc316qMVjDurnO4CPxTHoMcj
bQ1SM6KlAF3s5j72aHjPmLO3BDZ+9zTCc8IQgVcCAOcM6vuU633xoEmLrBGP5Dv2/rl3wSzpMlnA
zpDpFC0QMf1j73m71FjIWckPFd6Rz1UlHhJ9vl3qWIr+Gxo45XjyY2Kqkha49KQjzBs/O9RPiKJw
xbZBTroaF+MpiIZxpV7hRh0qKBcvpOmXycbDI7ehf1KsPZHytycygdt0kD3YB2dJ6n1XoS+zdoQt
7o0iNwnQtPmw6199b5zaivjEuMNfThlvt1hluAvsH65GbqDwCfqNLZdUtSC8S+ArG2fGmUCz9a7Y
ltk9VbdeQvOmjR2Mvzwxfp4cPN5aSGhLmoD3KYkU6Cdvk6YJQSWp1EiWuThCRdw5GZh90I/l2pP5
hA7QbLQfNtlERIpWuLBXXABLkW1NEgVO0ILTfUJ3eWV1erxJF6tHKmA81O2Y3Vpzm279FihMPusr
DU73FjOMQ0juKXyIUi25BdBCQ53PplpS7QWPUA1OYLVURb3Lx4HfgT/3e0ivWb3xzDx/qBvwLg7J
Rd4zYY7RIRJVsXb7X047hLeNUX0rwXbvhV4OYLACkO7YzE9hrX+MbBEQHzLafDzhedGD6liPDI41
ev7DAPfbwrSkqJ4WzddqGa2PWGuItPAOSesQYmjgeCGo/JwyFiC1xAZyZxOoZyfRh8AdB1QXFqdt
p9ebEDiDGU8CEaBZbENjGm5R+6Fm7oN9nDCSG7Rs2qCCyg/00I/uSN5dKFr/gf/64LvQkaMxd7az
FF3nWfkRP4q48auqJE/6xcrj/nPTl8+ovT+ghhg21ZA7hwB1wmaZztMwAhY0NAajcYt9LglRewA0
fnWThLTwqNW+alZya4wCZo2O7RKqKSngJNQamoboCH5Cm8DSgbEKy5rmnekV1W1hUjiuK0S0HsSn
fR7GRCEW/k1M8OdBXq7KZl1Y7TaKFu2znhu3Hfa7n01fVzeeHt7IsdiOmpLDI0YYn2EQkLDMkJOM
z666BRcJwz2sPptOHZ4jRGHbcRLwNEQG18nvkBHMoPXpg+f3YZCJAwCT8JjUdn5r0VGmHzr4CHTE
QEdRG7aOENAehqrnlktoVQjiY6sNCDp0A/J7OwThJi1GesJh+Np1dvoCCm1dNaAuBjOx11mBv6fS
NXqnYoEncdfNYJ19k5ipZDAXgg+Lmzh33MsEwP9t6YRHQVpEU/KVay6ybgMvxj0S6Z/UlZznDDfH
RqnH63k49yUyOKcDbqC7X+j4E4wWFWeu/XjH7LBda+RobAz5yKgmlpzrY2jouOyYVctqDrUfT6ih
z4PTZfssH2bVstp+XbzsqVZ6bcCR1KY3s2rThKgKabTxoA6hdlHr3x2xt2TjIzM/EBMjB1uqivem
THiZ/VN58F29702VkbqMHHD9PtyfyoPXuqGXk2cW9uQrEm3AOFHt/ef/QFNjTLXDm7rkm9nLy94U
Kq0gPfNzz/fXEumbQ1//MbX5/Xu9LL97n+o1E4Wf9eS17fp63Ot+WCyeZydChXstt6qXXd7g9a1f
X6Lm3u+uVr55d+oYb/7T68svr3xzePUR4Bkg0+L6H9b1YG4ckVeEt/yuNKuD2KqqrI7/5p9Qm9RK
NVcH9rHOnXbPJfBz5Awmqj8GIJe9Jps8CXSvRUeWgZt1lIpaM3Ru0woWPSm1oAhiuO3NVD/CTCEo
Sw4g0jqHtTmVPqeLWnvd1LVmvofuf3q3Xi2q4rA6wnXr5ShCjfXfHJEwoVVaYySEt4U5W9+mOvVH
IA6U59Ss1lCKvCzPCVb9GKH25s3KkmSfY1Z9vOyiNqjXhTh2sK+O92GWBFwHNLcB4h/AzKAqx6Uf
iWXuB+cm0+sTaE1ae3KutSULrbeA+3Q50LfilAE5w/Q07a8/0VpdCmrzzuxMk8+3OpOYze0q49fB
M3B5lI4wIYafnvjJlRxvWTl/ybWaBoPC3i6/2bcKgOtCTb6gcN8tXvdTL+PbIM6F0F8qg/1hmuoz
KFTviPh1lejTtzIO2l3bCupjwQJy0LbGzyECiSrkNp+4on1T+FJlPFWsaia0Wi6inHncWzzinHxJ
2ifjwsXPifc9nFAy9VE0wnZmIuTErzIkOUUxENRYRXwwPYMzaT3V5ZxarLvF2A9+ddQQGYI4ZDJW
WbCOZu7m1SCFzNyBy7PIXRys8iu1ZdlbTTwoZuYYeodB1sRV+ftSHafPWhuM7Wq44UCLQ5oM7uQ+
tJIEOFvwpGZtAsCDQ9fNQ+2QI2LXnKU82sAVyZLWHLT3bpVthoWHzc4inwOVp3XyPGGdNJLhMYnB
o4olrxoCAhnZI3o4d2g+kxohyRoEksoaajo9FYZNVkINnWZrZTa5Ew1UnjF2w6OOO39eoORo8IIM
++zZIy1dRvobBdVJJQ9azYF+wyBsVYdYtrYnk5C+3NAruCecU4WEvze69tdc4MY8ZFXO7VBbw+U7
4MxuQAL3DZSn3JjX6vMHkjOcxs43jk3+dOUx4kFhLB3m1kFvxLhX/8OsDOqeLKKpmrNazhdye2Ie
81TvQDUinCb0YUYH7UIDB0ybatgExVScrpNojn1ExIV9N2olUZkO0eEXIKOD+J8SsDkPhzQO1vbv
oqw6AVUp9N26uSMvPJ4iKtnyahh4AIK1aPemIqyqo2+WXS/G5iRp2qUCa7sSRnl5O/LDztUnLieB
pHJjnQw36nRSb0+dcIXqs1y+B3nK+eHRjqFiqb6TesNq7jpR69AdmdvRtz6FUgQRy/4B48fypHUm
LS//90rq/cNq6ESzUW/6WotXi2qiPgM1x92Ex1U6f45sG6jegeoaqMl1EUzn5zECKVbO+gMhWc6y
Vm2ry6xlk96HS1rKweh1KHIjTBDOajl5t1gJe4dsI9wrrOSVMqnmZtnvUXOR6Td7TouTP1pIp7PR
/NnppPspGKaaxGA/tlPI9yWaJjzYAOcj0f9C72lvVS9PfX7/tr9HxNRJmK1xDB3b3feOu4PjyWm0
wL+fgdKdae/AxK/TepOOJj0pNKiCAqN9VG/I5iftVAb2JV2ao5SP3Yjg7puSwJ9LFr8JlD8Fzj8A
6fdDz96Yg+fSG7dNqpGw/BWlcQLvHyUpvhPJ+xeQ/40WE416A70KBpAtpdI3XQkA+/tXoOmboRwQ
x8psgVGmDMBMXLXRrB3U2UFtjCDjOH9RrZPLN/3Pxgy6ufRkP5fYO4hAgHFHgiFqjvzrZFQWpS98
Z56caAwGtQbMhlOBNOjUXS0Yk1MOxTAKgpPLo/UhAbg7xP1rXwfajixBIhngla6aIcY5ZBrOTQJl
cI+iMD13dtnvPVE/NpnWksfrocpMco3Km11t5qbvN1CkgNECiyJMqSq3YjGzQwzB3KjF0UoJfu9l
dzeTl+/O5lJmhzplPrVshHhaEM1lm8Dtw1NZ6sMag3azDnxJkZAP2Kre6pkWI9Vee7VgUkAcv8sL
eBGeCB58inwrv21fRnePpQNMpDq6jfuZ+21IeLP8u+MCahtCMaFAm8gjB7rA2m10HU86yFULuIkr
ckbrkxjpvcUGIZxJZ9zUBlBLwj1Yp7aSe4U/XHQvcc89dFmiD2GYh7tU0uiF/Q2583wyRWScSdT0
Eg43lfhhk2b44GhC5oaRrUnYBlZgIia26h8jc0Ps+8y8qQJMN9QFCLuG06D9igUHjZvhExzteetj
RAwjCBgQAOPVBIA9kldKNSk1LSItQP9pC36LvjQrYZrxUTwf2kthOP9dHcZ03ck4xO5Ef9g9esO9
J4EnaRwTRs8FZUvARLe67MCv95i5X72BnnmX0oQa9HAzdIl/0EMxXt5bXA8etNfRXzVSFCDkZJBF
5YEiyybvuczMy8dqRi1Mr4/B9kJGumfw8bjZaxe7MCwy2syWl8y3KbaJjVV7aPC5O6hPp1C6ELq+
Nk3DCj3rSJ+CwWZxUnO+n1Afv64M5BZNzOdC0+O9Wm/Kq6yau07UbiD5/n6tWlZHzZIy3tcGX6D8
Q2/2U7MgDjLIOu6vy2vVuiIdj0mpI1t3vmc6ovUqz2F9V6SGIn3SNsJJn8sCRWmwGNnT3IbLIR2f
0jZAsgdhWVouKaFpMNVCosIiwgacOfgWjcXrQk7ddslHrNDTgJp2IQ5pWdCYTm79McIZXvgAq60c
DH+MEhlNirlqLEz+WGPOY5G338NJEABcB1+qAoUZuR2o7obGgyLYjysKqYRc6tlEr2HRnhaTqOYU
/I1lfxEyPrWLxvDei6P2NjQ0wqhg9X312uRmmSr3g0ntSxoYerJqneFLpp3V9hFq6xbqSX4awjZ8
bsDloAyZvtqxgBhehN4dfglxB2kJoC4ll6+xWcGbCvWbKCeQvRaJc+yW0dmqjSQ0GlOffRWEyO36
xa2PaeTBrIuXO3VUPjVO9cT5L/LOY8l1pNvOr6LQWOgAEi4xkAb0tryfIOrUOQfe28TT6wOqr7r/
1r2KuBopQoNikEUSJGEz917rW9bVi4rh1qYuDPOcj2ul9h7GVvY4lLU42ZafbDNFeDUo9emu0BEa
jd70Xhkjsea53R2qxptesK8B/+dHqnYgB7iJzEvZVMYdsx8OCMbrd9IhtaFR8L19vfbvXYBX524M
FdU1fspETWHynOQNBvC0d8fW2Btoh99s7NDLt+oUBsowdsR5cFN5bycS+MiydkiGwn8YmXd9oIxL
bqrge5HKtQ79aIsXlcftoVCFhwipHd4zXB/LO0Ma0VtMzOapIbT2sevHj+X/SKmxTwb+eCtUZl4n
px3W1vxRRghCLtVRdOshDcqxznaG5gSf9vC9ga2K3SmqG4cMVb17ipLpYVngUNoZ6QWyvQlV6dzQ
AA+/N6ANRFAQb8S0MEkxwHXJCYsgGavzKtGbsxeK4QP8ZbtLyCE7ECwJNV+kl2Wp06xlXXaxznf8
22W3W95oVTq8z0I8WLqKzuCOvc3y9XOQPy0ZsS9RQcg5yRw7VZUWmJjCu48DCqyeMvOvvLNOwBTF
6yinasdEOTgFcT3eB6M2fr+iC/Kj7WjxmxZZMQiDujqVnJDuG21ONNaz4gv4y963I/XWRYD4QrMi
X2SujhqFc/BMdrTlkzLCO0crDd8ZbYltjCXqZHh+c6daQLrLcuyo2MaD1r+nNpUwzbWz82jm4R0E
RvS+8yfRPdsEeu+/N55bbiFEDmQhGcYtZWK8P/PvqUc4nIVqPwIl2Ny035CNZtWt7oeA9udlOMC5
staWH1Plkv5WGvElL6hDpyHuouUVHYGGeCKaT9nY5iZOrfYCQE2/sX0cBMunjJwDCAP+xPc+bvDQ
mxdIzeUNkYWk4M0f4gHuxil7WV6glx2Yq7aOrm3relcuEf73q9xhBUvH/dEDX+Sa7jZXAjUmdkEj
poTfpF/pn1+oINh+tAbzij2nAFmPoyOpB+MHdc3v71Ppct1heL7xMXxdogiHVmVa6Y8MbPT8fYyp
NNc5lzZgnTXETD/UN1DxxWdvvS4vwKei1rVeWTetocqL1WTOpg1a/abo2Dw9UdeU7uufDMkpRQ6t
/uAGYcm1bWoO2ZT3D5PUCJswnOpnk3p4+zrrszLhjaURy6jYP2GK6XLbx5H2orXBw/fSvPCRzBL7
xddSWqamk5xdsp5u2JlIxwil/ynZWMtLE7OFOtJF1QOuVPyf+BxBGhf2QzF75peX5MUIPlrUn5ZL
RG2ZVPUNmvThnNiNuQW7WL3qaYV7jZ/B0QP4tG5fKK0ku5ZD4oQFKsT55UHT0wkgMDGf4s+qf5pM
aldO62j3BhFVBwZP2n5yzPjRDShJ5+B6f2bslbrXazT0CfMNNqnWBDehO1rnNiBCOQJz/2pNFqBr
Vo8j5Euv19ELRhlyGgIgCwJSDOg+jWa7Vc4jo9fllVPnW6sO3fH96PfeYVDtHPFZn0eIMo+Dixdj
eZkC0o/RWn1ocdlseijLV/DI4QXXPj0y3w3fpi65Lr8FpMmb3nfmsxtqPSRJiQ5M1/Vbw0XzFFG2
+TJ6zF786oqZHEarqb7vmyE5RmGv9m0S2I+gyWelNy/xnWAnaVd9+Drnaim84eoKrbj4CLoId2na
N1xE5+WlVOo+Ixy75FoMxdn102xvaGMx+13lPeZNhUaTgLUuq7fCq7X3BMrqBo5Lc8ltI7yx4wSr
epa2PzJ5r7rM/hphy697z9VuzUwXp7KywjmbrHutB3VdlgUn4DfIwPiJ/oK7b8ZuJD2CS7cboPbi
W9tfsHcgqPvGG9DCfjs54XiOpzy4zRrCq7+XMX+p5WEXeNqN1NmZjPnUtLxtfv/yMjP4v2iK/0c9
7/8XW9qWMGk8/8ct7VuSAf6lof39hj8b2lL/wzYwlpAR6OJztE061X/yrqT1hzRcDlLPsaXQTcP8
q79NYKFrC8fD/YS/i7f9ZTuRf5j4TQxpmYLWtCH/U7YTiwX9vbttuR5YS2HbrmFKQ1hy5mF9fT5E
edD89/9q/Dd/0PC2w904YnLYwMFXtHFGEp1tqEFZYP8wO7WO5Q/ZGw+lx66TehY1sUa+VR5kChtA
wbodAn9bW/2xChROL54HlEHiCKintMhg6A6jf8LDOh1yWW1sr74vDQp5xDvndGNIl5p8kWzMbPZA
h95xisFRimSt8FmsbFK4Ez3curmUq+YpL/apmkIowCJgaiNORkNU1N+23t13iuN/yWk0Fxgs+JHi
31klQmeds1aESdY5HqK/rxKvk7VvDNQKaLN5h0BE5jpItZuUNIQ9Ych7J59RUU0JCGMybzgZHcSU
fGgGNbq4zDY1AQSHtvSSdeeBGo2Di1cylcXPtSKGwNnJnsJ04Dlv5ACUx//zdzfYfP/YoBKsmjTw
OTnIIhzLxLD092/vhyItHa4kRz/w37LKB2tjZvfZiLM7a0FwUW+8zYfXHLH1WpWVt6rcajhatXwt
Ym3YG3UAIiZIgQaBy4YSIrYOiZYdZ2dnjIE2usAFGlyEGWy9EqGSKUjrLWRAXwCjaWOn5DUQGZDh
UjDEdB8ZFRUWrf6V2aSBl357rtIopSo7QmgMXi0xXRPsJqtwlG+iD57dssUlEhlHnVb/qoeDRk7s
2ZF3AcrfVVN23S7ykucJAD7zJ60Xx0xjWB3JyVlrzRZVKPgpyPBJFK71yfrBFGHOsOq/FDrpSlrr
jPdRfb0lGrneNnMh13B6j2vgTxGGpAnM5TiiyqGeISsIaaGmlvNaDcAwjKbqVkVCdLj2Ar9s7klq
X22HTSZ0W/s2TLuDK1y11nvSmVs/JGq30y/VwN6CLJy2ve4eSZ9+ygWNnHrMMFezEK0AYRt11j0p
xV8BDp6VGPq9G+cpgzHjM1FPY08SdzJanzI8GpJAJL9q7yJbni29ZDLMeAuINOSNTO7wfr5Pk7P1
4CmtitpCQ2/NzdGsuVbWRFxYaGawvMTezfPPKVFy7dh4cZlLbrq+fgOsz7YcohLmLuiUqqBgY0kQ
A+E5o5W0xpgOxT1GKBGl0rwVfletwYoA88SpWHX3iQYPSiaHtBboU4ganWbKbz+eMrf94dctnAvc
kZi64Crkn5qTjSyS4C5f7xFRFNN9IKniqVK9Z/1z3asK0HT+Uirro26bH24K4N/qSOsYQbW3+c+G
yHMR1iX06Oi2TmDnwIV9daryHXK3Zvmge10Fl1ibtoHE02r553IiN2bUrTcXvthYiGuF9RTmmthH
ykcyXWvMPY1g75YGJX2GFpDipFpVVPD1sNpNsGKTtr+Fs7vH2nIJ8be2Wkyk23BskvrLFfem15+g
8j03BqwKJvGfmFO3lMZOiRmTG8BmkQM3k1qN2CHGoACioFwkcm660cLuaFMyQVYcrnElvsrEfUqT
6GRp0yUuQ30LmTtj5hjoBA456y5TQPaKh9hpPgvRvIdpD60o3dkcSas87D5aeTApb2JGdgbqkIfG
MLoVshRjhWhn43o+J1bnaSpoNrnpj0bK3z7fpU7VKbfMT/wA5VpQpwOnRXjT6N1Fvf0Wsz2NOLxN
/OiMBm+PfukZptSp6oM717a/fJsfkFuflhrqvWskgD78BxmX13gO+ibfHF2H/ZASItpaFMcM4YWr
gCD09ZT1+ywwfoFoIhQspF7UW+kz+SdogGcdo+P6HENwg8RU1BCP8Oo3Oq0htyALIN0ZScIyaMRx
1lAZgX7mbZE7G5zJJIj14ErkXTQm97Ezg5y0AwTrjVFKGu52F2zphXC69vC6NTew4ZA1BIWFwF0c
G787xnU4o/h+CDu7wAN8BM0DR06NzyUBBJvJt+EPDvrd9+eSrbnxHcRddLyCKf5MSeyaj2/VzPGF
HEp1Fh2pFW7NmJQiVa8mK3jvK+COUz/+AnEFQdHvWUlmuW3p+JfG/fxETE5NMjBfGL0fovUfAicF
EYNtOvKbtSnlhxzNSyDB5R6phZJkSb1wOipdUco1KBKW/r4gn3gbwQOBLI84ipCylV46+4IkA4pw
dQYkx652nRM++YNtHOKoO6KwAxbfOrQojWDHfOOW6Klj3hqvpo2MrU43ieveOG7xGng1IQ72W5ty
CgMSBOngU3fRWaEZuZBsD+3GowPQ4ZiPQ0h8OaqbspPMAVr3iSY7EBwjXA8Qwo+Dh+AD3Kykbk1e
Ymm+mFF4wJmPTSQXaNAs8zYt6xc/HO8csPHkoLgvBjWiOGl+hpFbAR8yf5pgO4sWk2bOndqPwGBl
fb08pbzqobS8CwN0roGkPGah+SFGoglLUmpiEtpDbw5Vs2azRIbOT03ELCUTjKOp/z2a3b3DFG4M
sh+OPuqnsY4H0kCcC7V1Lu2Ak3aF2Zc7oezboLWI7ckyAuK7p1ErgFDqivML1x4FntFOjK+sqjGI
+wXJvfAwXdN+T4DgbWJffJaa/0pJ72rCoV/lZgEEOtABnzlz4emauRHSeGFrq74mtKPDLO55yrqW
ItkPSj7G5BBp0n3LpPJWXeaFm4+4jD5VNm07fNKfNgORuAXBC+wFe+YI0i9q8y0BgTeWFAR3kjVS
la1Dohw/UDcDTO1EmqwGavpRO2N+HcgSLXK+yKeKWJrtbSh0bP+ZV16dPNLPbRP8nMhkqkYyn/gN
BAmww2tNU0PGIpdAZ2ppQwscnOIXRXKAUwZeF2U2VOnimSF9bAMMfugQ/K20n9ogCi69f3THtF/V
mXvHnIWNbQ0/p8hs4bKovVDiOaybfG9h9OPkMgdSuTQEuIIG8iTa/gYKmhWW9D7o8Poa35bzlj+1
n2QuEA3ALnHd2Wl8HfzudQYlcy7OHCyGl6G1HtPRptSRtO/zqmt98lTm7YEg+40C6E/q0sziQ/1t
oPRhE0S5IlfmNTCyx8ylVN+1xrYpjDe3FoTaWKS3WOlPOkH6pmS03UY2vC7orF6q3Q1d/2FxQVxP
FiFdfv7sIBdc9ykE56oqXmQwbSiwgn6rjp1yHjQx3MZlPYGDeWL4edK6ES8whT/CODk1TTMPadXw
rtUU2M/Lr+PyuLaQ2GWpSo/zx5qOtROJ9yhj51cTI8lSo/tSutF9zy90rGY7JGT3kf+gqlvNq/ni
1rAJU6RaVETaWka70fPSu67/MfUZssikAx/b7D3dMbdOOWCUaIYjlmb3iNISJuMA1GhWnHCqJ9dn
W5GYObTqnbIVZPPBOIyaNWIAoR8HbKhY5wMQKYpMJ2gzFb1hLT5otIlWHjLaEq7ZTk7R1iozco+8
4S51xSxoiSOEX6LBoGOewJXjbM5SrGV9eUms9MlAIonTjRkM0rovcuQMauXjSiEd3U8RrFLU56SH
RLSYLfkUJyE+j6lhM8K08RP90aBPkkf51rfjfVcEHP7GcGRc0pGO4v0i2Nff5tPMNItZ8ckAU1aJ
ibySpiaOvYxw1Pn1zag6/SEnVmFlBNF9lWHYSTwNkFdOPFefdc2aEt4K9SckXqQs0D4avzY3pXSM
zQjKczZ1sxEH/Vi52jm1AHcoxMKrPLBmYUNG3kD1SFJpAlwpbTd9GJ67VKCgszk8tCrrOaWBj0E1
CJoS1xrWdbAgm6Ih1A07G92b+UZfrDv/6+HyhKGcM6m00X55ctBQ+2mgxzfLk99vMO/SehoZGdH/
+msRyz2lT/0O6CI5Ixi5ikH3aCBSjxfmPgwmh0QIF210H4UES5ZFDLY0IGJm3mGWm0UStSxoeVgS
C57Hcb9bgprHxTGx3E10n/mFX64DKZHZ0oPNQxPkpD2UW5d8tWMpjGNWAyEwXbfaEwVsHRHfketO
NOqJy8ejizWgi5X/ZJFkSy8Akcm8mOXe8hHB4sxY/pnOjgZpGeMGBB99OfI2s4NycDZSoWZ7VcMl
agL32Lt4DmjZUh818qNH0/Tse8Bt01BONzHQNM71NuBnrTnIyJrO7DLhba0Z4e0oQzKqlOtyHmhy
sH4VOdZGE9+EPoWycYDaU9LZ5aicHoeRi8Lot4KyEMloddyFO0YwjObSqt8Gg7I3lkN+PDVJ+94W
RnQSWWJsAqtCHIPRbu1mhrmF0kS6EBzswpcV43a07k0S6+Q8a1unL+gyoNa1Ai+6RGH90mbayCiR
zDcE08rIqqveQrTRIKXBJABGiFFmp6EvJx+bz2/sMbggJX6nvvA11VNCugWj1Kb2MbXuUvIQ4UjY
5VyrtB5CIz55qkPgjTz74jScH3LEYNs2KxkFhnb6MXFBkrEpVyl14HM1n2ct2QPbDOr7zLLqM7x3
d0s25iPxI+N1mJhM6ZlqIC/mFPModYROHdwaY8RcHSYvc3zr2PR+fN96UGwCDhmGGvmPvr1Miead
yP0rNo2W5efcYCQWV0HzHKgIFKzmMbp0yUT0wz59c93gHvgSOWRJPO6KqA+eiGf6bVacv4emXJNX
3x69wTcJIR/eSf8a9+7gTld2EUntsc2ZjEOwQX3MGNOV58HR3HNPGpMdP6iW+BGm3G9UYZjulZ66
tZz+LkliSLBd8AM9tjqWhfUjHd3wjKov2Y4O+pKyjeKb1m+jG80c0GwSAbPphHNSU6WeNEczNkne
c7ZMxYPtefIp0Jr8qKEoXxeCNOeqce5GVRNVndCOJGWVEWseS3Ep55tet+7UYCNO9wz6pFMrniPX
uUvKITsgbb8SBFveebQlhthID9Jsm3MwDs+pmyIm9KjdT+6d3OR5Fz/UBhxIvOSHEL5ayNTkQSm8
4XFtG6ehtN4ip3bYiEm/AzIsj6iBWhjYgdjmHldVvXrzGY1suIiZRxqw3jHti62V1eVNWYF4sLLA
OsJ3Wke2eRcMiX7QGlCn2KbbQ9oIZzU8GWipGKM7V6cIg1shXHqzKTTnsQ9OBCbnuzDzf7Z9Uj4Y
I9D3vHf3KsTMMBk2K8yY3vt6hDbX7jUCz44Aos5mrxdnmz2X7tqOYITnLOpPYWibRxdx9c4N81d/
bhG7eUeOYd3A02QKqmfRpnTZIfrJ1BjOBeeAqowLky0BcJr7w41Nc/gonfE+UgZ8CHtq1vDR7YM+
MY837NKGtAf4TWihdvYp3/dSbbu6DNZB1/2K0za87UaJDNB86T1GMuNU75Hh1/c1e25YBdnJCArC
/SbzaNDmI36hg8Y8MTiyfFQxdfRhRkX/gKBlq8GVrbM8uIeNeuNDR95Si4N2htkihC1t5tq5xDyw
McwMP+H0MhESAuY2y/dRnOI6E5ReWpdsS20V0O46W0PSncEO5/W9HWV3RB57xtqX1rh3VEOsVWeW
+3DM9XOoqVvG0/EOMIM8+jQzEsIadb2EFwUMGHCuuvGTCRpmauE7yYS3j1rPubEdlHdWnau9rvtw
vZ0cncbw1vaGfq1fKzj0T92I6ocqxx1hs6SfMmDMdPtBD+jVTwG90tyiBy/GVeIyOgcbVjPIHpIN
NEixHW0/2zSj/BlkmdpPQ1edR+K4XXvaCZCjG2qluzKQlNYc61l5WXugl870iArcmMbeodSB8kFD
u9TJcy3iq9vPZpF28E/KQyNRnrMCysyUNmdRNPo9NcsVum1Yw6UilXnlVYh9yBTyTsu9KLpg1YBD
UWkuU6P57lhfmAKjuglDDPl9TD+mzw6xV5KPqVNL0uoRa0iq5d1a4SFak6+hEYlb/cZ8qkgvR3wY
Uy9egVrqtoANYI0ZRNqfvu9G5WhSUajSE9g7CfXUv8UvYm4m2NCMPzjWujbeDSPBe9accNpmcbZd
onzDxtqELoBjZhiQym3SfZcb1Xgv4ODTXdIWQ4bRAxgAoMf+z7tJUUVHvU/WemYTcjPfLPeEPcL7
72eG2PK4VWm0wX2UfUuDrNlZ+63FYR7OCH+WKDljYDLfyb9VS10UyHUxxg7UHQYui9RFxI630WeV
0fI/fxm6/PW0w7UfdVjywWneWduJ5/7tvcsClpu/3vCPh7oeIzECsCrWNR6Ob3nN9/tcxrMBBOV/
LpBcC96yvOb7rlFSsrVDInK+3ziLc/72ouWfUnMIAGsQif7zFyxP/+P7edIomQLTd16eCCvfgfCO
IfqvD/jHO/69pfz1EmPkyKWduivn0SInwmBlwV3d+kVk4iNwCAdtijDeLk9Xs/JaABVkAls/4APS
CfsF+bDcuDNEh+IpQTLLYzk/MzbA8GirFlsAM0zeHBTJG6fvuIoq7THN5RPBdsX62xw9+F8eJR/I
m7CAgZcjcaet8W+ma7L+gNyLFJrcdMr8sdprZhaqc0qOBIqcOU17FmTFlv4x5tOx7oefYVYMOwF6
KfCvnShPIK2QafU+F0hlEybtAvtjL1pFKeN0u38m1SJChVY+RpH7OyzKW8+uNoHp3RVG8IkquVgZ
fULn0Pldk8ncR3cV/dDV2OEeA/d7ZNr91kclJERbIo4wfzgNegcKPu1Kx2TUAdpzSBZbxxOgpGr8
SjLY8VM5IkrROpJ+YF+t6lZdzUL77S/eWOMxH6znOBmIoiI7uxPybukg5D5B52k6fJmDvQkKZkaO
KF9r65dE77ayZX+b6f2B4Lhen2MvalrXIVndFjzH0IR5FSYItIK9MIIPMf9mjXYFJH5hyDNwW58B
YsinDZuW8V/cQR7sCjQIQf4I9+o8ABVss2yVVO4qt61bYXegGMl/p5ieVi+9smmnN9jXLJjzkfaz
kZa+8RoCW6sR6sT0nJAsdMApFpKHUVzaujlgyzyljN2SxE9OZesHh8xT5OM5/U3v/3YLxbCIXHhM
d0yQ/aZZNY55rQJoqxGkK9aEaRFqWQNuncLVYDAb8NLnEXjtqhoAOJ5rBlvrMpHexqMO4VUkQbqc
k9ZWzPA/0KqHtnpWiRp+C6amNNKQgGJEGtDU+Eej828qeyCm0Lu2OeEULULISNzoMn6yDE9f0eh/
dMdNrK4Vct687a+VtA9OpDZe+9EPDdHXg/Y1eNUl6Q3iIQLrpYxfShG/juhHKMJ25l6W8Rm/d7b1
Bhj/FBEepBD+Rjrlj4Ju9MprvG3PiWRvxqa7Vp0JsLly7B17DzZLgbA28D21QdkLEDL2iD6lCZGR
JQfc0B4PJsEKiZQGOcwM5IN5IuMUhb+psp+1hpd0En2xbg5I2TwG0TktByIeVlPMCiwH+N6eYi7I
TP0kAT2qB08DwFJO8qfbpbeWa7UwRP1k7VcZO6N/L2q4u1mekA7GCBYFhtq6tv8cFaRQ680Lk7Ij
cwmiNnu2nYXtEOqkfReZ/OBytIG21tO5CNNfUKnRpT4WqfdbDtDa+6I8oUSL4IvOWnlPfDS66ays
ZiQEuySagorqWtDEB8GMY0W3QM9SvxevRVpTlMxcCkFpREeicZCijVW54pSSHJIyhWiZEO7RSUR+
OFxc1psXJG+AB47dGK0pFJUYMON1iUFhM+YfKRe5nZiPtdLJmLScCFC8mf/8mPwDgG3Apktzm7Rc
XzW7Ri8wcqbBIbDx6hawPdxPrKz5GporxemJi2OBqM2qkcSOuolSL3bWZK8ElBiKTTSgnGsnB+Gr
CG4wIVPUofzLCCG4zMx9x8s3ukLoDtabMN4hp1D83lDuIekgCXeThO4D0WbcFAmelwmBay2TN3g1
09bM0BaZdfXopy6aZiu9TZqJcpP2lo0uDaqB48pxKdg5HwI5E9+XFWnEPf0vO7thtkJXy3/sLfVB
dOtXTT2ErWF8EARTj2Lrw0iMp/FXSx+yTpKHiPxyd8glccrB89yQpttVrZo2bPfSSff1UEVbJ0OC
4iboCgeSzNe+z5CeZOBxhXArXqsBXDAmqA38YmsFzoCf37rRRlaM1GvTppLn7lPCFHehxXxwJLsd
7jOBPTYSfA3qDjl2X6IKm30sVLCtdBAhUA5Sko8CYdHzs36TvnYkOPRs99rtOBfs2/mIzLsjQic4
v13k4HQNQTBrXyKML0lafNVzPV2Qf073A27tVXo4NTFVrkqwfnsXvRrY2qMv1FfFEVRTdtYM46WP
KN20Knr3x9+jpkpgRuYG9AvgQNq7GqXvhJ1Op3SqO78TSga7sqR1QEVmjQ4fS8pEYm6i12siDXVA
M7IAAB+iYbeowa66yH6PDLrGcfJlpgJveDpREYwR93rBcD/V8ivhHFpq9rOboLadOBqEIW61rB+3
nUEYcdMRFNylNXYSvhORBJscm+zaz51bEPygk3PcwxIEHEc7ax9F7poRRFwtm8J6orEGmslD3zhU
ih3C18ly8rQHyWG5ysrWWLeovgqiT/aj6SWQJg+p9qtOyRCoAjo7nQ1p38gCjoGxeknS27Twpo2a
BhS7ZHuapbh2XTXiNnBBOd3oOjnkZacwO5AYqitOfDGDpGpicCDS4LA0/GcdTPCr+FOtANvh7zCI
fzz8H/9/ESYsQAzLOvpeRf8bC/Y2ST/DIvtXxsT3m/6U5HjWHxa8XfQ1kFvnELq/MSb0GRLrOK7t
Ch1lziyH+RM5sZBgHRc9jkRzQx48HIh/I8GafziGbdvYvy2gf7b7n5LkCOZE/6rh4B/AZgXKHL6G
Qfr2PzQcdZ/IfHSM6qRFxFMV1MAHxZjYRfxKofZlwF9VjpPGQALWfqc9JtIgGgzv5iYkczqnp37m
isH5QbPS9Tjr/Cu6NHpsWUfP17STbuGosKxTXge1yWDuGA55dObqX+o26cy9b62Huv0xVnghpoae
VYYxy5TTxlLGwQs9Dm3Hk6fJzDzAMOQKY4YgUKdw3FPp2C8lRUa8ESj3ax1rYN+M7mm599eNZq1H
0lJOSo82tksE9fKUoJTJhHR+UzUU7inJgmZXaMmLRx/gVKrgzxusNoKYTObUic1FYXnIGDZdY6kR
679evDyx3ETzO5Z7y1KWeypn/EZ+wdYYg3iT1fgsBmYaksRe6hEZHAJudKPDAT75zsGOkcIo/HbE
jIvT970Ww0gC5pL+IOpaciQIXZ4YVpMqTBOM5rTnafddFbm7wr9YcjKQThHtDXwjP/91Q64YIWBO
QjMymcM0fdrsm96bywy2KM+Azy90hKdtc5M5yLNJkYv3eQI0Lq6zOzHIL6ecDTf0LbaOnr6lE7PC
MCo/pCQqxlPuvT9gX9RDRxYAevFR0hfn3OVuJOr4ToYUv0lN6istWRveOB0KsrcRNhPbVXfEAIyV
uAatMK7joGDFJy3tYi9w9B3JLgc9VMlRk+bKxe0yUrIwQuJkfpu5kV97j+kM3+Y6NPmhc61zHZvd
xVfdNm4FxgYUydFIxkSOeu5aaTw0auynpl1wPajtaaX1uEmiFAM2Zeox8RRi8c7b1nZDXUizw6vo
a/ZOEr92Q+o1h8EyD02ZZzcW9tZVmNX9noByBglGQj6XjXxyD7xqP1oIcOSc+yuy4ZK7vnUxnRbh
y9ic5VjYF0Tzzt6V08vyHFZA1p6mbzMf/MPyAid25GwlQ+gpzauSyrwa87dum/CF6AxFLEiInJ7n
pvnGibJbJaCyhPr07KBA37dWSyISzNdLTdDPhWgs1oed7j0kRe7UBrtJcYkeSJrb26q7Ol3NMd/M
c9CYcfeucZp/+d9Qv9dhchO1AVTWJMzOmvD0g9LqnciD9sTsBhwiH57OEx1yiuZ//nWTh1AYMqqh
nBrb9WImNCw+OW7VeXkksCWipYWoMU4uhll6MSRF+duqvp/s4HmMGCCyb4gzCgcULfXJHjlYyAG4
SwNjY2K2OIHcJPQp6G/MxBtPnT0RTUh0yUZUEdoOko2NoxzvEkQ1p7mCvO1l9rHYJIfZD1p4DP0X
q2QxzG6c5W6JK682kgKddplO669UYmi1unE4iflmSD8tmy0nPVrDOQW7UzZTIeu+3TQwtQ/Lv7ya
eZRhYCCrTfRgnBJyEJsDM3HKm7Slma7oRQCrqkrIhaEzA5JM4DlPnfgrIbgOP4D40yq52CcX0+Ty
v1H2+zhJ7X1jaERM+hT3JsM5ZK0THcrem2hWNhVzRe/TrGfU2IytXL7SlAWfRlQb2+812VGcR4ev
rXET1xTRmGma43Agr77aCHsChGMgpYHkTfeYHZuRcSjWelukazMoxPrbzqvTzvlGKrZ65Rwdf7dU
zECx6Kc2NrODGQ073Q4OUU7cTueFu4xQ610ft8/mpDgbSznuRJE/ObMVkrAgevIaoTA6Qsm1pnSc
fgWcNqc1vc1ARX4llEkTqgFpHOSXpq/Cnc0EPDd77xihCO1y+wBzm+Re+mlONnCpWO4uVuJv++SC
PqvkyiQmizjQ2cW1mIiXHUAtLbh5V2jArbV6V+4W62Q0+yQdAtam9WKvJTSIi1eKtmKhTSJDU5so
JkVZq3HjWbnVERbBhCRoTXUSvfgiflbf2kjTd+bU3C8l0WpoTPLtyMh4t5tfwRxmTO9OYfqbuWju
WtgcqbmHF3c0cNKHkpB1nIjb5ZVpQTrPiHL2+9UJrJ2N7xfNyo+7rZvFxOQMIjrYZrur1REokKTh
hSloxelwK6lUbTQE8yJ9GJBQHP/x25eHfaRjXiPg7aqaUH6vhibu5/SH6dtPuqwZbXYb26NzSYX6
MeT0rqfYMU8WGPOtTQkARRpx4CKLSJiownU6Q6OSeQdNbGr+ivShWlDa9aspZmLee6fpZnQxpDP1
2jVzGrnM68tgFwlpTXRTO4fSXefFxsY30IcuCFrotS7inNP/5O48lhxXtiz7K209xzWHBgY9oRah
ZUZOYBEZGQAcWouvrwWP+x5vp1W1dQ27BwkDQRJJBiHcz9l7bbn4awWFPhJlqF8zChB99ChaLhAd
kFmUgwOd0RFsgbCJ16xm/uDLYh5pYTNQF5RY7DTa+muHAvUR8f5KmWSRnKIAioNDCh3/UJKJoaAF
f9A01bZm7u5FWLc7dXlTC+WXvjxU5NUs1ihShG69iYqQeytccXX2h0LnaqBW1YIUJAyJgbsILtor
dPlM34VO3uOS/a0WrY4cwoCzra5B2cwlPWojWA9+vGqM/lYrnRk9nPip/l91vVWf5Y+HxJlp+9zJ
dijKGRCSuhm0tDlINuIEqiZmw1762tgU/lWNWy0aLbU2TcZfpBChRcxTVe2N1v7KGH9tx0iLzgbm
xDkvx4ORP2mBk4h1vhyZkRVuC6PnXFLnpq/owNaiE/NaQveUo3kIKnroS7IYfWljCN/SKkGkCYHW
I92iAQs1ryszOXfU4fYXJ/23if5iqlfPXJ4G94p/zDwqw/1ls1qTgVViVv1ppqpMLO3DAPdaPVKu
doVqvjz8XsN7czRJuu8qJyTlYHkrWAoIi+rvWNpO0Z9lVeyt3LWxDsN/MIhpt2QqruSSmQYq7NiX
GrNHN5twxeW/4wxaoK6Z+qkiDnin+z4CP7oHiiCg1hQ54ZsycIEoXF7zn21zm5G8RS1E/L7s67LA
q1wf9IqogH9v/+P96okLzQDMm0Y2BFUTdeqVZRYPt2q1qh0gLt5oLAN2KhkjF/SOgnZFn+cwmgWX
xX/fQi8P1Vo/E0e1Uk+rx+o2e3mYwebK+nk6tWMNX0EX4/YfsF0VpaAeYycsDza64j5b0EkRvAh8
1iw8QcQfB1fnHfpqWA/EX1ypxei6+Mu5I69TJ0bOo5fjKjBcxJuKZKEgIgEq1oZQryTYTyi3u+qg
sJZOGS7lVUW4/IN4+Y+n/rFKLBtgGUXDVO/Kt6jUyuPscvXZKmRks9y01JpadJlo/n6mTJy5Pqut
zFrQfqhVlYygR06RHdTqZI6crpe9GBS5wbSMfXoOCypzRcVcgAL/gv383vk/t1x2+UdsxtgY3rFz
12rzH6+KFHRDPfO9qv737w+iXqoexxVEt7V6/P0/XnYlJBQxw3fa/Oy6ExeI5d6rvs0fn+L7Y1+e
vuz9/2JbkZ2lW4m6h90ewLubpob5aAxvyHA21bYpzfkgBqpjOdqPOSb0cNSrG0uKGdURGRn9nL/I
2AO75pcvZN0RpOvPpLHWwiIXw71rkrH8wVT4iyH6O/EE1XaODLmpyN3aETjO/KMgkClDJLOOm+h5
tIlh7CSJTkADEQ12qPsCPJNNQyE5jf121xbkHBYxdxqv6WgDI3F3+v5pHrxh01Xi1SkAOLY61tbe
PYewTLUIW500chgIy9e0sNpMQ9fsAP5wg3F3Lbl/24rx6XpsZc250DYb2eRYbOsy3Zd5+xulNPFl
I2FdkejfjHakVOn88CToP7eUyRblztqq69006j9NLUVEtusLWtdGRV1sdjREBp1D22ouDkmTnCiy
58jLrHNRtB2XvvgtIhHwJoo+h+kj9YO9xN+NvANHXZhHry19HCSq0dGqmJDiSTyFprk32/JWL8OW
n6rSVmQhfRJntimFb++NgIqEdHLIEszcurp91Vzn09Y2tbMUMLKJeytvXSHzfkjGYGcmO7tGl9iU
2Cut1NlGqflB3+7epzTx0mcfdMK3HUOu26lL37OasW5VI4CJxV01uRMaAZJKWKvX1J+ZcVgd2i/n
5+x7YkOgVXMsErSjIrXCozRx0zLL3o81pcLM0WgakOuJMsDf+177LuYGX2odvqB8l+eEjtOawkm7
KZk+bnO934OsdFZjZm9HCta7uIzyNS6rd8mRfoLOyee3+hnPRfw0j/pzAB2TEYmmPNgneO8w652F
0R+ciAENVxFN8sMQ6o/eUFt7My2OUVZZD4QxP8K3uhnI3lvJMIFUqYe3RIzDYBmHzWxoW59yBpLz
IN3HhGurPPow667yWAafWt9c8a8igJO4UgTjxRoNl9g2lt5QpeUyGTO2WlVkmxVYdmwL+cUsbv24
FsckbOuTcOWV6Kfp1p80CtJainDGWo0Nx6sOsmNtoSDvybXTi7TZWgNdBw+FyG403BZF/XBnSIuo
bqs6NW37YSygGk+443EoX4nD5LJKv4ek7ZpoNeTeqHEYE+Hx9OZicY7A+zL8RJ4tozf3Ve8+wIeQ
k9hpqQ5K1U5+VKb9YTf2gwUP9gfpG68llyhCvxJBFjZc5GERsRjz0F8LcR1jhlm7Ix0WyyigHJIp
TtrlKqChe1PkiOFoXw6Jfu8UHcbt/EvM8WMxNbQvDI/GRcS178m9qoSfPNRlgd1ttChgaZ8zRfQ8
DnZpFB0woUYrR5IAmYVOS3hTGzPPb+I12QSfiCztTWD5j7YLyL86d7Kx9hYZjFStEf2hjML7pKWL
bjjgdLMJjs6AXPjedtAWmWcfXJGNSIRw0P1mkIuHdyQeKODiVGQ9QrgU2mdHuyRr/FOGgwINkLyp
Ar3dOmHys0jERCEccWJEMR1vAw6QikFoS93HKPOaHlfwmgW9XNeOhBmTHqJBPJauRjpMm+wil3Db
trLOiXCre21EmSz1gTB7RPdD6zf7gGvUWkyALyAYHEprZBbdgniQw13Ymw7Ggv1QeE9Dh4XKd/IW
ZZv4jIEg2JNprI0hfp+HdG15ESBrgwRCzCrBjszY68CoX8zapsUipnw39fyhjZe+T8EFIa30/No9
oNFfwiVtq3ynTMF36ulQWHryBoztgMD1SY+QutCG+uwKGt/FHKV7aY0o9SwTebbj7Xy6vh72GLTD
V42ZOSC00od+0rE8Ww5pJ2GbbtsyLnZY0jeAhdpthO18G4/vXTj8HBdOzTw8t2F6on6FsadBHxD3
z2g1wZIYiO6a6Axy7JaEyg/cTi1at3XsomjsEUhXNPAKF77HKL6GqBSbQe+/PAjhSdQLinJuv8tn
Dr+YxEpKmfMN/kdmDx559SS5Y57ziT5MrGCr6YQDdEmZb0ozh4jF+GiDLOCjHLYeoO6t7Po9WqqW
kTDAYXRCB49bVbpP/e46NbGwmwSXrsrYIvQ01z+nHNGdjH9YVoXxq7A0MgH6j66haSLIFG2MBDZt
BEip6WlJ/exdpKNBmbgH6lAgSdf0N62bsImXFiHen2kiIdBdOy2NEz9zEqxZ0ZtlX89ZcDOWwAai
gTxLK+jeLDM5FcyGd/VgnzvHcW70PLquRUFApk86FSKdG+rNJJVk7cgUjc4jIebGKp6AE6X6gbtw
tfVbGE4usZmGBDwTSTJYZUucrGPkpGBP3WqgkbuKhwQ7x2IupMZuRiBKDGQCkl+kadIX/IMjlHTj
t1HchTZlKKuYBmgFE5fCFycxzs17Gclna9beWz+uTmPQ1QQy9smR6eoNnjKUcWF0a/b6NamFBPOW
t1mu33lz3W5yX1a7Xhu3s98Wa+jEOv5ALsYRbcOuN5/bKiIgJuK+TAHhwdJwtgdcIJO4FPdlCIqp
zqVJmUd7sAqU4Bkekb5Hzte1GQoFQAKrUY4rI/LFfm6bu4ScZMNFzj5281UssruxAGkk+ckyF2di
OHF1sBCy6a571vIwOhZFaR+sOt0F5MsGaXLLyI84V9d9LgkP62BXuHHVnIve+lg0FHoJ+92K43Xc
IugfA2qBkfS2Tpclq0AXORrI4JcejU8dcJS1RoMO2TmOBu5jiwCjARJRMYLtjQfdNk92KG9m+AiG
ZrZbgQZsWzYy3OA821h9/pEWQ7Gzq5rcN9mvKP5iobG990D2MUVUhoCm39zCHMvoy+E2MN29JNM5
tIvwN3MOqvhW2PmvtZY/+OTarHQrnigJl3ciPg24jIfcTU+GjBk+CeFvIZbsym54YJbLjZqzDoov
Vzjbo+wJFG+0QugG+vRENsUjRrzkaoj17YBAgByWkau5DzycacicPdjMOjeJ6De6BwloMst7PRb6
WaMZT0//3MjWJ1i37IhCIWIXY2Z57/c1tWYIP3OIeGQOS/rvVXGmJI7oKmF06zJT1H5o9EjpYY+E
0WDsWBeJt6PalN+Fse/eTtgz2sL/yeUIGDSD+R2NTx+M1qjf9DXpZkKcsG8021gPR+60Ob3XNKYD
M2zdCWFqYaCCsabxzjVFthV4ZzfUwON1B+qXZkBBircjJczwg0GASZhnxXlqki8EjjEdYLoIost/
FdL6jIFuwmpG3Y3gmKpxKsbbYRy2yfCUMyTcG0XpbJ20AwAtojXEnflgcmngguiL+6Edr6KkMm5n
zz5i+th46QCSJWOuaxOJvGYOu87s5iaxopq5F4oU6JHDGpoKdjrRxHuQVRsZW/Vx0Gu5N506pYVd
0hoH+Yx0B6JM7OwKOjfcOz7AlpQ7RV2KDbwXdhNcSfQYDLSir7i5ltALM+6vDCODg52VD6bz6Pq6
/hTU+mYIh2bne265hqBqV9Vb01M471rjxTIY3PuueY+7/hX5+oYC3r3ugUiBE09ejz6Hm7EBhCyK
+aEwtB4HGnpfwV98ihCU6/DesI90ECvPfZeghncFxeTxAbUpqbqoITfueHK7CBlKZty1NDrXrRh/
2bkHnsgbUIV0bNICLUCPNb947jIvCIwtQlGUHyh+EIo1P7uQzpxezu3GLQVDGPpiKL0yIEdgBLnb
DG36NGX1uHYJejRzV99kmJyYj3kkWccayTgVUMrqtxFl7a6yg3HTJh38PP9Q1AvM0l24XijbDnqA
4FC6ZblNfbllloO2u5Mg1TNIMPzPaWGXa79BNzaYtwIZBKOuZIucUeLxJuEQl+LPjmv/2uwInSOK
+a1uZccFz0M6iH1Lr7t3Z2yf0AHfw/3bjtVMjQE30DqYEWDriHim8X3KM76d4b/2GaYh4QrkcJWz
6mY8aTKaYCMRKU0h7ewuBmxaTJT0KQBlnk8smrZ8S5hutrwNyr3b4whrsv5UnPs4/rARvuPPQ0IN
vWmQw1eN/RlnHgnMYf/bmuabLFl+QFgA/GZM26x8nWb1tBv84pnEX/LEM/81gZBauv3vLhufjSg8
ot3aM6wnszHCqu4zWM5950E0+XWkjU8JcYtOqrWn1u72eWFPm3xe0PF4v7FJrYrRije9OV4X8FmL
gHjP0X03ZjS75RD627lE4B9jRX9Brdzgmyv0q06QBe441XhurRtaQyGhlCRPRnP2LBJIdrPMV/xk
5mZKp1vmLlSCbA37H0gqHKOUa0Tbvcw4GG+YpRgLW7iZ+ZOVE8bBvLZ2U9T+om/7FXWYCZqZwiMJ
1ysbNTRXic+K5tmuzMy93ocVJ0ZkrFq4/qvA9jbcn/EEgi2Z/dDbSDrrq7ClteDb/dbXqhdSmvrd
Rmqh98DZM9hlwiwFhd7k0dBL408xR/PKzew3VCvNRCpynjQw+OMPt7Yp+nFMNi7iyZF2NZBx7P2E
Kmw0nWJiUxdf0AWSdRRNCISnD1JfjHXVy2MQLB9A9PlBj+oOHhthJdqPLhyR4WOXZYzwarbmY42f
Ayn8vafHt77kV8pkSCk1Q03pz/uq5f7ERL7qTOwJcfQcuvi2S8hfZph4p2gCHuhoETPkKLzzjULf
R1nEuC/KGQGQFbEFQwDst8Vo2HBVm3RjgTNTKfUnfJGM3rsx5w8ScIu0BCDKwm7R89K7iabKWImp
6FYxXqarhApDbENpTN3h3ayaN4+s5wwVGD0yrOXpIF/gFESG/hZmKI/aBr9OPnF3BuQQ93pzo2Nq
TTUaJaNzbZiufS7x4qJxC1bIKZAuizPVJ2z/lZ/iuRDVTY8fw+q653iyg+t6OKUeKrreMD6KDrpm
0vXdTmMaz9rwMJXuTm+F2PZJ8uXX9Ke1SpwCl1hGQi/CbeSmjDXNAeXZhBc4a3UqiYTbpxp56Z39
MBbaczd8+RFVb0d/HuyqgwHh/VzkSK7DXc4EDmUV7gGsD97elkZ3xxXADfn/61QSMC1y4L7ujV2K
aj0XIdS2CRR/x0iVSF9GDqhFx4JcCB29Gwpcd515zV1Ebu+qSiwuD/LOB3gFKuJDD4N6j22mwvPH
lY/PHJlesa3omesMR2tfXC9zVAydwUoP9IoTkq80ivG162q8yULfSc0w0MeCeC3JMFiVeN5bEW+1
Id10flhu9dl/xk321WbF16IpsbP4ts8LfcVMJeA3Jnv4JUIsuTFib53EKaNz7Qfua/zDOAKv3fiX
lWZ3djbbRxRNKDsZd+JHmVZGZV6LRnvG1UyX2IET0QdA+16yoAOyXPRcjOd8o7fRL60P412VHEZm
98h3yydumtdmOd+7IYdntjWX3wnqh78eepPvCP9g3VcGPvmQo0VES1ZFbGwBdDE28x/MQX8r5GIf
Qf5iOsdSOhJtsfsYUYAGbXid2EgM0oB4yTC6ox6HNXdIIBXQPkVmAeP4yZnkE+Snh3GM78N4OsZt
edM22a6ub+zEeCv4CkFPKEH1qwRxEg7aXYNxozG1q3ERWeezu1smpjPsJU5cBrShfmsm4bsRmBDu
Oh2ZaLfvZPUlI7fGq1DBxWy9na09e/50KG1x3ZMztarjRYcGgXxtVw723/7e4NcyA2uLM1tE1qM3
z0+VtWTRv+EzR0yXcEDiwJV9tmszjpjaygvYvvWmnf1tLGoS6N2fCBkpIejXQs++usb/aXbdR55/
DE2AapoGRyaCZ9pI95VGToSTfxl82HQuv0IUr6ldPOU9+nsqljg6cvfD53jeN0n3ljPAXs0xlyRZ
TcnKbIv3VNbHunYf85gWkZVSKBiP1pRvUqN8tG3Y/Y14dfUGule2i9DabQovuPdG/LzoOL4SL7n3
w5fB6m6NRruKWnnsRPqrFHSV6sXbqnU7JCMwRsPI2tV9lWEpxtpl6NWrFt+Vc/yWtM3vLCQtpEbK
VJZokVvvmsDqVdFFt4GOYEEz8c7YX7aeNevQWopVhnnT90axpodGFYmRNoJzlJynoH01rQbX2Y96
DLVj1k73WsBU0MX6mMYPc7z/7yv5/l/CYtnOAk76r7FYd7/zvJnS/j2P/3ct3vcb/9biudZfjo+p
yedOQnnhn1o8Rc5ivMzTxkLA+icey/iLTUvG078kfBctnv+Xq0POAoyFMdBZFHxKPfmnmvLy+J8s
KN0Qf8Q/WZ5rWabp6sKwXF13/gRkEVrHSKUU02FMy0fGbzNqYvkIVadAHY9ZwfF3oQZSiY75zhBg
VjzDanaZJ9ZNvmS/VG76UDK2bJYRUjtYe39ul4hHeqSZg6HUHTlxHSA5V4Xb3A8+1rdMa5E7RRgy
vQj6xlXWOx4EC8acWcc/E4NdaI4P40Dbztdf8wD5WhDjDCo4otkXWmvP1G7IcG1P1k2V2sFd8SHr
Pj7WOB5WdkOfePCjQxyFzpYae4Ti15KbpiLIx0ISTlg4g9AmCV99M9WpfthY8n1ms/XgyDPVn2cZ
PcSyLiFq93tO1B5KlvsWUfrY621D8zL8GhoqaCanHKOJdTqV/hU1CknPfCRVPE1P6RxRi13s41mf
CkxDZrNrEBKtRB7gnI5zY53ioAEaoU+bmWE9MVMjaBOj/sCg/kVOOkFApvYM/4MujhT9qptw7fap
d8z6CI2KY1yDJgAQID15jC3gk+b1MNIlSSj95xGKOzP3BxTg87jpLNc7jgkGHdfvquNsCKTpfhLf
TBH4FIlvrnD6a/pQ7Vl3PkArJ1dmb12bmuleOy6mxlE2HXOXMtkjPcd15lTGph/dZLeY/ywHn487
VQtvK8VB0VJhxSCL42ApWUKxfrUMG7vDOLVAtCRqiTJqSDnKmOy7zZMzl+e+HmZKy94hQrPv2clK
aO2vQC/eazQUiLKc2853s1vbYpTuOgxvyMUDzNa01zPRq0cE47d2wSDGjSPjxscDOhbWm6tn7S3h
WlfoU8qz1lN/8V2d5HTcLMPs7c1Cm56CjvtsM8o13h//PM22C/6jPqahR6exC57HhU3qQHejoxBl
24l6+g6rJzfpJBpwGiDq88Kq2SQOXMvMMwAVpgU3KdTw+yr6rLEV1PHi0siItNe5Mdi59puBUbNO
xnlRWPNUGJoP3C+jQXOPcu43OCDpbpABBHVnLHfCSfUr3kIFtuU4YaA2IHtquw3OpTtopzORRUZ3
nPGEb+jm/2wp4BzEiFYcUlq4baoWwWcrfow0J2B6GR6AXHzrbvU55AFvGZtH3ym8TdgEP1E9ccPM
H+dI54jL42vLoyI3ZNxKk8TZCkOIjd6bP/w6fWxIbtsglZs3XcONMdD4qmnZ7IvJuS7e49mZVv04
5qvJeIS/mh3CfLj3NW8n9OrQOYaxaaYs3Kdx8MSQ47cX+/CpRrACpj0ddYhVbpU8Tg5NzKwVCyYi
/8qwIM4NjZdoDkyOF0Zgwt15elhf2XT1Vh5m6nXecN1C6Hbmw5r3/JU/Ysk0MI8hO3NB2qaG+1G5
xZ4ySHVr+v5TrddXTY2OCemz3GCTa89t8uwn6H0CsbdKtEEtmMv7xeDYfyZ0MFfzSJ9scjx6TUKD
O93SvC26cZnZwyCZZ/kjqHSMXNjT6Eflc7nrcm9kjB/Qh7POgYebnMKuvhqTZAAMYX2YTjqfdHRk
+dhX+8FlHBAEUJ9sw3/KUb0ysYrp9CY6YzErBhRE5TSpOJcqnR5uHKJ3SvudKGzczKgQyzHKDrhB
NSp/7n6Y40NTgaGa9pRI/fw5NRr/WGQVhddz0lX7iNKpJrg+2P7ewhB1qI15E6PV3WZe9cP2BqIE
UrPaFzmtNGHi82Hw0U5dTB13ig4DPiHwRnZ96EaamDFkbmJImKPTG9mSWT1VuUvD125e8JmvxdA+
tQQ+reXghQdqyZLCYXTuK52kYnNRklr3bm/shmKY1mVIS6CQEygqPChLgvrDjzkFgZCgRN7O3nHq
WxoQro2fB/LDyOhyMmGUe+JkLvKW3EezZJ6GIaHcOhGW3REwc504MYBc+xd+ZiaynQmHF26En7m/
NN9GJpQFe80AbNrXwI6b1oIxlYDScRDWOcFmdu1PK9MfBG2uVRdIbVtTH3IcmGdVEX/MLZZkYMqv
7RbiyEqTLrahECgwCsxNG6CsDQ4u0yHRx9W2NaM9EjhEH6V+CAv8LT5ALi1iBm9LxvJGuzFD86ty
8pcEsN1qqhlJmzUlLR3Lk+4xPu1sQU3dT6+DOXkwiolDoTX8dVCbj6YRX4OFy5h8Vt1Bw5a5YiCy
7wW8IBCZG7yIEsf7tLPB+k3mUqNrwVYhby+KyUTGfNP2wX1Vo6fMQA2ZPgfRQtTy9beKJhtNnyna
ERK5uGX6Y4t24cREuV3I8ZQ+vUdR6C3Vd4PqTLsUGUR/nD3P2Jmly62YUL811jvW13HO3zh0in1F
aPzaCcL7Wp+PuUFOalTe4yU/FpJDbsrJo4yC+GePOus6RLMsu4SvYkNZr+k4raoRKqFv3mR+Dukg
QdWv61g/Yc1yX/KGlT8Mv7y+ogXo7Q0ZvOPQe/YnHxlmRVnXztDqMcFJqulXonnhpjXDmJ8HbKRv
bdowwVzoHqmbOuvKfo0n75cdZfqmq18aT6Pv1N5BEHsN0QhtZNXcavKKi0Kw1l3/3DoUz/iAbY5x
0OquNXAdK02ZKxPnGKdLTGPfEsdUWWv4zpQZ2gkANmYhRhv7tCR0rj/aNTzLcJHvelPzwewvi7Gu
J05Ejol3pZcVwxEr3HUGUM6shQ/X9y/JBAMnHj0k7hxcrWkCOsHeKNGYrIU0jmFRvCKDZ/rN1Q0e
pruP9ebZ9+uAwmHyaYyVtwORfVvm/fMsaWdIPdHXvk1FZXSNc0jWPAf31otCnNtlye/eMV6pkEek
6UNOWSevKrr0zi7JSJ/zA2cf+kCbUu/JAu+x4pzbB2LaOuRvrMyIo89K6l08QikkZtkEQ5/ZKDg6
B3IPzY+TgMIeemIwD9zZKaMtOh21GFo7I3EiI28eBT+JhxrlTWqvcEKH8VSX6N0uC7VNCRfVNg4A
hpxOn3ABJ/wq/fdCKe5qwSlL7I6SoKm4olhFBanHnJzpkbI7vFACPAJN1Ke5J+uhI8gTo0MxHWX5
mCWdBeuHGoZSQCsttFoki2L7Io22y8GBnMwX+c7NUcpWJfRVUvGpzY+LroFMM9QV3rJQa2qhXtF0
1S98HA3BjzypNqk1tY/vfV52p5cBd8lySkgbqD6UXLboH8NY+EeH5sy+1JKbiC69ifQztk7qBe48
iX1MJtA/co28OafY/f1fLCrcoJPURLhnrVXAi8r4qTMXBqNaVRsviz+2KR3vH9sCNHFZY9aHP7Zf
HnoB/AIpAYJAM0uwYEOIKi2QEfWyCBMoS6UDcWatHluu/ZKWk7+9hD2pn1VJDgmCpeOlHqfj4kpQ
P7MzDi9ZAtQwV9uEGxaHxoLptOgV1YvV2h87rJcgJhXJpISBl4VY9Ooqu0ltixsbrq6bTghgyGZS
u0oucVTfqzAkXxfA7lbJRJWSXK0lKrApbeELt2b3+a1lXcLC52HgbHVyarpKT+4U6TGEpWSvXIkf
//tnC0N6bH+vq7+9dLiaUyulQZMT0vMtPVaiYiVCvqiNh/Y6KXEYG7NFrfBbyKtWVTxT6oV7G8cN
X6t9VaeRWriu5FcolzMqtxGrezGTGr2EvYE8u/5OmFTZcuqhWhNLtKTVyyXofFn1e4klWBASk+P4
NMviTSNB57xQh1YjW1Cj1HdsXjdaSbgv2vWaS4nRYp2tgn0yzeOD3lyRhJA8eLG9t+vgRx3U6QmK
erytGErD3KjqXekGEqEH3VKrhMtsQnTysvvcpP9MWqLcR8S6A980k+V6yWQOG/q2mJeRh0Gd0bKB
n6I+AjDopfLQzM4vQ9floe+cjYlSaaXPLj1gCV2/S3XK8aa3Bq8gj/rIKCJMNGLzOrJ2nSY5D0tB
Vu+D7MYwCu6QAM02LSR0XK9OQimYeqQdlrfCpslnC4Ogjv6tN/J4Z5UQ0Yg1abYyNcwN+Ork5Az5
F2f4EyG95bFG173StDg6dEKku4w+0yaFegdX+q5txNILdMLjpMFcJBN5jYSE6nnYxzeGyYhQr5HB
kvOG7jMx2goXO1NNgk3+DqGBGpjBe1pUnmpV5cyotT9eo7aphJnL64qGPlftleva9Mk8IesmVapR
tTr3XkdQtHEXLLy02UNzpS8L9fB7wbQEn1zCfb6DYiKZzmAcIlHmGAH7K0cKiz7pyIrYgdj/blxo
bWpHKMjK713WC6cjWfhuznh3eS5YGHBEdwxo0fk/K0WIAxWn3tgt777s4vIwp7qMaQTyXKMgdMnC
o1t0vIrGUioai1q9LFKPuKTBGY4yxfti2ZiWR3X8L3FRU5pXyxQU6Nqy7fLE5aFTL3GrNQqXfZe7
3y9Rz4bJ9G40wFkvry2b0lrrjPMwuP2L+oKDOd6jRqedsTgwEAldpZru7VR6kPodcCIv4p/lFky0
hz99ZxapGCIy0V91k8YOZkdgRMtiWng5Bs0ctJ6zt4b/HxALwFerbXyPA/iAg8fAyV7YIozLi5Na
80t+4j+2WeAz0FMZgDULixCgRVudL7dff1BfGfFGBaRIboP5vsji+KjBQChjBpHkCxg5kU1Gz7dU
a/0CLEq14RAuRie6lNOesNADE9dwW3NqrJjkUIxWn2BWF0TqrX9/wHogLQ2/RrRR//voTPauKM0b
syYaTpIjcfT6n5McutPQTRRshbEn5iA/GU5cA27z7s3luyItAr8iESOe1eMxBQEJBZHOnBzDGCIi
zXcaMgjPLbw8Ry/B5w+HTy2QU1jZgbCfHOCPBkorlFMBlDI9QZolC2xZNC2CtNrlz62rXDLlPFqe
6Gy5tL3U/UOqZZfU0ybKOLbU3tXb1c4v/6N6qJ74L7d5yklx2YNau+zmP9uresnl4112LUnbAd5G
zaxx5Utw2bN6sausVd+f/fKeiODtA2ju7WXT90s0w6VqYrfIwxBPn+aJhE6Ar86urBOITYtrYnLj
bcetlyk+pzK2leJE8SoqDtYi7VQbi3kE5QlX1pLSOcxLnPOSsliEOPctbHYroQ4ZdeSqA/myGF3v
BlSvsatnWYrtcE+gN74AfFin2OP2P8wYAeY8W6i+hUazcbkPl5LU4RVwpRJ6FB9CkNg7GEiOPfhm
YYy7DVweTq0cWr3n0bDxMliHfIWibtuTmYGKiqxaumttCOQxW5yCANTu9LT14zV3bwS3OKjVPriL
Y0EaZrvd13p6KtOohx+WfdUtStX/r/sBpm7p/8eYjEfgP9H/WL/XRQrb/Z+BGX+/9V8dAe8vm13h
r6dfSa/AvuRlmH+ZeOvJNEDx6hnU9y/mfPsvQ1BAoVsDpxYnLY55Ckpt9L/+p2n8RS2VUoONmhrL
v/XfaggYpvGHOZ/4V1vYwnLZqUNTQvCt/xmw0MVGktcyLg41yW7YCnr3Kq66p8yicOiOrzXRRg8I
rlFc4w8FHavbV3I692gcqUQ43v7WJViYyxvjFXS0AfLajT/T7y80/WQW4bixoiDYBtPNVJf1gRbn
LylTl2zLhOIbONq1CVBiFceY8wZnJDGKtPdUPvqJ2Io6N5+nIPU22WhqO52Mnc3oUG6YEnPfIsHc
2HBQ12nthTsLCTMSW1T8wgXcxiRSHgwIN9jy/B3tc/vsQ6ZyoNAmjMy22Cc0mFBRsfWZEh6LID55
I8CoWgzUPerQ3+dlvE0my98FbUitYnBuGoSaDamYj66eMk9FA3yokvkQa30BFVwvz2JEtVcNlOxp
9e+NaHz2Iw9dK43EK83eQyOMz6BdnfXkD82bZo4ETNDaC6UEIprGRCm1i12e42UZt33WCQTsHN7l
pi8MfelS2gBOqAQSzUEZPm5+AA+5Ao8bvSzgEimpDphxZe6h4kE6t11saq5+Sgfzo0aRsPaaKj/q
4dGNdfsJ7y/8pP/g7kya24bWa/tfMj+30Bx0g0xIsBdFiuo1QUmWjIO+b399FnRfvZukKoNMM1HZ
si3JJHDwNXuvTa5GbqBXyTOV3YUIvzqkykT3sh4ONlkxTp8zgvvMhCpjeSdTkCAdB8PNxD+zn1OJ
NFxLXVaQq7CHFuPZ2Q0Cp7VORCMvOKizA+h2hA0KAkMQOtrJ6sQpsaf0qBJInXHvjRvkNM9EKrZb
s5sqf4bZfpeW4BqVQs6HQjxoag5KdDUolYZtnUtM2gVbIoBCd1rtvIwFA2LTSjp/CjTnxlTGT3vI
/EHVTQtFDb1c18ebacAGaqNLZcdLhBWyg5Z9NkLE8MaWydxWKbEHVak2VZZfNURxEKQrpA5GlCBU
s+fTlODxZqj5UDsmgvkG1Yy3PA5YuJfCS9eNR48iyCVD5x/b/lzi9U+SAj9xEprYRb7B+0A0cmzn
KlEDrArzvcz08pPw4PguDfr8QfSLHU1rQCMavf0K8Ho/xJO1z0st9wsnvTgIIDd4fkKuexvrfjWd
MxIWr03/hCyoPKkxu7m5sYm69lF6IASnWi2TGnUqdXDOTWAeIzFY+8oxgSiUWCiNLDzoebjvZFXf
RSMKQ7OV5kHN+lKGdpvWZfE3Nm2NRbVrTq2YH6qiT/azR2D5/B2LYj4SB9pwAWWPyNJY0kXTQxEG
31nnZr7h4Is1mYUvJhrIohXsnjiDJ6lHC152oCuVBlD3Mh/2Qkc3agQnXXw4k/dURXVFJgMaosra
8UapAbbTFLt3wkN4QtitWFEYe1TsybOWybWA6npHmXzRloLPNbvLaIzphRzee4Qvp4K0F/LpXBJe
Q9Q1Ml6yy10PSRV7GgQrw5aF0jEYy26X9LHaNKNRX4Z5ZAdTbT1y7Z5q4wVFJ2oXdN25pkf3GGn1
dewhQ9KFs/QmTxxBznUYOsgbJiVcDjUrKphQ2dlk3y2emIwM643X0ekpjaDfuEJK5SYFPhu7uqf4
c+6KFo9S6gLqnyLIkcC5BTuZ7paV1XCMI1v57jDBzw07c4PkGIFa6UW8PsaHzuKXfJHE22mq+27s
hPSU0NgRoJrs4yU8oJX1j9NNC1YZLHKrCbUZYje7AthOYPDW4jmF0b+NzIQZbrlgiWzUhCADZ5pA
cZ1VPG3mUS2MAPev9IKX2lTZsqchs0HYcle8TqJjx+iCFoqrIODnHi+8tCxNpuxW5T9kgnXPNfoR
BHv4Y5i8a3DiNpJ4HR0zz+gO6zaM+0OtG9lGEKJEI6mNPs4IYH88BHBykek0/QRljmajcggZ1tW8
bZvqNbZ0jHV9bfv4rn0vz9/qhOwXl7kNzNjxOXcgG0NQdEj0Ce5Q+BtrTEp/Zrc6dsysfeD2fzI9
zNZG0h66Ou6RCaM4JfF0Y+oQcrOUzEu296sOD9o6Ao8U6G2IMmba0uVxUyrtpZzwXxVmwvh1xkew
NBhbfvT96KlDRfLJHfyo8erqig3SfBhrWzt2CxANqHq7wQ/CeD0cMo55XDOzxJfbiFcZhc8Te2Q8
7Z55mDz2YtPwZY0kzdimO+48u8kO5ly9G+H85ao0eKhr+lfZ3xr8AFNiPbisj9BM6wwd2r6hrYst
f8KUA30jeoAhzxE3cWvWrOH9bhabPGERHIxE4uaORwhJuPTk+lrAuTimesu+QnoN4a1Z62NBcntr
vrSk+6zDMtf2bh5/zSA0kDejGJzlRnDS7QqNSbxTTQBrrPwecPWik8pmUArLwonNILUsWm8rj60N
G2pq07naAGaY9l4iMVWYNfJCW+2NNtIR7YCoj4f8E4klOyZGKPOcWMvGDtqsNXKVcIGllcEB6yxL
r/Jq2zFMj0zs4V1hkAxnxjPyG1SfOpN6bGKZAt6gt38nUmef8mavFdmb7gzlLSPQqajmPyR8hxsc
BxgLJvA+hdVcyB9JsR7GiPMXAJHe1e+unVT7Kg0HH8BK70PRjyFGOPbOc+bsUTfaQxIITFGc34uA
mGkG/wETHfyDZ9ubOBfRG+gZtrPBno1csjHQcGxlTtaYZYfta9IjmIrGhybX1VtvsNy0kDWWcWc9
gZV75lhCfapaBEnht5J9s7aTpLl3og6YBhUMdoxC2ycVkdBJ26WP7BQL5Oa4NsDldjuN+Md1rJrg
ja72w5ja9l5nR+N78Z0NwO2z1xCjDs4QsNjQ792KLAyFmwpcZOt8Wsp9C8rgEyDLcNBkJp/yDgtk
EWI9UvUsn3qnfu0l8CWsfj1tTBXeLNsbVrViazkTjMbiDIISnuGEJnW8yazvz2Zf574xi3JvL8Ez
gfpB0YXYza7jRwyU3a7H3gSfyLQu8cDrQWa3vfVqQ+3NSh1KUrj+oj7gaEzvYK78KFe7c5RTHnBn
LNlV+hYvQrgbVDIhDMR+V+ONOsK35s7v2js7vyUZwQYV0RoeI5en33WS5Zn9n5GE1tKubpGLuxuJ
fnNA9rtBBfDIS8XQsomQPjOa3drBDHgorcOTW8WfUF1t3Clux5ti+UWtkx03RurJjq9LndVn6G1S
1iXgsi3cRATZujge6hCRSAVbsdOsW1c28JEOQVETjxMgeW3QPz4iqjA3CjniOaJc5ayGBpQi/JVR
gJA7VGvZFsIvc3P2yRfT10lNtG5SsL8RzrIgzM2/cQPuVLUSnkuuXV1FldS8yoG0TLPz3gOjjN40
JCrrHnnqdYiln8wWuTVIXsgVehmZXPnMnfCuCivaNFlc+KM1q/fgmpvROQB++xOWRH5LNb9Pjfko
HOur8XICks0ei1B35jziBHFNjFuyurMHN7roXJYQYId2Zw9v1oDoNrOoSgsiW5i76vVPsPSoDlLg
i9vLE4A+gY/jL8ky6lS5kMZjLS7g7OLFGBmr4gJKkGULOaxSY2hRPQfR1ZZ+FhJx6nbySB0HIMct
tUsRCILJhuS7dJOETCJ92hfB+FoVzaYqBXPGafbek74+BxU/fuw42t5inz5G8iVw3ZakH+PvsNi4
qHuwG3RadzSjJN/SJuAsAKhtG90pb3pEyYty2DCil98hPq0HcqEC3Yq1/JvffzjIujsqmeH8yPi7
VOiPJXYGfy4Sb0WPFafzicHtS64VhF/34zeYK3BUuE44A0H8D27wYmvYFyg8yPEKEcj/fuB8ZjRa
PrAj0nxylOKjig5YJ9wt2N77Qu/7HQXYGZ1JuAlKGCm/WITfD8NCOIng+usF22GJwWZtasyV0cIB
UK03vQ1zIQmJWEp7I8Pfw1Y7n0h40Zy2YkCpQKYA8Mr9pCxNVojxqw5ubNu11b1oGEHq1pivVYJJ
PjJKhhNNdwodckMsJQkrQUr6TwCTwfzkOFBbwtoclrLZ/sJ4JXCNMfnwUmwBfdA+VeOEEMyN6Onm
cBsaKToMHOV+O6mHynLsLbEhaAqy21w5t6KHYaO+7KRP7tpv1Xsh/UN8yazOWrfRwIpdxx02piEg
dkvejf2RxGxtl7S2dwhLqc66CBB0JDFcBDe+uA7e8hjEMzpyZ+W6jncmjvWlUEWFDkRGt2RIdzqp
56hlKZBVEt90tqOlVf14yIIfRRxgjWVkt0lz4nZAqQH7mft3MQikonOuwZ9y33IDU1fxK8SzVt3A
LdnEjTrGGNjawWwf55j4DNwC7/FY7Ke6V3stT9+61HmXsb1rS/3OGdSXsjxE/Zl8FfVZwZFErE8j
Wulwd2IeWmQMXrp2em8Tb4sKaKUNaUj7IUw/tIOju5xsSpsWi8CBxuSU5DGzy/slqjvAOUV2hi8t
bdoR0bGrVd/vc2RW+04Yu2ZyA1YauNCQYFPu0gPCiWbM1lXlOlX2YqvSCICAuBdYd302yKPZVZ99
PHd4taybaFgjexqzNYj0ySlSL8ng4o8xr9y717xLXgOztI9eC+x/1O6lzUCQwv73CzHX0/dVmeyr
gIVTU/LgKE0daydSDGd+NcLMOAUF97GqXdrCvg3WQ1FiJF74X12SDXRBjA9QYpB24hmHoMYltIyX
CSbfg9u0j7DQ0l2SiEsPCri1yGJBd1JtnGUKHsIWZxaMI1BPjd6PPIxG2tQ9cvA8RB0UozijiATR
hrWFcK1xYw7I5IfsErEwZ+xbrKZLSYLlAU2HOHakFJwYrAcH0X4LrFPr2nOIM+g6QRNY37sj3tMo
wRc2ZbiEf///mdA7up7FwexaR2lWFouT2Tp6CnKixdcrSzzsMrTStbYwv6blTPO64VHO2Xtqtxej
A5vTDcPkF4I6ilrmSa/YDgGPgr4FAGyF8uAP1RCo0xAbrlTWTjOsZ/JTUeD04pYH61jvbkhfE5C+
A8wfJ0Pjk95rM0iCcAY9zOP1RbMnZA+2OoMz+M5cJJwuaU3AWXfwWWFpJCnW1yWmzZEJK5xu3Mke
YQLJB8/OECkfyeXPkL83iEUeDePHnr2XbIxC4qHwO/YVBGfWeqgfXGOXqks2DaxubAdXrCDfIm18
ctl0QB7tl17p+1xRMs2Gs2thhseh/tHpfpN31kF22nvLDPBYuLD5FsJU23XxvmBxFDQksMVmhyLo
02MisbKqdtc2k7XBdkEXM1XjOjR+SlF55/tu8rwPg0kZnvuqyxCJMxkL3fBkNwsgpsGNURktVvhJ
w9oSSmBfqJISc7i0o4JwjMhjawXuboyy+M6g1F8DAg83WopdrW8YecsNLokVMBjMy5b+PYwpHJp6
6QGYjHBd2qdAhPiyF4NpYerVhfC879gqnrWyJfLRxnacWbPfQBYEL9CP6xRD90ZIbMFOgwnKNYmJ
6Duj89H+R6ukKMy1IK965dEBV1zW+zodN+WcXpO8Ij2r+KnodTHXgmtzenct0vFSPpNBuhtGJPyk
8HgC8Uyq0muzWDqb6MNQMNQ0K2UbNSc7K3OeVcuBVjAKmY177ustQR3HbMx+ypbLwTCrkwyqaQ0y
EUNZDyc3SIibQokLxmcly/xTw8JdVfZjRXrCWrFHTQITopDEc0HoGH66cd+bPOU8s2EbugCkaeMc
2yIaZD47mICKsaBmMUEX0H9E8tuN1TdzQ0/FjwTrdZvENHmD6rfETt7Z8v007UHWvHN6RaiP0+2s
wHrAVMuYtU8/C6Wf+5G9RY6+KQ0Gn3Sig9MG+1DLv926OozFSFpSax2RdCDrUTmpIwJpqUbkQd9q
B4kk5o6m6qTF4loWwYppzyWsF19I+eiqMlpO+G1MfUNxdOMeacPyIY/6H9sgw7LRbVRNQCRsXhxG
FHVc3hgwHSNDfEXBQgZPJbkGMeocMP2SYx6z9z6AwqFX2ZZDTaxMaV7r1gZIMnLi9lJRtb7OXv1n
HuQPwo3njBzBORw3sTu8NOBIvXz8EwUJ4I16OovI/BJj9Tgjxu3j6LvX9JszDz657Qd8eu99qkNh
IdmVwEGc8pBTRlEiRR7Gb70tYCm13D68DzQq99JgbEqbcPAiu1hZof5s2tZhKpNDGAE0bbJVXbbv
RWU9DXQBQxFvUw7zFH5500vc6MjJlNjhBiW4g6gdhnJsWgQMchOxR1LqZHlp5rerPJ/pKHQcmHCM
bdIXIFz8jEFzc+hCNGimq9YVFeaRxp/c8osx8FUdZPZd4GsSdX0264EHq0YWwjwQjpfK6Vy01Vdr
oB9FIVsMFmOVMX9h+Y8lR8etklCXtRpzzyL9meQhFwFXOCEmuCKJ6ZI7zKvfdTC8yx4WZqxTPxY5
/vUyv1RosIV5xRzPyuwl5/9eIGbzuKZIA2GB5BPJu4K/yhubkIVjoQdczErEFnLc9hgZGygENhQr
fG+kqcBeaJbIjmGlLPGYK7qgIJYvifmc4OzzLOYfBf98Zgbdkj7BMHT8W0q0zWXiPdcCk1vmzoB6
UK5ZgTkfSBJFn820xRvU3yY371sLUUvFVLtzO6QdHdpKlWvnqviB2L+xc7gVpjJ3eeeKvd3dqjmT
Bw2OBDMOtqnJtJH4e1+s7tZ4I1Rdl8zF1lPnIGkUXXm6Tecg3whSd0GSUJgyzMmrqNxGgqNXt3R7
ZebDru7JXNJVX2MvHr8QGX3kC+k+UsQ+LA6hgKGKjlbbneojoKLulLKaUHsUST0KzAAofRD6cYZt
W9SMpWTJXSc6SCFaDGuJ8I2N2zAoqRW+q2jqGFUFxXQnuK2MtHL9iKyZOEVl3DilPGA/MWD1dBSe
eFpFHn/aKhwOo4Z/M2PPJ7j0V9aIC9B1kNQbkWXfjcnOHN0ViB3BwDxjwO8cs8ilBoJI3vXWc6jz
Kg/3tqV/5ukfGL3ms6vYENTAoIxAi0+44XRE/BYihSLMYXUg+hJpjZuYJFL2nNQYRKyBaduonEor
72Nz2xi4i+KuYFwu20NYMfysop5OPRQbFaCaq60SpVfd3VuXufujlfjWh7lwecpNlI0KDp+YCn+A
QzUZ2qJfuc0lRrqGWA96Ck9tFDbNBOEvi51hBTcety8k6R3PRbk3xk74sk0a37MW93qQv0AtudZh
+FR6qbVS2BWStmb6NMhLz6Hl6RXhybZ31SoJZQXxtwEX/2zXmHSjMDXXbW/dygZr2JKKte2S/qtW
4VOLix5Ef8i5EzJXLYx6ozXNo5uSxNC1nuNj0axyIjSmQwuFBFcb91Vc8oQoGdSzH+budD0k8Y0k
NdA0lXeVebO1dKq1CZNwy3VwV3szzIfW2Cct7FqDeOM89rJ1zlllz3q+6StixUje3UTxKwmq5VWG
NoZxLsM2DxcAQrPRMkAvMIqIzcUObZBbWjrJ0WAmQgWS/ukKgcTBeA4TpzokHk2Y5WX41MOZIILM
5rrG8twriPNp9QwhstmaFrhCawLykw+lL7Lgs+yIxBp0cvZ6wqOZSuGQhjiySnr67ap/Ydrf+QMJ
Xc10HM0M2E7vN0aByl7Y79LOLzOGILsowTaYCNr6+S1vEnR1Xv44OvxQ2oPrgBhC+0XFCwVQfhjO
8EgMk+V7Oiio0mKgECIMJ2+j2tJVVFDDsnK0fdkRWlKH+CfrSStXWrSNZZ7u9bHZ607HjS/ESrYT
uuMAddZjwEgnwl+Pfo4GTgPlmw0BrjnnsTEDzCncuyPGRMaYGFhi03e4x73GGOg1Y5ZhCQMF9hC3
iawdHycKvmUN1jt/GcvO32z6tqb67GiBAZeAtR9ikJsRbXQPRHIodwTG3pdZ/VEPLVds+m5R7trj
SCohgrSRubvA8GHZDtlcJvF4S29g4l2d0nObvdojm0NMRtRcWvWDU4A2JaNLYdxl7hKtezDG4ZXt
4gaZpV8bzlF43d+Zl6S3lqibFD50yVcZwj3xzQB6P82g2RBo8436eQy9BywfZAgs5hxvuDM0m+1r
0G7wdT3UhLLNTUIWQrJx7PBcRc1H4ySbumheqPLkNurc+250zsKO/bDGPrbS9PSp79q30gqOy9eq
reScF/JExbprzbfKq9dsLGi2yOnm2RrJYYf88xRml8rJ3zxjug6affO6BrH9DoPOm2E4d7yTaIN8
YwJR85u741CncPqYMJH1ncERiQW+IyzE2qQcUjVRvMwQ5hpuLK1OSVZQyVEZZeDLpvkpavK3kUFH
i3x+dPq7zC5P5lA8p/KJV83nLj1gT9107EMIFrtYQ3dZ3q8OwlicxRe+5T1KQa2wH4K2+RhKplpz
jDsWnBCDI5C+C1dPBPtgGPbYweKVkRIDX2c8GSWzdXTRMA2m6gGQyGvlIiaqG54Axs2wXaTDeOzt
+WrD6K3NYss6+z0mjQ8XRfXQeA+5bt9XkzrU7rS1wUTllMWrobJeos7YIiBEv5ufq7rDXZ0IUIQw
/zyEKjGTKoHPdlUo0CJpGr+MYvxmqwjNoWnXZRtezS65oc9Ga5X2+7GtT5I84VUjiDhLyG4se3mp
jHBLTuc3adGwqarSZUz2wuxZcRIS1+EYEAZszbjY94H8YLB1Sqfe8BHdbpB97jUv3OWDsS/okjMi
gjkeZXcN7XHTco2Q1HaOpE7Enjp0sXoyYgpvYW5nJOpJU+6DQACJqLHEsXUp0SmXI1slCL4u0Vmp
1T0GDIEXmwLH7m6UOAk5FO+MItpkUf64XPitiD+LlKkHz7Sivx+wKmDh9oFfvGFKPNXCu08TC8OI
+8yi/W1IoM5Z44kOm+Oq0l71wbXw6f/Nl8CkMWseJm75lW7j9Cr6QawJVDpRetxVvTwYWr3LGh3h
XfBkMH0oqV+KzLgfowjkWPnJ+vq9Gd29Hrfsxo1s5wx/cpkDXcKKKGbCQnJfcKK6rfia9ea7y0je
M9xnMOl0Xan9nbf204SnSwjjYLfVC3vMj5lasQs+NCt4ANT0N6mQ7+fJNrGSB3bOhyGb18nEohV9
hZfHFw1GYFE92YrkwJFb2Uu/DI09sG0+5uFCVej+MIbZA1mZuuSzFtqtTpv3jLte5OUdOJA3oxze
hxZ4Qoj/qgesBRDuOrOCJVGJ8aYBHiLhAURyGXkDR+VgBHWQ1RFrY5j6teA9IRr+e4FKVYNaq6bG
1vWssUkDSU8ufHaNxyf2Sz/B5N5XoXHfpMlHWrKMc+J9qsK7aB7vXTg/psjPsylPtVn+ROTq1Ul/
skT3ZnJT2Wj0bbJe/YidaaI9pE30Dk7lmNYG8zwa3A7TIDfYqyWsO9jcPly9VelUKxWV98rx9mbP
MkVrh4s5l5fBqI/tbN6LTGf8zPPSDY9NkNx1+vDEcOmx5pmymtmIFKSYhRPU5IJLm9PT0kkOx9YU
QL3BXXAIbqT8ihXAKkRwa7trT3D96L7qepPiYnEu1mSAlYA5SKM9qfVysQRGdg3CK6GbW1ViSIuY
X3HOoDRzGlhBQc7QCu0ZEZkT6omSlEliiMKL7NO91+ZPBIpsehNfa2GZqxbcWquVlxSjSuc8mvFw
AHSHOIEJf2i8WVNu7rKREZAzPRIPzrcY8H1Y9WXu5TmejCv0ki9zVPsQo63K5ruALWozL7yY5iPr
oluRPXlKYUNxnNfJ/SB26zBa459ClGxSdAOEQXIL1u6ixtOrz6Hb9nVzNzTNm5LTuwMgJEu8F+Vy
y5Gnmsqm/TNhh5JMwVmL7Eq8SaQuU06ZdXEYW8OPRLhPHCdjNcZmA10MQIXT4DGLy1hGJ8U5VvMu
SKiRODE2tsnbNKC2c0bbWaG5MUjzybek7ZXrXD7qYgr93tGf2W6dPSg3qAOO9Dj7SKYvsue2H+aQ
rz6fNMYPcJL2ROxy+TF4suSVmvdn4s8D3d0Qeb8d9YtdZU/Ea+1C82Gco1dExo+2ZeGPplTXOsbl
0KTKxblQboVQDKihGdq6/Lt832SyHzTTO6lKnZVOgF9tINVZvmEm9UfgMJEPAuNuDLubp3CWNFwp
Kno2MmPb9sWLs8aMdbZ0AiWCUdKHoApMLRfYK/vn5S+NWfXaOSHtXvRjNKqFN2M/FUb5QCIz6SEw
HNMif3SRlMhu9pPM+wIVjtHTtG7aPPMk9/yZBm5FqhqTYZixjT2/LFCJ2CKHVTS7BlqHLRmKkPiQ
sJUvW8BpDJibRJyRH+PYwoUKD2tfO/0FjxFjQnkIhuYyCec8heYhBIMaE+wq3/qOIfb01EO5GaMJ
PGB3kdF7uIwyh+IHS+IX09aDDX1uQXHYIWZR75kVzT4M0p9AuudAgYubSDZ2teaT4JQbfvnN0CmC
P5ngdOaab4Drr0nJUOKIxEy3Y4S37ibnA2Gn5pPIdknJAdaTgZcSZ9Bm5qm1dnJH+A5r1XXcguft
kQ2wgcrXkAKpbTPjfTkyw2Z8s7MqX7P9ATHXXGy3NdderFVHciI8iJcBqomzhScT13p/zMX/cdWm
yfz4V5f6P6QpPUFx+Gman5//Itj857/6f4JNV/+HbTkOZxvCzH+pNT3tHyacPsdGqOmYi1zzX2pN
+x+2q+NhkYaG1BOV57/UmvIfnmvaGM09/C4mWIj/Fb7B/Y1KKtIpLPLD97//m4UZ1/Ns3Ieabtoa
OdX/LUrJmWpTqIEkZkUc9/pXn/yrFB6k2WLIfOkqC2qhSflA6A+CGlGRnNEsn/z9k98PIpt6jD7k
hv/zk6NQzX/6498/+P1c3vFoHDuoA47DTPv/q9e1MOTk+f39P3/pmvXBSL0Wlj+jvBRv5y8d21lc
ab+/+v3Q/RoLGIpPW1GZl3gJt9CbBk367y+HgCAy5oF8tlo08omMqT90E9pEsRwEyPHYhQ7iUEk7
XBsjz0jpJi/WYo2o6O/ohth5zafBhE6asTdFlQsbeaaoXo1Gri9Co5NeTTSDTcUqzSPKkHoWTCwB
JSN28mksn3GUDzz1MQZfTKm9I9xS95MRI68eF/ryHOyVkCWLFaAYZZleWq2/DlKxowMRtZ70ANWN
qH1kF6u0C4nPIKkbTDQTQCMkF0PWYHvG6NS2ztYbkLNquXora/M0kdmEiBY1uSwYKIdpxICuwwnb
7CLZWmumedWMQmB4BqFKnAlQqm4YJZu4cmuwtwMa8NQMzJDswENMm6JVyQmv1bPsAUFCwrQELAax
89bW9R7dUCeOE5QPrmI2iNiMy7IeWaHRxE4aMrpeg3WUMUwDm4UrCtHrugDpsx1qqgtRxZuW4xXa
5rNQt6GN31Mmh3k0AxVPqcyoq/3E7PWtNxN16ngSZQmV5uAKzMsODWNoPWbcgHstIlmFXT/ebrlF
VEsKUoR6U2fnYrgU+7Fyzyzmxr2U+l+RC9vPI8M7Vml5NZF3PRjJ0cJwBKUBFNrEYiLUHLl1M/I2
Qlzlfg7/lkZ5vjleQwXUMOObMO5GqYeP1QlWcP3xkJrjuxFh8yKBSufJC4gjD+yvYfkq9nQm4f4N
hEe7LxeckenOHxE7OZzY8/r3Rpkfm7TI/MkYr1peAiijeSetajDXUsk/YbtQEUyH3CiHyyaIywP6
JYMVYb1rOiYnrWEjt4WzkaWsabXhhi2OlrAKmu1QuZDHwmlp0rejaj3fhim0D3tz47Y2JOs+gi0+
HGa2fWVtMxog68sPHkAaHUiq9XO379d2bT0aUf+VdiLmAVU8tC3xmPpMc9ehIeZYwwxhTAeFOkRH
cq0HJbtyYUSAEJtbXg+Ml8doXYwJ9mWL1ENKWJtXIyelcIV7FgAha6CkrGB+hslTrbG5jIR+0uZ9
JcFjGh0rnCQjtrXQ7pDM/Q64FF1gP7EoKr64Oqg4O6x4WmSbjLqKxV0zYTBHK2tOHhsQx4+i+q23
upAGc/dr0dBxyARAXk66NjBemwaYaYz7iwKPtMVqOF/qHcNNkNCFu2j29ikGSFHQLqBX9tD6lg8F
qmKik98aUpdX0CCMzSRxwFVMHtadGbZAWsLmgJYp0+2PxKE41reRBcm4yj7shrh2dFj4y4MeL/l2
OIPc+aEvaPe2a2N4XLoxaUgIGUnzmnKZ7R0TTRYZYZxQaN1ErjGOUQNiGXoH76xLjbcnW3n9UphY
+S7WGIApz2t8atZ459V4u5xBBx14CDO2SCGaBL006ZFzhWiGWwMtFWql/GIv36Sost1Mi7lTjt36
gQYtC9GAOdbWtdPkd4oUvgipIqPxOvZRez+xbsCnVYcIth+DEW5VQ7IsL1AEblrPDzXXmNZNNvzQ
qaT9FNVqisBL9AzGZnoGyyPLb+i1P0bC7zIt/AzFugYKRCHNNmGRuWYpojh1m0JS7A1FvC24eDg5
7LchUUN852pUgNeqIFp70n4xR1ZvYyRyErhC4gPQNTMvSldu2GVM9pwQUT/7mHmo6GaxKmATAGhY
oVBjUNvn1FrWMAFHHtwfOXK89KjO9xNw3HV56KaettDOD2XAk8qtszdL/hUZRBtdWHBm0ohtVYTY
qPzrFrlxhO+4F7Xe7cMhfRqzhQTMxobMuj71Y1QKV7AA6zgHG50Ich5g6Wrdd1mhNAxm84XEup60
N12skmZAyJ17BrZiENgw4JCNkKWeTgfHucWuWtcCOBu6tgayIzxKAyHwIZ9YaWV61t/NqCtL4KmJ
2VonqlK0kx+AoT9MguggvDIBA64I2YFtIZyg/AuVxec4QZpkPdHB6kZ+zA5a846xqpqT6V00Bwj/
lCcpIKLgvS604eCqjqeMQlmXqZ1lGejIWmgeqTmne5FO6OTYaQyW1BjxzdlVkCLDJlauAs1YFgpF
c1CT3SEmw7k7nhqdW9IcgWjUKn6YRoKcmpcaYeVWUIP45QwneDDBlHjjiMKjAkNq0UDHlPhFtU6Q
fl7yRWdI3u5TlfEsmo0BfbQG7izJOTSG5K8V9swxBzNFeQeMO9Y649AgNywJlp7OZceYlOApBoPp
K1pYa11WnZ9K0AxWlP+FMiqAG9BD54odS85DJWymC1r/p9pu2m1ixxM0Tlo/HQcMyw15C/VoE4vZ
OiVqPnFO30d2GW4ts3qpsYDtJs2+F/G2b9JxJxrtEsWgWVvWfxvMMGRI5+x/bGnfhACmZVUJBg9j
u5QveNEC32kRsdjTvZNbj9w5b9qicgKzMO7wlh9/02F+PyQUEkkDjdoxbiXUUKIbkBOqgfKht5Dv
qIKcDfShGbmTh2yJwvrNwzKV8ZHxSPc1l8ZGb51Npc0EuSXpgyqBNLPF/MCEkJFKX+zH0DJ30HlH
zjpJclmU/Qd357Ect7Jl0S/CC9hMYFre0RtRnCBISoI3iYT/+l4ovX66feNGR/S0JwhWFcuj0pyz
99reMwxQCsvh9N0ki3E74Ig3/JjuItUqEIZ++VEnKXCtRbXWZ4bDKrMoHs0sJQFFp+soxV6cAOFW
SCSwvqldGPwIJ60odhDCmLC5pdSLkpX1xGEwjE/GfL2jbnAX0XXZXY3mwnAdwCwBkC/hMmdBWV01
yqefNiH8yqd1ZyfTspGknZ1tQgIeju2qMb1+XpvL+J2i4WE/jKfTLnu1U7p5vEZlDSRfwdPsCVYM
E+lsBgf/XeY8opeONoYglrOhk3dCBglui+e8Zs0VLXxiPDmEYYmlFQEgSYIYO1xxBxgRnp3UEogr
kpurak46dr8fdXqKROzthjG+u+YOkTQIY31qFezvnGon0qd2Ucm5cCnQhPqPpW5piiZPEwhbrFob
s6ODc305IkAEnSXxUQZFsst7dtmWgjtPavgpJUykXNTVVIOSNWof1oSBne+gsT2npFDkUGJcYgxG
IjyCzDsW3VVbSjwfW+xTtAAtSD/ItlZq/VSe0W6zQtDJFTQypcK7pawQbQLVhZYAvY2ZgJkFmQbA
JOnU6ZoZWITvrg5f0pnFsnaLaMOPxHT8R1glzWGgy+rYQu/Q0fcxGIRB5ziEp65YZdJtDyiDtnOP
7bJtyIOJtHnSJaKcGFw+pNJoPlWmKbaSXMUiafR+zsvTfE2wYx21wBFw7b+r/qlI/Z9DwngRmxWF
VMvYV3Z+CpTzMsLiylT2nCjDXv/WR+pFB5SKjyABKDF7cXiCee3wMYR0QQZYJVDacVDlr3PQUTum
PRYVwRvrwHjHZvxCDinJ6pW5Q9H1k+QmY4vrNowyzBxm/Ksd87PVYYquzeca598xah08vssmAuXK
LhbaozVdN+uumnpWo6ZclwFaQU4jek3RtjRZg5k1rs9yzB4M5SmUL/3W800F5AxPdJhXes2iryZO
XQP0Dx6bSVCFWg5D9JVLfyKEaC52tipfHbyAZOjOVgBkGuWN4aCWjUh29pWn9w4bN5dm0Y6w6e+s
KJB3Fgw2EioONhJUmyag22IGIjaWL5SvKdE5m7ie+nOSqKd+oM9QdbI/G0SNT7NPEEB3kHNunHTS
frB6eMXjjoFK6LMX4LHpUndHwLaJfBG3NLjyLKjVpos9Mn19sbcWuaD2unFLV5kw8CK3T0ZWyaOs
vmE9Gbc5Y/nvH7U7FA+2smnEjQHFscXkbTfYs4VLlN+YywlzcWXtZP8u8R8dQyjM68I0mnXU5Zd8
pHWQCiNgWCGWJCpGft0+0nx2hOhbWpsF30TDvAmiDehCTChJdpOEQ3Ka7skb7dZDy8NJJ3quJlzG
bdrG5w608JFE16VHTzFXpMUuiOVrJDFVxHJe7BecJJ46ixIVLqWeMk947g4OfdtN6TEK8dxXOnjF
Ych6YYlrvJ7mU4y6lIEn2wbiOwDZ9ziDgYFA+5La1lk4ToenZD7nEJg9BFy0xGfYb4u+rzFZUktv
JJRwgDOX99iF3wuyhJYANQIK/V9X2eD1YJoEKsGldh7oBXCOLntXF+Pz70Ned699pcfdgO7791VK
0Ldw4r7eXg+hkA3+x6i7wL68LtK3s2M9MJFq6GcRduWMwq3Rqg/PmVFXJZS56DORaIQneYMxHaM0
hcAFr4j4LRPVYaAkIQq33cU5qrncUP2u/ZYwGJ3C2XRPCdq0339lg1hHmWK0Zh4CNefpBeQPnLI0
FrAtSYGInoYOUBoqmKFhW+mqeyRq8d4USh5mhMZSgUrsl9v+HK7X5SkO7cgY6y1WS+5ZFWRqpekj
vTa5G6cqQ/H9YC8enqgMpy+Xsst6WlSWaZUxgVYiuFVGFO1jYTIzL2SEVtmQdxcDt9v4/pZk3Ldh
sWlTuk5XAzFq60raP6N9HWIb7KgVFJlPBTVv0Ecg2364goz+cFfCZZa0Yla7qWrn0/Vg0ko/lJ29
cbQoGDaWcFsZzqfrYTH2OYY4Xqe1P1fbdPo8fkNTQaPQXA5zBx6ldcmQ8Du1mRL3I4SsubNCezgv
oXKrdGbwnTlHD0AiFnPOcC5FX0CnLtNyW4+5Yque009CK4wQJbSDHWOAyewSo7OJC/f+eigMiGld
9eS1Uq/bwHpRgdMxcYbEFQY4m9LkXDVeAWOvrfeNZpbTCV0jbGB1uZ+YEES2wPix0CTzMe9e6ucY
2tqacjgD5YJtgh8tN1SbmL+XwdNgJXCakgxuIXbG0OkssoWWsIXlZ4t0YT75TYfs0kifr1cxh02n
e0XQDPUIDtfQvnRwFP6CGUTfUl3rl7pbuxwMeIuB9vjQAlpA6N3XldVx+lpmhQYheskWoW7TM8xF
Try7gnmugKXJbu7ZjQ2/r7KvxbLaFi/tqNCv/ocqdOULQRXfoRjDnraMFCq+5wOZjtd/chihT5pl
NZyBmDG+ABe5FrZmUXTNWLymPF4P9og8LdTs9kzcYp2IwalfBc/XySrUvOnrX7mV5rustF6vK9SK
5agsYtK/RkJ+xlIdhGX9sJQf77E4QDAVwcEQwAftaEE29RR6ArbDdHXYJk84teuIWb0fc8HqJOgO
vD02s0Cm4VCvUNbwvRv3o5WRfBK2kI7Y55EVJX72pMKdJ9c/+z7RrGU4L4YBkI/VYxxhabCGRaKP
uioNM7ijTsqik6pfsmgcndDKNnWl7sht4SxSLsxw5d1HdhRu+1DgN5iG8AanYb3Jp4pTu7I3MX62
ZNv4c3znt9t6KPt9hbQ0Iopo7YP2YNu/uL+YeuPovnPkfdqT7dBlEdof2z7CQnrMovQXxQh6BMYp
G8ddHaMbwK0AwrLuX7IU9bSrou3kd0Qmeuz1Gr6CVWMQo5dMWHt9bZHGnb7kifOzm0oi3BL6BUMU
f7D/ugPJv8+CjB26DkngDdK1TVFopUFFjoqhVeoR1PqezSg4TYNIKapC/RYJz/jb4BFYNr9BH8Z1
nfBhy1mRvqGxmrRO0iH1WbmDf8nwWmAVlJ9lFiCjyy+FmkC7jrz9YP7mDfJEbJ+yx+wOAj61FTAG
YIKQJWLBrCnObXhmJqUM10TbUdao5vncTVa2l938NFrgqVh0AEMhGGqtHVr1yqkviE8oSRmpdVdN
ZHPYBieon1wcPhy6XuNSSBh2lKERLAbqRlDjyo3052hSixsCdRmp466dpnjHxgHwsQjh5+f5Bpn5
raWN8+T4WFFa44kC7dNWhdTNa+ut15TrsCwk5fBhsisi6NDUj8WcvGEhth91zdvWCgKo2xYUCpnG
kzx6YgGXOjfthGcnSmKoqTUAwJCRinjJdVkXz8SN30jWMr1u45tx+aJJulUXSXZphV7LFfaXVP68
k+1rGeRilSNvpmT/6rna2sad6+5lm98Mki1sINAxUyak1+2DY8AYsvFSyJNxKI86tuxDGVo3eYrK
rDSycN2ZO7+Brp8m8oh64tn3850lpmBTM2YhSWhQIngQhrrhkDljSxHWgmRq0WjHi3LIPfGIjose
c+6EWzMatgSA3whKKFrjmciLuiEOGB0YAdUPWXjTYQdGbEjyNykBOzPEFDkJFAsTYHYxDEinvazH
WtDiMaBEXwQQ1G3npxG0Pxw7vrXLiqhDo8pZ0HwHdR93uBsmUjKo9pBi7mTWig0vhQe68f6CF+W5
L1ZB9JqFQRxSDEkozaz4sMjXI5TQN5p3r3F/jV8l3Z1VHpU3JH17lyKKv5XpFzuMmKJLm23bjLMb
F7EpbJba9T10gAUpSbXBNWh96vpZu5wgcn5SnumzznU2BAKW5y55r7qWX9ogQpIp30iTG9jWORiU
J9zuWdRsOkwhdYZJua5IIx/Yyi0hWtvIdJClsD1eLMtekSLJeqvStN+kSGjd1v5MHCSuagALG8/V
a0ne8trqkmxFYMy56RqyKRbwbkYVqJys53lR5E47Ek+wqXbuc5gEzSFcZEtV9kyCpEsHkfACAbZC
FAEg4hS5gA3lJLJg1taeoJIACM+h4r221KNkQzsQSqVbZ9iR0IA6lQnLpayf1Ie5rPqNL41H3Bbt
U+za36op+F5mNRkfVhzsW4Z0HYtbO0x+RalLJ3VAUY0cZ1lYp9T6S2ajOCQCKNLEPS0SYEnIOOFl
8Unn1IKRnRnHbqDeF0yptRXEk5IK5NFPt4JoxcRGGEJifGq6xl4IPMfSKI4S4nfkaLlbvyEuRAL1
9owvfuybuCE9AlPt4lcCQhXFxlrad05x7i1+aSp9QSlFFxgjP65lisw6sl4lmYd79jrH2acjW+L0
AK9J4QW1j1s1lwwA+n7Id3E53RGsuG1yKAGmE2se5gbSN7BTK3tStfPLbuh9U+rm3EEFIzGjh3HQ
HQuV38TPSxBmN5yFV1K5B1S2QtmK8Squ1U1oDKiq8ndzAckZSfuN4q+3Vo59l1LZQYprnJWH5MgF
lAZNhRVI3t7hBYGHAqYFW1cldzOySOTutWsb2H53TROLdStLZzti3zeUqrCqB19tiLc1nmtxE6Xz
sV9+UJq9fWigRgtgQJANTcgIgQIZ84QWlOhK5kuSgCILqDZ7h6nTrF1NufUFfuEyxIsoqBXXJREu
8p2q1JeqSGZ0E1Aaw1ESgvWcVJIyPkQYhy8J1/xXMrVnqLALaRAeyFgcCSq3SEaOtv4PubfKwlzn
pYQgk0q2+gtZGQ9YbJp3uZ1+0BlRu6RFI0XV1du4RvrUVJnA0ZWRfsgpZo40Wkp+0ugUEUDmNUkk
WQk9RGikQ7IiybRJd76CBTPGdI5i0gsRvJHTQtrFUUufmLaJGBp/PVPvP0WN3OUyJAZjYl1pYplW
Y3HII+sNTj2npo3YVBGWl9CYGvLyw/1Kvdy5tWt8fB08vYYUwqMHmmQepNjSSharuNTVFic7PFNf
/2KMkWtlSn8NKfoMk5aCOGMG0UFUzOK52yKU+sSUeJYzLTyi5tmlo30KEVJaS8mn6t0q9/ctFox9
uKxx/xzksgxObYhUf7vuz0UD7DAsqgjFsiq1tU68rDqVYHJzGl38mVzpmez+FMLxsF5PRcFNzGzV
yVngY3/5/ya06VsW+Ut9vfv1f/7y5++HWx6zWjaBwubncWV+LSgPa7Zmui/LEy6H633/XPz9Iv48
318e+m///vv5pgG/YASIekeoH2rd5YVeIWXR8uDDlZJ2fWpLxNahmM0OZrv94gKHb4+pNbsb68Ow
4QZHy2biN4Tu739eCXHKJzgQF9h7uOwwWPb8+5D6ggb89TJN3sCCQsJNsR3AvLz+qUmpPRUe5TWU
gaRI//326+PJkgLh70fJrzS8/zy+sNP/fqTrPQMXdA3gRha8TJ2/r1r++c/L+v1Yfy7/0//803Wu
0fpHqfdqqVd6elKnYaEXwm5wCJjjInnUzUn/59brX9frrrdeL14P1wf4c/Gf7vtPD1V0AHZSh++i
WWrR9DXYxlOmjXi3lFyWy/94pVM3bBX+3F4td0r+3Ol6+XqzUGxa8AgPDrZm4CWzRXuQP8NKTv/+
83rT9YCwioqEcfxz9789xfWiA874/7lOx3OE+7/pdF6ThkyM/5m04vy+079lOtL7lyXhnwWesH/j
0/4KVhOUIuWCNvN8mAyIZErgdws9LfiX6y08NtNkKLUtExraf4PVxL94AscH1SZ927aF+L9IdWxX
LOC0/yHV4fnRKvKYvAx2I7zhv4LVfIzwUNUj69DOKLfxlYC6LtOtvDBXa9AxCLuDriT2QJFPJM/t
QNBlb+1F4bk0IpyQ4k+6sCRZQrKLv62IpLVsNG9XvU8FwvDQZ/Y2YO9/KmqSqppkCwvsZbYW2WXX
kX5BmplD9hi76E0u6L5a46NkEcDpfFKmfhL2y+wTNKpLVB2yusktsRjgb7Nf89x8q8PxLZQ1/KYA
ZeoUje+Dvk9eG08T7UStJ2EXL+36PdXR57iU/Is4gAIjHhNbXHytrY1PEnBvHKdfiW42rhRkQGt6
jYiJ+ukg/WCdZFgPhiVKN7LxhoaluKtKaZ905ToHHwNR5oWLBRHtDbkGLMBcV6ywPKDnrUGHAmIA
3FP+koXpIXcRd6oJOnwiFhELmMTTEeFSj6u+MV/z4AfuzWcn6W/SJHgZydpZXcmIOQSTE1/fYxL2
ze4KBU2WojGDb2GwnjbxWmybYkGPd1HHTs8g4iGeDeSI5URI6kJ8NszQ3Yww21wZb1DQum+pMUQ7
TCD7dsYxlyW8fhvS39b2ne9/oWUapXfjLFWlLLifhhhAg4Fuf3aYYeryhbp9ewoioEJMQyTtuREB
jCMAD7WgU0aK6s1ocL+eWnvARgJjMGfbexdS3gybbGAzZr9SGI93wlT6lIxNcBwFHls+bz83KWHD
bJ7S/Kc3BM90fPdDVP2YfeOTtI1qN9hkpZroqBlZ4Qkv4FKmd+jg+9IvL81S3rKtstolsX/ybRPm
kfY2xQRSti8zxMyWg3KzFyujYMfvmD4xEC662yk+Zw0gh77JrXUliifgEnpXWdMniYQD5AqmC3ht
l4XOvpfLue2N7rAp7RTh7jJRXw9NgXdjNnxK1gvtS0zaprHnVqt+qZle+ZZuZywLQ5qsiwhtzL9T
NvzumsUlbFhmtsHKLdqvzPexiWUIwRryuzXhSRsyQDWFWCIsbS//VSztzOs5kujowu952bFVP3JZ
fGsIGtuFSBc6pUnhZLGXVtI8Dnior2zN6wFP4DGZCBT4M90hwEb8SgpqWG2kITzEUZhVst4fSTiR
G2f5YNAi3KRFQz2IPliDZdGkfL1NlypkeG0jFFG1HUrkEMgUYFKY+qHpRIapRCBvT2k9ZN6tomm3
F0BzjTq9l4osFe3FCAvYKWDHH4BnMI3ZboKPGFRuSxBjG5ntke79XZwGhPbZ4G57kkVW01CY25yl
ZaON6iA72iVCQ3Hqlz5v2vv4Z3rzTinW4YmI0LZ28eH360y8J1TVw66vunldmnxDTtWzDgXUEQ/x
hx/rbqf5J2spZTY4NQ8DS8n5h5nh9rGXAwqKlT/AymgJd+xMZ0W9oFSzPjksc+tI8tHSkcyqtDiO
uPP0KKfDdfGmDCvfFKGeVl0Hw2door3EhSaN8mMonGJHyek+GtiIdDXrzabUn5NE2AXCbdrozgaA
ZakH+tJAkDA3+lT1Qkb5ExMbJYbI7T7nZXzzjdg6zUthvIvUr9EHMIhg6OdgOJfKIO8i8PkdUly8
nWovepJoBw+IJ/lJTxOUnTFMbgJs/bdZUDRrU+AyTwmJ3idDglQg0d1TbK9xZVh3WaAFSqzZ2tAf
M+6uh3IzsgU5l4n64rVSgxQz5p3QKajD2DO4b4h5JsHaLFjK8EFqO1yjO3F2qZ6Xi4kidMh91E14
aYd2eMH/gNdzjC/GYmfthk68iC7Odwm7iTk+5jQ1b+nZJIvftj2OwTytxzaiJTm50QOWmQj/BsYH
eu3NGWqcu/aFF+69Pk/20kXJGTvR/NAZHqoqpX9YBXm0jO/5xrUoitmVSRGvqeVLatxA8oYdyKh3
LCZgfYKkiz1N1i+RpbRsHURw9DLyJyWd23fCVT1M6XQuBJnyynhQw0w0X1y8RiHso3h2D87oo9YO
RbfO0my6uEll3Y5Fd5OK9snx0+jHXGBKwoj30GZ4N12vvwel9eLnSX60Aa4V+Nkk5OUdLqMrBMa7
GJX8LOpcHFrdVYe2LHzqvQ8qxhs9leaMjyTGzF0Yt4j02rsBKB0R3LE8M7UwVZlVc9M7wDMc7ZH0
mdsWST5Wzgc2+XeBxyhQIaTbucEA6Y8E4Ys5pdlL4qR7+lfld9D3474W4sm27GwDckQ9hzOpONnY
C4Ymgz2fAtxZ+TxVk6CgmaKvSQzhYV7SretJC/qymiTgv/+J+V2crwdkss8zHrTFD//vq67/XC53
vl6HF4BHuF6+3uIm8kdi2R+dM88XKyy8vTvfZn2UvsYzeB75BWRDbsKSkja4ZaSU+HGRtRNgKNxi
owhAfZpRvlqtJkhF+ScL2MS3yGTnXuBfpIU0TDs1KBzEMm3uHWGtTUR+e4YT++z952Av0JY+I7BE
WuVdBf90NQvqoHAd3Z2IDMRmOL4eEd1NogdqgArwEet4uIev35L7xUUQiVDb+VUroscds6Ffi4ts
Q8I9taIQOQf+ufHQTma1pq/5MEo9A0JPzUPk0xB26RzEND3XNSErGFF4NfBAzmnibKzKYlDw9fMU
TIuNF1WRyBH4magftrYJOavMSOhunfygZbBKWy9971xuK6xyOgmktGYcdUdM7Qg5kb94KZFjJvK6
nG7fVrzkxnoccYyXKs93Y4B3NkP1uw6y+JVgcHWJcgypduzKHTKIVf05ZNGIt8SD0dT3P0iDoUPW
ufs08w4O/sAtvb2fygx+evlo79GffXWl+LSojB5ar1rQbNhdw7puT+jViKtiRUDrwJYHw70DsPjE
u3pzdTEc6Rb7rNkeyvmAArM/MamhLKH0c8n6aRu3t7Trp29hRAbrrCimokopHgvHPwZVNB0NmV76
vnull5NvLRcKohdXd5422rNhDCSqNRRQScf2H4DQrDTohsjD+sMBBGvG4FnLJ9grG6TgOwODBeWR
pjp7/aDXsOI2Y51Fd8CH8aH0hMpHrOkEpcTM5QObGBVxDzbfhaT4H+PaBX3pLl6y+RFc39PYp+gO
keztu7dJkxqYNtBaGqvecB05yxWpb7g4dqaxIy5i2EWZx+K7hYvTtslML6k6xHYPbJOFFEolxtNy
HgAYVigcR8FQ01sfoAyq7b0NiLkfsEhLgu4OKHdJ3prNNd/odJvFfmZQfadkCOJ72oiufgh15Z+F
CQHINvDtBERFMLYm3+24PzqFyBGBRVtXLnrsBI8QpXfwxzR6mD4V4XEKmk/TsOLSY6ehmrDO8nlL
GxGHPyiR5Ou5EaQIN6AaJ6NIj33aPpT+7Nxrw3HWyqcNMTosb8xAdwfI5+1KJIYJE24iOA/d7KHh
bFIVU4ckbA4LXhExu1u4+yxXU0Vk54J1vRsoqzbtwaDuvDKDxLvBGUFdFzTCtvXtjxzBQKOim7xE
ajf1eutgbwWJ45p3JHJfEpJdzqlfEtvYFc8ewX2OiTyn69ynZPAr2j32uQGW1gfQL9QMafY0cr4A
0yABW6Adkm3x4BWclCGbjqje5cQtIq9BVtJp6y7AvdOddEoLA7U2GR606PspusHpBGKMuAhAifAR
K6cEAMzvjpy5dcP8tq4MzioClD+NfsBdr75ZnUsqyPQxIuJoom7fhJ5Gml7eNQPIoHpm6AnI9cih
MfDpgp9Y3MV2/X0M3UM2snkskgeAF7TrJIn3pe/ceGSKACn+pDMyFv5L4wX3tQ9p0KbusKKrjXZB
6F9uAoi3quKtD6uJUhOa/3Ky70bBksOGVj10Z/aBLH04+1Ylkdr8iF8iIhVKvP9x7kabKjFeyryn
nqo6OggU/WGl0L4euu/OBE+0924kzTMWqTRjckd4uz6gazGmxbfBxgsMFPCb5+6FQS3GA32qpv7S
lbG/skbuVVczwvz7OB6JKMvfOBffXRrX7C+caFcL/b2N3WRvW+FrEKZf2Zi5+8wwCTiifRXGkihw
wu9o65ILlm1me3JXOIQfaeuyOso4JUEDbjLqznI5abFwPGTGowTHw0txWFU1+Ws0QYzJ47JGceVi
Fi/svQtvFxpT+uKidLVz7A7sEBfJFhZcCOts0Y1x22laXNVkM43z9Zll+r1j/Y/tXyAk7UFIDLzZ
tph/5QbtVNB4yBFXpTVuaTAIf2tlEDsoISGZ0oDG2Z98dv74KY2abSE8iawuUdlN5qEpDO8MzFxb
EWKVVgdrxW6xGdVPkYTvs9DYgke6z1V+26W+3Eaje6ZtZ1OMpA9+sFzvjEglXbszftQI3i4mTpP1
q7yvspTlfeOygW+Hgz94MchB/R5m/oO0sKqZswp3MGjOE/UF0IoHFxUM0hzAzP6xisCuBGlls4Q9
N3X9FUm8C3OS7BrVlzeWPAfD/GnmhbHREcsq+Cdnb0g+I3fQxwzTEuvz+9ScLAzIkQ98LoXcwNiE
FO8iuInJP0JKDlYqq/XPUKG8nJsUiXT0Ndhu/yb8KGVoKW+8RO4hh78CXEPGjLqNDS3MnMrho21q
vOpD3an3LETM1hkyu2unpQ1szP7OX/g6wUL4JS9oNQX8Avji+o1dN8dxrkDipPRZBpCVa9O1b8Fl
ZJeSAgLl3FcfLZLooXZ2xbvpYLsojF9GaiOLnTnj8tGJjh4dxcFYlJx0jhmkxnA3lwjnJ0kMp9d3
LzF66L2q9X0AphbBQn5pHcM/2TkLp6pPu5u85URQQNuevSo+jpbBbFFiIKi4j9tjdc10362TuMaT
5apvpp6b76mou+009sYh9Gbqs4bW7EAUn5whylXdj93ByGYIv0V74zveJShrEqyp+nf3xhzSnDUG
RaapjhC/FvQYA39akddJpzliY9GXt2U9PQIBx4LfsXRqIpz82n0AI8EwUzxDVyDtN/AT5i2XejR+
oK1tsINWcLvAilg6foxtKP5dV93NQ/4IF7mmo5Fl6/S2aAq86sQhbGLhx2edxneRilj19/N7aJuf
Hc5yzvy2X8ecWww3Fr0s+HBwSRz9GQ1Wvuvjm6RHXRqz7NjJyCMxSg/1NtfoLVToNLtAxHIPgmed
5lF+Kc28RHuf7PxOBzt3+EZ2Ll8fKLW+m9OjM5C23ZYNp3vZr+wm/EVk8a8pc90H4LId+vvxIevY
BSQZk4LE8OuKicp4whhgzvSJvMZ4luqdsNqF5hi9xV7Erpq+mBofrMknYdS2P+C/euciMe7LTC+o
tPSU0zDfuEgSLfCjZN/Wn5wRhbUwGuv6BhIAjVXTgqARsIpgCxXBl25fhh7C2kRbGx5tfRzwEg3Q
qNZ1ouZNUTWvadA+CkXzDzYv3Y4WLZrn4OsVOSQgOITsvF+nSsxk8yoCEJPJxn0N1FzWGGVa+aKV
aUGorNqtMCt9aBL7TEYAGRBtuXeM4DOoiuEtN98rVv47+Lz6QEZot7inrcM89zFDE9xjRdbisM6B
sduZ/OYP1TManGobBnr8NgzoI2ZqhmGynwv7fahCtPxz/GL1YEjR9YKVk/BoksSO3mHebMVYFGRT
gDCxQbHGGnp8Ex/K5K1nKXmToo2ZDA8CnMjPOmfDG/rNZSbfrLZY1SHigRGHhhJRHHBBxBUpZACD
MXJXKOs5DUPmI5gShLSdplhZFElHMsRGEildnqnGKrOux+pniXJ3V4kfGMehs8EI3VQZubnWAkBX
xV2n+MToVTqRTX2OvOSCWtGhq+yF8dKtzR6fVhHWBtWZ7rG1zfeJF7cjooOiqBx+oMdGWlaY0wMY
5odeM26pUUEHwR3oiW4pdgzNbW5JmFRnM7a7h8mu7qaOzk/K/zUZfNN4PrilfwxnkH5isPcRtTXw
8sV09HS9q9MecubQfQualIBn+1VrjFvtKDFUVy922z2JVG4TogSiTCD4G4pj1JvZfU1i1n3KcvDk
mcFTVPfm2Yfzm8Wiv/UYVitHGHfUtkR9UzRtdelbJllTJkcZL9YidnZnCvzlW4n6tLYYvDPt32M7
v2d5rTYIk4++EVm3RmaSx1YzV7GDzzzHvhRdsG280LznN8zCVzFvMdEAOwcnxNJu5QgQ4a1HDLYH
+9quC1BE6Mg3Xn0LQQjif1iumFinejyKXD30S7bs6Kq37ispTMCls3gnCiNhI15gtOnyp8n2+NwS
QAyAvbdG3/ubzmYmr4QN6YO68LxFibq0xoP+5M8F7ijoZiGwhofGAkBUJhEFpgzQZtHvfYOvRx/w
cKLTGDsKIYAGG2Q7AyobSdryibW+tV0C4pI0iE9NeszcEIVajZZLxe5LBPqLSY0xI3NAVrL0MqfL
bFDxVGlFtRQAKEXGnGoKQ13sLRsNgo9vpl3BsP7QtsvYnoA9MEeFKcBuNtZkMzolO8pwMWt3Tsy4
/SSa1drIuCSUDW/ObDFCV4hubofgs68JOSN96VlUnCiRMwyrvgPbktk/84llbDZTfowN8eqlv7rU
+TnMzaWWwt2OeVJvfRrNvJkemlrSsC9NsbIMlnyQkUT6Q1dkjtQqgFjXcFq2Tvsqa6s/jZ53R/xK
tEJr6NwFBVabIfyRAZe5RpIflYGfYxyyj67Iqq3yHknmo6g7hC/+7D+OIU7AKTLtC4SMoy0G2EsW
3iSrqb7mDsMSYcdgvaSPDcZu9/WA3Q/I9JL3EZO0MX70liAjuy42tfwYJb48nX8EQKN9rwtWueQz
lhS3Nn0HtKxL6MTCqnDWjrNQwI30ti/idWDredv0d74ZPvAJwrsI8ZTZat9n7aHHJtwMM5W9yCKT
ePQzVPe4jgNVbUoPqk8f1OsuyOzdhBvUgjUyTZXcS7/7aWTfgJyvS+nXu0Y4t3NGlEA3o/uRkDl7
56EGJm/BUgslG0ow4j6Ouw2iM57VuwdfHb+NczNsqZV0qzYHGWKypd83JSFY8zzsWogn6Tj/MKqU
n800/OANQbxxOoyHzWNllo/BwzxHw0sftDtP+PWNaL1bD7LmlGG08102sah2HrNC+tuSna7LOAST
TQ0bO1OwL4YboZo7qrGIUNr40UqiG7DDemU5CFhJVzq1Ma2lIk23NjSaY5fobzC4t24PJCrp+IJm
1iQbGhwIIGpyLErACTE+5Sqc94VAVOTjEMegF7HZHwV0F0bXCsaoJZS/pZizSiWIpVY1w8HAVjmB
WLnrq/htoDG1TRB8ZYFB30re5eA7lWVfYEE+dooAtsrNb7yINoVlU9Tpiug5GL9QRyQUFG36Lnh/
rZwdoDB7Ip8DgeTS4vdWMh3BGO9ap37L4v/i7syW20jSLP0qbX09kR3usZt11QV2EABJcCdvwiiJ
jH3f4+n7c6RqKqVMU07fjpUZi0qJJIjY3M9/zncm66CGhaxdcV11zQCQldXwQpvqDSgzSrt08I9G
1ZWrkHDodgQ3x4qMtJ3jDBjlMFT7wN4AhCArsNtLjn5I4tVtT0U+pIcq667GAH9H2tpXVEQQuWHb
ZeLhXaImH4TdNiREgeALYV53GSw3Ow9IdMaeKjlv3rqQzVOo4rOp81gjwY4+g75k4snidjw1R9he
oFXV30bDeDJr56bSvAMbL3pyItwTTzGv3DbgodgoEQMYMbNeYuo7j23zpEtBW4MGJKcfaASSD/qu
wf/UhfVJGCSusaXmcJ+aZdzYd16UjQ9+qq0FGO0V08R4U1GuHig/WRAU1aoM+nhh93BttVZoK0zB
3cKZytPcAYhXS2DpBBiI+2jF1ny6oZDIxPTxXrG5XhpTR9EROltnuTjtekyqLJICz6RHRoctBxoC
cH1jEeKi7mJdmswI8cTXEJMbddh0cy0Q9NeIKfMtyd2Tg3N440dhtJLy3mKssw5KHmuFn0MbaUJy
KlLsI4V/BnuPK2SZ90wcwUsR2CRnqypDhyCdj9IfaVPCm0Nj+wbuIG0DWFWHSQPWYCLCNO5Y7HsX
Fz6uf3TztWF40Ga1Si4NfNrAkbjO6p1GOQk4hLlcB69+gj/UT5O1EZuY890W1FB9lYadzVPuEOTu
KZy8kd0Vmqm6apcmWFqc2zrA6ti/aXPrXW84DFZE/4faNEwVfe81RYm4aReT3tv7msZmaI+2oBxC
z/aRW79j7dbpeBrTNYUf9UHqwU0HKROmZvphglXZmPr4LSy5rtmqGfQobcm14O8s++5sazuMuP2u
kLQwxCLdxTCh+6Luli3FOpGT+tRRGThCbZ2p4gT0qHfuCIJuI1ZctIVEMf+67IlEkj4kdXKDOyDa
41dk8e1Oqxb93EAP48q/l4aSbsJ8Z7TtoTPcbZMSou/HkOtElibR3hTfcsErcyiFhdw03wOArbZ2
9djN+QTfGyi0CGNaaZuT3kyPXmY9xhKJcIrpOZhSRRDS6Y+CUdE4oKJluOu/tJP9Mg1ALiKT8dwQ
ibs0i+21Ba5iAdP2S+jSKEvsqlh3BSMostKaOa7SfDRWWHZnsFic6mCyYIiPaXzColi5Aip00Oi7
ziMcEdnrnMkcK618tt4BHkxrjYcElZZ5jj47mshf+SnLCZgTEGLAlOYvCb7GMo+/5ZS+1kPAZMOe
YJGxCBx5XDVon2v2xPuC5eLTVJ2aeurfrNAiV5Do+Bb2rMU8PieAMFrFCRn7aCKugwa6J/N2NjrZ
HCUmMr/mFyBwpICCBptPb2zYJDvurug4nVh2oTlPZQFrLKoWRS3xzY1ir0XetqPVwo2hCH7N2Z+u
dAZPe6vECWFnEkp2loInjZnVJtA3g9CqjyFZ3FmIz4ih3EpE3YPQfeQD23npIBFFmU2FotaJW9Q5
ogIBYrDRWS9ZYM5Um7FoQDKnwWdICWT21osO4hQjlK4HbLnDnIfUYL3S0zjgUjyP3nXU5vKZ5wS/
d2wD5sLnPkEuQFNxCdLihMc1UAxrE0J0Cjk/weG3LEmXr0TTsVsiuwIjlgcZ8MKntn8jd0lGQa/T
7TR258jusi3xUrz7PiWucOlNR4m0Ff+hvI36Gadh3cIRZ3+3SOroGTKqIDT5WI/ZTYs+vMkHf5Pz
mFmHdYCrg869aIpPHILqPnXd28mfKkoWAERl6d1ku6e+yl9bx02XNrTGxJJEdhKYIHbFklja486a
sJi0pcrN4rz0S8be0EOTlVN/beJ05fcTfUw6DjLL4sYQoqTO2rkfE5aQJYhgbLSrsTA2Vgtf17RT
eiwLtTMwG3iGiccCKxvXIKYAnqRkLRjXsBTylqU/n+YsEztdUYpbhlprTee+R6fa5GQzMQ2wlrHE
0MobDqeDqRim2OJLzwOfUmBM4hqcyC5G3jVl/gwpOEHT9m8Mhd8f9HDaoRo0NX7PsMpBsNIKmtAF
X9mYquOccudCuwq99kYH9bEy5pzhYGV5Z8/PNgmIkSzsq20iDYcoZc99mbfbqJGbJBt1KLvUfJSh
HeLIiZ1rjwWUO4MjTsqyVABpUlQhl+DkmSfwgPvC8awVfgvuBJZ2aqrsw8dAvmEnPeqvdTifxoy2
5rq+s4AfHGqnbvcavu6aydmSCZu95N4GRDmdlwEQo13aM21GwI3xiBdWL1ZWPi97stDXYdtjUkBH
45HKBi5n7M5pR2Kb0zKD5NA3ivjRsnKZGYCR+L/D682+ixywbN6FymJeDDapAknMKjTcqPgw3TBw
2kCAKpJevCrVTD+nyhd8WrfWY/ExqyhyYCjvT0w99IROVTHU3GtlS3S5Dq+rVLM3OKLINdd6/QDE
G66zcsDWOufLpZKY4MKSCpXkSicjnaiwtFG2xKZTCoMsktQX6+CswtUwbuCFhU9mRNmjmPdd6d8Z
Ko59sSjCfV6mfiN3lguwfVTx7YuZgifBjTkXUNpcmrdV2Bu9e6SiLjohPSOukLy+1P/2Uyt2IWlx
C+3SsUWz9X0E8EXTDvpVjb94VjHzy8shQYkmyR9XSXw/1HTWMruht8aZ2sXvdqoLBCrq2zvE7mpz
4aNoEsO23vv6qu/nASs/mh5OlJm0iGZ1584vp63FIkBF5isVntdVjL7JOKp0LURLW3hI4h7ls0Eu
QQaRwCeBjE9Hj76WLiFMFdK3sf0CuI7ghaoIv+d96zGLbyZm4LawiQwQSyfsvqTok95MOADd70QA
ZRoplK9Gc/J3XPZy7V8YAj0OzllhBQL4ArMCDVSt84D71l1kGW6NpagDsi9WsesUoqCZtTdatTrG
K/nZTmDTeAKgAZftCcpfzKRTvuWKfMCciA8KhBCpxiyFRjAD1jBwl8XCV+CEAoKCLe8oAHfXMVG2
S0Hv5UMFdYELbtzSSkHdDEQGGzJDCKFBs6PDQHTG7oKRYj7IQRZOcsfwDwH/aW1E4w21IY+z8w7x
sd9f3ECpZ24NKwaYalr7RMjPgDJyHrMq7u35YmkS1VnhSYrRwEilVqkJE5P9OTzipCUTRi7YtLBl
4YV4MqQwthU3Oc/pczIAwr3yE9/FuObSKIyjCJaUWKJJKa8MSI4vqZTm2geWtQwnTokWjOqS7OQ7
W9xndxTktDPnxAOQHIFOwUmhIvZuQTC7aqs7rFHDOsqcO4/tgMWOJANhizjvY8VH1Zym9IDyDG0Z
mbFWHPT7Ziye5tAs6EzRXvDWS/a+IK8pN7g4gxxWH797mSZE1K0Ze2c2DiyepncrUW67lmKHwuxu
NM8LrmZ9k3fBNW6sfIGIWUGHL26CQHE3/XxcMmUmKM402qNYGZzVRre4Ejoe0Yy3BOBxpMzSsupN
beAaUVZf4aOGDDJs1qUeHjTTvzX43vShclpeXE2XD3NdMKL3b4IRX2GrnSniYiqgXnlRUnQg3emJ
7ot+w6LjeXBMFVUjCjspboAG0AAYmL4dmkxcdeBwGdgcuW1jPFKvti50qGXqTNEVWN2cgnClx2jj
oz2op8P0GqqMtFYFfAsLD2np8tY66hEz+NWNNbNdqQr/BT/FiVB5tDO4JxGzvaPdKtuIYCbqkIYa
v18ffHj5wHOujlljGAydBzvb9DaiWiy1XVupszs2qWziJV/KM9swMHdyYrNvM/wZzBTBLPC3FVaa
YjKyvcd6CmFuXOp+x/KSQhTchco6X3fjNwRynvsWUCeVbb5cgIHBLUGTA5NMDbE6UtiEXt3kZHLf
QXnAEpI2yXUnrG7ZTNT1oond9QkDVa9PgxU1iuQWaXcoGy43E1DsyknYo178xf/1Owjw9ndjbvPP
/+bPX4tyqrGdtT/98Z/bj+L6Pfto/lt91f/9V//88Y980fdvunpv33/4wzpvo3Y6dx/YRD6aLm0v
Py74KNS//H/9y//4uHyXh6n8+Md/vn/DOLWKyJdEX9sfmIWWLuUvHdQfdVbkf/U1/zJQi99Mhw2f
beikOj3LAGg4fDTtP/4TOew30zBxV9qmsBXP8N/N1Kb1m45sKVzTckilKdrid/+0KX9zpMf6FIO1
K0D+OP8b/zTIxD+ap6VnWQJqIi/QNCgu1X82TwuGLBEOpl1ge19dVhIE6mcxjOTE6Mv4wxvz/cj/
R95lt0WUtw0mcPXNfnBq24B7+K1ANXo678dPUEW/6ysJncenH0skXNZKOe9HAvSVEa2rmcXDNyKO
+45Yqz5Bd3VfKm3cpxl5vKiHP+Jk3C4LMKuUyDFYYaw8sngyk8BbuHn0GLkAP1LQQ7ZtHKLUIm8p
Ubi6mlmtifI7jo67iK3oWATubmh0iYw8FVin69tf/6KO8xe/qGXrru5xpBwO74+W9NBOGT+SQd+x
hIDYja/DiJETuwjHAfuYRKSw/CP5FVnjk4TxrhzrWxxn2bL1VcdG2RIqzFi4ZJ+ZmR1T9KuVy6pY
UebWiMMZyf6oWlO7DUqCJGidiWdmYKB2tkmXwrh2jT03noZSOFNyizcAHSbkU+mB0431hY2iSRLx
nhM//QH7EOas+svQ0HlAhqsUOK0ik/NKTV5227PrGBzMC17ClsAJ2pepAnwfBtUudMVjHk06TaMA
ulwv3sUuCrcHiJYviT5FPMEvHm57EgFEpo1khWY/zR8UBtwmevBpJxI7dhLdM89ZyWGkDa1QcyQz
eS0qaiZ8r38nNK5AXOmw+ptjpU66n09Kx+Q4WR6PK0juPx4rvTZLI2th14WhhiOi8h9iI3nzYIH1
OXfDPMn9RZ13HV7U2Fr1FdCUoh6YZ1m7RqOZxe/arYDVFSD8LB06TZiP2Wt/kHIlo+GqDHM0hMp9
oQAoXWL1pTALxZ6+OkZhdrCtSziEddoikU5n8dzrKf2qQfRpxR4ltJDd2D0yhogLzvuq19b1MHjr
2fS+pKE5XgGsf8E4cTQLijy0yIpXbtTRDpMcMlk+dUN+mxWceBR+LhJMHyQk3+iGvcWtS+fFFXD0
/STtlRTpdexr6L/tEbdgOmZXht4AaOtBevMPmOtxFM2cOHnoemed9oeFPzELDeP4Bo7yyjHhtTXJ
p1snCsZwl3mcMX9znP7iMLkOoQJYrWQYpEqBfH2/w+7KnUb8n8Y0OlC/g7eLjHJY4RtXiDpr2ggU
lVbet2by8usfKP7qIqZ227BMeB7WnxCw7MaarBT8RGM0DthAb2eX8aWpLgYwxs9llF8bWI4Wkdu9
JBNncESPE1tkOmVppNzzZPwkSM70nMnC669f21+dswROAOFyM5WewRPqj2+GFE2es9Hwdo6kbrwI
KTPlpfEko0HZcixsMvRT5Yyo/9c/FiCuid7v4jA0zJ+OAaWv0k0Hzd0B4fkcLfdBL7kfsHj9bKrO
Z7acUAjgPvz6h5IZ+vOht4gQqcAQj6k/PaMof5PewIW701sY01FwEwzwT8IhPfql3tOsgtHKZIKz
NB/9xnlIYnI91Sj7JTmBTyG8Q9bjSvN4LHHZZSc7piox5ibj68mEBRweEXAmvCeM8OOJ5Co42yWe
Y1iidnZrNlQ3p1P0nNfaOTftq7znrWaSka7A5Kwrfu46HdlUpzC+4nJoOTdvSU8DZLUbnNAp6zib
B0BgHCgPtRfFG8hUVpg5uG0jZFvLWnNRFSDcbLf+2uqPCZW6K78b4G1XTE8Ra8HWO28tpv/E4pUN
6H2rpEKW84FBLsErf2JPPwCGSVZxhDGjRKNxVVcflntb2RHUjScd5yPdUutCNzHS4fZelOxhcfAs
ohGRyEinB6MvHjuh/i2PVvaaWHRbnjmV1uvYF70HM+DC8z3eXKsyXuxphuqlng6TwxK/qnCqYjFy
Q/wB6BBFBzN/RFEEnZP9voT8YQX5x3WEYEP98ynh6jrRFsuRjgv12VLX7h/uBr6kmDgkiLsLPKnI
hshA/U2HULfV8GQue+/s6iP9DaI8GYaPF6VlzzUg7qeAiqaRHXC/TglUkGfOaVRy9Z1whw53Z9xt
spgHEWuVpQVXYGCWSfCoI5QixSNjEAGZPamWKTw3kgJtR8EqNdDwUyuCMJr1FSEcyQgb/kRHnxoY
kP9JW8iKjrX2cQg0xoyzrAjCTZhNn21uX5GG0FemRbpY39fhcOcVA9HqXpSLomm3EgThqZjNb4kG
t8z3p4ex9KnPcS02XYTDkxXEqXtDD4+pld+5VPIu7LGmZKSgrZtR14vXpahTuJGtLHeAJXuQF2Jt
Zbkz9ISOJVYgMsBZAmwFyBNyXt0m7LVn27YwR4bT1s2Mx2YuXv2CkWvdWDQeKetlGt3HMR4CfKyV
7Wur2HeObopabTfadTV3e4I3VGril+DngqChryHo6n2bYWaqwuHeiMud7CNMkVkEcHc41VPcrVze
ISflrTKf2iHFNlX1d9SmfU5VVGyzutzk+L0XovTg4jm8bj8OzyEL66VjUZluJ2KTeDGi0YwyOtLR
OvqUWzkocrxXii9DOYwa0sMq6ta+4e21gMUXFXXjmHEm87VLabMzjgBXzAzc6ABhj10ZYmMKH15P
DOZahO7KJe/aEZ26gdgcbWDeo6LF9aqKDaJXAAU4Gzgl4HiTDISMsBli8maGkZXLREUrggRLbG7h
gVEPZyPCSpSG7dpVVWWJyF4mC07DWIVPc5DexzDLIpTH2CajUiUT7XRRuMu6agewhSqecjM41hYF
AF0Pu5PuFHB4aCTjtNthK2f15Bb4kyf00MCGqK3190FTIdqK+jHjciV/Y5zDwdHgECQH0cj5Pe+u
7IRvw6PE3pa++WRVyMVUnuGADMlQqXCaztMFEwx3QRlImP70seHysYroMU/GQyzADg2FbiyKtHwc
ZeWsZtUp6aEuL7JObB06sXYmaStsYhnmec0ZN3B+YRtHrOUn7igTJZs9dRtFVNI6bdygd61LTXvP
ihHhHXv4mKDNG5iOUNMZDvr9ay/zu0Dn+GcMbA+URV81JMVkzwrVYrVSWGWGvqHd07IEkhsbimcG
yNRAgdI4OuNh5noiA9VoWPoARVE0psnjXDdMJQVXdSvi3ZRE85Je4VeDy2YxMigt/YlagiGGYK36
0XDXVsVrbaB7NJFkFppNGmPwEgp2arx77ZUfdt8q7jb7euA6ZtCybSz/OkXxz11rf94MXngqJ1rn
XLpTdNxOdtxieQifkqz/qJBGFpTc7bizXTfjobOr17bqHrxGviVoC9V8VU0SQK8HwzWZHIoL6xxp
0BmeU5S7rvVZdLdbK6lo76S/fM4dSGI9fuaJNGMZMppIe4daJO89waIGPWi8Tz1Vw+lAA8XSzoQL
Z1nKrT7XXHlDo9u8mlSwggJDCl5HsdUkdW26DaEzTY997j+oGuVhLObrvsEvWsr0Nc55d0LzqdSH
7Eh0pqB1FpA+S9tnT/I00WI9OZeal++cAimeSO+ZhjVtU7A7AA+x08Y2W3WMGNk34hyYYDlIqOSp
2fL99eHRpa2E3Ud/V8Eojk0u5rKQ3qIy20fHy89aW94kBtIl5G7ijLhHiDWsq0aV3c3Oo8P+Zj/n
GRGeMeIeOWMWzCgyxbLY7bFqEI9QMG0aR9/96KFuELSHiZtmaJzzQKcPgKG1bWyZ54VbhpCYD7mT
xrV9lXitzU3Bh3FeeBNwD33d9phLLCxYmB0Ng6UkEv8wPJbeRMGT7Eguz/hZGVIPBY/bCab6yLFK
vOmLFr1xlTdryArxyvK8J9yT51HwrEbJfCQztDVHoXorqSU6k66hYxtHSVJFDsRAev7CsiI803cb
PdOPOrioJevIBVG6ZoFp9aX0zFcXJzfGLRZ4PDexdB5IAF6VRvDVkCsEo6944bHNVciQrKYe25IR
fgtRalVa5B395lnXvK9+Fu3skh6qydeeEpuOclDIFPsu+2oN7HzX6VSH1NNDxu1lMaXuTexA2Gkd
inF6b5UMbCOT9KrznM84Jv1quTUvtC+eB08FnGxBOjO8LozwxQ9eGnlIqQ1e6AlyaGx4W1GOI+4M
ubt8LUbSgK4hgpCUyU0jpYQGEyL4Nta0DC3SGMm4pGzlOcSeh7jqxos+1pAOHBMSZQeDvyOjN1Ds
DS0qXY38fU5sampBI/c4/B2m/DsxiecCovmq0q21rIBO6yYgSe5xaBEMUSPXPZAP/hzVD5tdYlMS
yinuYcX6RDasgsdQsl0z4qWIh9dWK/CwOS9wX6wXrT7HkX6XYeVaa05L1FnDpzmY3OLzOstek0Lb
Cp65wxTHW5uc69oqUwV4Fx9hDIWC6APdVLcDhmiEvVwy0hlfWiw5LTpqj1PCyzXKbiztcZqEybgJ
KXwoezodFJzWJCzNYyBddY55m5QH2apaFqZMGjvXxtz4tqVvddVwwQaw/v2DxZgfliuwy9a2zixX
501hGOPSTSaCjzOuYXITWMixXuz5dXHJqHD25bN/fwgUlzKLIcfoXU/DhEIp9ipRnYNbsS23JKrM
tMZWjN12Lq6nMZmvwguNER1bVdQz0VDf3G2ls+3IsFRWsDNdD55cxugxba8vsMIEWGvtQve90CHR
0HlyoFwvQge8UxILJt3yVFog3nNjRVsazupWnmLJcDbJHjnFeeyaCf1NQIcXXcBqxIJxXGkZs0zZ
Hpi4AEGmdyzQkg+INLfDnEGrcvMPS6QnJzxjh2GlPwW3vj+eWCaBa3XC26FoHqllvK+S6ACE46Me
xkNE5YIgmON29pt5RdPOS4Lva9FlxYdMg1vZ6kuBOs32x/GW9NEuWGWc+s7mud49UjPywRrq0Fdq
mYJRNtZnHn2IYS69hPUEHF2bINulLT+FtkxrjXH6jX3fhMWUecVgdBRgkmqFrimIa1lI0K2kcr3X
GAqU5fbCWe20Kr+y5eivra54slWjSXvpGuFAJ41FqSCXqBYR825UM/3lA1Yp7QrM3jXrbhLfCpyC
v31rpoO1RaSprmrSyjOWghqCVF08xEn7tWlZq1yO7uWzy7kSzRbT2clnnW0EHTQeFUwP1TDz8hn+
WMLNFWjOkOhXU3vkdWp3xXD2i8TgDe463Ee1/hrEqD9Dnz/RSrXNlaChx8ln3PsPbJh2JvAsmJUW
7ongEWJmtJ1sj9erW7to5OmGb7UFGxtc0VI7EkYb2Lj2DNG4CKgqZBEXFSGDUJZuS9NoaaTIrbUl
52/mNOwvGmYbM/pjQsoYRFu6BXaVMrI2c929sGtjeaRrBHZnsHBUd/IXBvfN9WCzPcHKsajb+LM3
EeQsS/sgPkeAq+YXaKW2sMpRLCDKs7hhiXnlsL2sHZ8LEc8dE/XPRD3WlfR32ST6VMOXNlkBUvw7
tyDlc9lyzz3fW0Q25u2+3Zcyc1ej+nGUVj8KMa0JH3B+IOFdZC4t8x4qPX2jWIV1LdlLmIDxV8rZ
Pk1cu0D29vbI7xfX16GuGZii6WqXEHHXUavfxZIMmT/wj5zpBtsvVdIFT1cc9+StuR+uO3+hlZHA
Bh7MsE/LZd8KeOW2FzJrvPXbHqfuxBIOWBnUKv/eqvNdPJmUbxnJzkm798ymBiPq6aJGIj/K6Jh2
qUuinSEaZQhk1OSww9Zht+8N1IyFOmPGObRXldIx7ZncaLjpBepB3Wbl2iIDSGKP8IVOLvhyKF2Q
fNQW6Ol+pMB10SlZEdSsx681nlun/ubbKAL5MB1KEbBe7xEq7Fg5LMutg5VraenFk8A3ujQryuRj
SK+1Kf1VqlwaA9iIwmDRhOaeQ1VwSJVpvChba6mcwBh06AQX9+XwhNxpcMMRwPXjt5YDse7n/Enq
PMpilMHBKm7w6wO40+kA1/zhbjbHYQHtk8sjMa41wz3rFsJJVLGadj33ToM9txgh5S9b3hUnRsUg
gfkadZGqbwVpoc66ZMSxIHQMTSOrk2FUyScd9AnrhxD8mhJCEnpi4XHQWuKjODJ/0IHfuw9pDMEi
Vn/Hrq3ihNq7lrwcACNUW2qlxDiZda5r82uKQ3np+SUuQf2DFOQ1ZXF4MvHChR5Oft7SCLsr8+Kl
EirpP2Gdk0fg1HjhRfLO2pbSchISR4dI7NLR5mRhE79RJ/h6aJP7bByv4wJ1vi/Yy2WRSd+wnspV
OuMYDjLwj2WyyxEbFhYPivXMCb8YW47rRdzOEeNQtod9C5YOvhxvr50xB006CfgKYjtMh7UcEYaL
0ox2wMBaRKcE2YhgZNcOFa0F8VtgosII7dgLRIk6Lq7SzLzz3SrZ4E3jcUzwHRt3uM61Ajhm726A
1VOWYebtzvPvw4ZKhNDHgKNmYWy/8g57pwUqmcglOwWKX/cimva1ZgHezD7ZFQBDzP0rYGhfhiDp
90mHgzN1589Mf2zVCWyFCGual4D7xLtT+2yPVe9Cgm4mav08lM42M1Dn9BhZabYoXGVXibsUh6EL
Wi9PDpeZDAjRT+QVDvPgPtCpdJ3O1rmh6WLNAqpJqVJ28EVLDYTn5RybzXxYjdTJks2BEdfjR9O7
6twoI3FYJJ/6zJ22o+qdWyXtw5lc+RNRjU7IA8N5eNRboWfVVuJlxkQGvUJv0NU0IKRJT8VwyKHz
QOj5vn9SKi4tkm013VEx9axnXNQkN7VVihkctq7S0VgFB727t33SexPXM79h81GVVKJOUXiwBG1F
JTO+XWwikHoxFmfuKcswnHHQIWXifwUBTKmFvx6iu8Qe3+uqv+IRu/LNac+G/0iDHrZvLhT8oKwS
cV0sGpOKENlqN4G3y4poX1S7WpcV7q1Ngic7KMtiz6TgOTLbs94Mu0JVfEkm04jY5I3YdmxFTnkk
D+eWGsYuCKjcsV9rAV2dnpRHe3Z2InPee1f7SnAEY4/Q6KRnBVfR4idYFkZxhBRlGcua/U0p4+cy
ZZIcTeObYw0aSMRk3xvpMckE+5qcvB2mgXDR28217+HoaeVDpepq5uhar9Jr2njPHbaXNUbg4+zh
3fDTeufVenAgLvVFdOlLG7BZjNyUylod+yc89cTRCXTrM4nsyHoR/hxshqa6pgCdtC71vodsjqGV
UTdktl3PSjgpDuPEMsVuz5GJnrmIut00gw+XlvHhz7ICn+NTIYLOHOK/LMDAqA+BTsbwD3+uPWTN
CqqLpvLfdSVqwlfBXc0ruBIZ3RiOyT2kH7Xp0OCz515Cnyr3JVJdzOqL0CBAONm1fnX5sxf6N8LA
c5J0boa6aORHn4EsEfWcWZ2z1hELaICUNBMM+tYeUkyymiGu2iRRzQLqU5gn8ury2eVDkmhMTHl2
g5yZKFRVH/wuDdnjgjVsw8T4/b9d/mIOoyOa/7gOYnTCusBSFxj3QWdEx3IVgILIuPISQqYmsgig
W+aTSKZsjZt9x+PIOugeP6jgqY1BP/5uNrl8Znkl3mETBG9YVDnuj/rqMhr4/9dL4Coh+7/+6Fb4
7kJQdoh//OfzexMy0MIv/aMF4fJl3+0EQti/eSjf6K+uZ8BYQ/r+bidAJ/9NYdDABUv8At9RbKb3
mw6iw3XYEtjgIVSV4b+sBNZvzG5hcGEwYPgveHX/em3fx/m/OzdwVvzFeF/86CXgjs0gQ3jC1Enc
2xJQ2I+iPFgRNPCms88JkA06fpJp37TBHtrRQO0Dj7uMebDpShyqHhhqeygYiTCGvvSgNKVbbbza
28Vpp5+0NPn8wzv5F69O4qX4w5z38uo8bBNMqKm14g36aWYWWKOZOmFLTpYupmouzFNK4w3SD4bl
KBXnwvTvLIGKmhcI0VOBrIG+IHb48UxWGW60TgKWPT7d5aFrxUd/RjjCaR4uDHpJbjo/grpJ58DM
6M0o/C9/8/J/HPl9f/mGDt/OtR2b4//jm1sHbTLUhTDPPKbL13ouYlR2AnmJU2JPnU1au+AA34bM
aozhlZxVe9vyvCN8E0LvNiPaANOrqnXzawewhKsxBXBb8egRtI4KjUqmDLdsJKt63/fNnXRkcyAH
hXIJJtkodefIvPH8N7+Tesv/PXpXv5PDwFvoLBU9zsGffydpREHuxalx5kTPtzU0TrLwhIX0Idh3
Ehuvg7Z/TDg/NiV2vZ1fVNoVfbnTcTR9gkdu9eiOU3Vgybbx4kpcm+6DjCLU7jgx7+wUW1mQCxao
Qbv+9Uv/qR/0+0vn2jG5oriqfp7A0kDod1im5VmUPDNsLb6bALtlleJzIxo6QR8ewCQxHZ7U3jsd
30o8z8RH2JEBMImEt4akGG3ZtIwbg4UYsZMh2qJ/LCt+hQNB9pPWk2JiukZDX52DwtcMSqsH/RCa
0GzI4E7LOEo8RchMN5wbqI5mSGyDyS2nJCmENpPeuormeJkM4CIqu4i22lBCFjNurABlKTWLYEdT
DeIDSOfKb1kjIRftqym4BtLpsVngA0Efp7cz+F9hR4G3fppg3O8JnrQbkeFnoROYmEwxvbExa2GI
Rc+9VnSnWDPTNbeKcdvoPmyxWKh4SUv4Tn02JP0tgJpkTXK/uTOkLFgG+PuCSaxbyZU3DPZisBPa
BIgqAVegvESY7WKK6wqzq16vWK59m+zR27PEfYFqOCzm0TUZBpU7K2vq3a+Pt/J8/elUvQAmbWkJ
/U+jb3cAjzs6oTxrsjv2Dl7Z1KWazsf+d7HcuI68HgzYicXUPIaRZayTzCX/FhQk+CR0+JCewc7T
iC7VMztMcR60VZCgDRgeeMW59k7UEXrPf/Oyfxyd/36a4jnzMNZwS+b/f7xr2BqA29GqxXm2oOPr
dnhHfviGnkzF/SKEVwH848ArA5Xj5icT+S7SkvvGe9c9XYK2iT7doKh3g2sa+ybzEIjDbG1UOao/
kZ7tr1+u+It32RB4C8gIedwWfr5H956XJyij4pyxq7nVJ5JJk9pcpMewY4jlunm1inNAiLl5FHOe
HEUQP0aJ2+5//UJ+cqpd3jcDMhLSrs6rsX6u//Unp+XRxFHq8h7tTZjH+jkNY/tYRGpmrHVPWY/g
yh4zmpNTIEcP2IiUN5e3cqLQLpqG9BrYIRraxIoagSeW+7ICKFI39DREsXbk4LCuy/NdP2bOXkY9
XkyT7qwKkc0XHhYw6glrp9KPmgaYSovTl5jGwb8Zpl+MMz/dhA1DN1lSwHk1/nQnYz9UwEP29XMz
RjToDPFhQA2kbRKMWBpbdxPbZbtwz5rqowVWmr7FtnESE2k6GRkz0fW2205gu/ahw/6qzdjpzxpe
V+TkVaWBq/v1sbH//CC/tEbzzOB/oGl/MteJMtZp0erJdTetu5JZ1G+5SW9np/tasv26cS0TJ39K
gqFzEmvdOfCJYI2b+4a5RZdYt4Kd19osxq+0t7pHkowJ0/DiDesLNQk6B4WWimQfypiYOlMGaffG
3jWf7RbboB4aNAIWIY2x/0PYeS03rnRZ+okQAZ/ALS3oKVeqqhuEysEDCZ/A088H1t+tM2dium8Y
JEVKIgizc++1vsVfCPrWwnmC/bwgeWPX6BapDYYozn0xFWf6qZYfVSdhqudMN71zR59266WNwQRL
EL82QNLzhmvtDQeuCsw+1NyBsTHvZRs5sEwIWE2k8aT14mil9BKr1HiBxm+9FUprVoZZ2Th5QD2W
hUKcbGmgYRtW1nwos7GG3f+83e3lXPGvHUWYHBIogBzL54Tyf59LMPqHvTf5xpPvS/wrYh6eJ2IS
iGxpmsAlHuxZ8zHaJtQX52makaGNE+CDyUdhWTRBodvhrm9tDD/GHrDGte9pfDo2EphUR7mfwhCI
vIomWPTWMz0OLc9HVf9wrvbJKqTDFJST/RKVrr8bEJ4xpnNfPegaeWmeZqxsF6+SOm6VcLygmtjN
YxZgoshfCIUkzL0j+izuSwJagA2NqZDbgoH/wcTB+L/soQbF9v+zpRAqeUiV2F7OQ9D0D3WKpsx+
cEPbeAJd8U7MDCPtPv6aLaCstjZsgL0a+WhjU6/DpChODhaTGLU64CIlTziW0QpI8E8WhMz/+Tt8
iBn/+R26OsNEj4UDamOMlv/+z4ouMpmtTi2tGQtq15hBvlk6+IwMwxpIUiO0M7bGcmmpAiVw8xKI
KEtYzyVd5bH7SisbAmdqiCM0gQo2Hvq7pB/08xT6lxm72BpWR763Tant7C4jp6+ds03Xx9O2tJCA
2PrzaL2PLtdFnN7GapYueC3RfWhljqt+SVCZiYHIHeaDNpZblcv9VM/+Kq4lMq8WI3u77PwWziWd
NEGIFHKjGKoTj+jHO0PQ+ioRFqzjCA+uVUAEGB2L5bcBwi37AEzZn6GRyZxTM7VHRa1uMlo3jB1y
oGY1SDQCBEE1awIQo3UbISQhOgDUQVJFG8Bf+f92/kVn9q/dheWSzgFlEcWNDsf9N8B69jKfsf4U
PWnZWF0LDWA+RnSxdiBZgjE7O079KwlVtxPz5B26NDn6Vhm/drPWHIivzdex+OGphsHJRGoN8IkZ
RpasKRsNncBb7DHAaCfAABGS4BSHShuxtmGSsZ38Ub9WLbQ2mgl33fjWdbXxnIXqrRtc/dJXdwIs
b/qgRRs2mL6P0+Zn0rt7lA8Awmjhxc/jYLovRUfKEsMWyF/mgMl1S9ix2nkc0ityRPpLOfGRBpvs
uCqN1iSC6ZuHHaNPMeKoHFr2EhIUUyUNJFihSlunXiPRznp0YYlJ2uvNEg+BA4xgV5LNLTdT57/3
TNCQhX0UobK2URKGZyNptzqUsptDu5ckFsxnWgOmIcf5H/UYfh081CAoDBS75rM/j+HTtLbc/lyC
7tx0dfpujKIJUlwaTGpJPs4wlTTzxJ6Wz+0ekTS9H5HcIqSwqzqVw16krUDEgdglatN2040hi7Ee
blXmKCJgK1zGTIsNnHNfEb4bhx71/Hpu9WjrKpNJqTadfWmAv263rU89QLqVeqL5HzG37NPrhMBy
pULf3VqqAJUBvLdsYj6nY1+V3Z81h/8mXxd91Nzw7dX0l4GCD9ZoMSwFOFXoXbVVhrcunOF3agIk
0Mf2Wgw5zSQvxKyIksIlR+7JHtl7+HrzvSzELyMFuIgAjNTSsYYeoQ/XdPCt+9Cl3xGxfYCnjndp
lrtPUzmtuGYYWODdu92EXxty6O/YanfMfpMN4EjI1mT6aLKtghrn5s6p2l82RinEUnDCmgHhPk1G
hhX6fOJrI7nFI9jCn4wAWH20XlwricasKJWojvQsl6d8cu+SQwXiqN9d5Ib1T7j3y/iM2Om3Z9DF
8ps2BbWOTNF0rXaHBZXO45S017zB/1agRfMMrziZKDFoZ6DoC7neEjOIX6Ydi0so20ufCHrStqeg
+JK1LEnDGko+los75eblZr1CQCVBIS2IFoe8WzEWBOZMmPiHkFVYNB8EjKjrmP+BdpjdycX0A0Ov
F5fpJaTkqqJWXSYL02Hv2O4mIYsJIQAVOCdkZpKa5Z46d+j3Y7P46LKmucVz1N7snJnDbOEzS+lV
n+DV4MBybOgUNMAVyscvNu+CkUE8lwTf/a6IlAxJJZSIVVagx/Q7XDP9Ps3TeE8PTskQPunYSARx
Yfwi22lV+GTJAF2PrnJgAlDZBDjF7kcfEszmiDlIOuXeAGvQaK3aJblSc9aRNyP/E5bcmo3/c4rt
NSzF7yr0tP2QtkC9VEeQhmDP36plSG/N0RLS2f0WXaqu/nIjJGmbtUdTiLWdOIUxshvi6n5ha47u
M/jkg2aG9wo/nIZN6rUq2wtO3uhCpj1kC78ZAiNuvhR1Zr64kXmKtWm+Jvpe0HtYDRbkPY3d9kcy
z7/Qo4h9NTNIMTqfyG9pAPDiTGkYjTpJ5y2WrIUylBvrgqmn7c/i/qhlojS5tUpLrqForlEcIvyX
RbiHTFeuaGVQ3w1A8DgRuNsYocqR/LBFICnufaW+126HQ1LFL3aGR9Bx2+1gzV+dGJRHUQt/ZYA0
2dSDqF5H+yZTQR53bdw4T8WbXqZBazoECJA5txPZsLFcGved6/K2QTUBos3fcWdYh77BZYchb9X6
vc041nzT4hkmgceoeEocFEY9SzoyGP/7Lqt3Hu8RepRHVrP1cVhyBlgWkcy8PDQxGT7WufXRS/0b
Z+V593CtOtBI9e3DGPv3sY4QOkzaBezlVsd6iX9+3JAsAJytJbRzUYj0i0Lk84bcTz2RzuFvOIri
LLuFDfErXMJcbIu6yBUhRCNHTMdkuRHRPB1DCWLENYegBifx8BrG4zAw0ykOaaRN22IaPv4+TX+b
eUu2l4tWoFluHqEPPXMhOiZYJh6pLoUNzYUlPeN7RgR02PsW6Co3f/2BOibBLo9/usWIIi8nlhRa
GnMDuE+7sczf4BS8NS5yBW+gxe5jxd6SeVke8wlwiYXSYGMNRnISJQfL3DAHJVjhBV/kkrGH9FQb
j2WvHCSYwBg+E3f+9XAeURvPGvMW4bdLLLhUZAAxwdXGkuIAz+LjZl4g758Pm0mzA6ggoCL/K6aF
azGo9uXh4140WiUjr+VxygCJUU+7tgRgVGW8pABID6TPRIsuV9uPnOyx/DLsI0ZnAwt/3ldu9WoQ
yQCsoW83QzZhZUIMq4FjbupK2wrjty7dC2A50iB1tLqNGJBZeO646uq5JpWuDpEPuKjh6lHf5Kiu
vTGtrrn/2uHX20UizLaamX+MPvHTY0Kmob1YUgYC3sJR7gi80FaxRL8cY3ZsIaITxEhOMZMLNhT9
iuPY6H80X/vwkcgnmuDwJJVslaEpaNJx23RRwEzYxtYPvYQS54w+qTwsvEev5tqf20YdkNpWagh5
vbIn0KrFQu5EWKKr4WwSdLWs1RfOkPbiOqShxyE4viaSBDUYYlhPVnuiNRQgWGKHKEafQLkljDhb
brh8HfyIHNXHUyiqy+PjdY97j+c+X/v3vf/fH3/+BiemOdgNyLn+/TeLllPq6vPPyFpP9v6kTv/4
3dnjNWY95MwIl1xrbNF//+PH++RSFZF597tppTkDrOBTVJye8LWBWAqRpwV//8rnf//59/5+mEia
1PxAXKMJJXpDcigYlV2KVumEF3GZb7FA8qruF6ybvabgWFGngW/1YaKQU5qgT15uZhMiQJ/q1tpJ
O074k7EzJ0DPpeGBCyBkE00yWv0Ui+VJdzNvk/kDKw7bpBkmzZ9xmriHRI8dPB21c8xIpCrhMfpL
jmH8gvWeI/nx48dNzzoIx7qfrc1aLtofKyGZb3k3V0GHDBlo+Gk67x+vezz1uHk8LJwSnDQC3Hb5
JY/nndz7zz2ZI31kpOlvPt9AJU+WMqvldSEnL3DQKaae1h2KjJRhp+HiiT6qNRG6Iw4qZidIv0Yj
2pbC8ba0nwC6RA7y3sddnEKg09uHsfnxxONmdHXSudLFjFyRDbLqa2IhHwKpx80jFffz4UM+JRyb
XffzSW8RVn0+/Hzfp9jq89cocge3frso50cdLWEvTJoI5nJIZExL56Vmf0UnlexMZgAUQODfj583
RPW5/3xycgDifP74Xw8fP+japPzHS6Ip9qb1//wWygEUKQbj2rin1/H31UWBWvfv3dlS/Beff4xc
csTUXHIcu+csb4ZB6CX/9c9/vuzzj2oJMrTPh497/3rdYxr2+dw/PvjjJ/96C3Q6bTtbF9+S94b2
abdgZdlyqheWQZDMspnAs7Tdi77cDYusKILHlpHZUBbBrKNoKoQTPL6zz2/08dDvTBZgBbl2bPrH
/cfTny993Ht87wmxSTNNluUNw2CAVishv+wtHPODblL3j7Mvt4Q4bGoW4g95YDONDukvyx6gZjNt
vz6Ug/7j5MNwPNoaiGJWCim3g9vtkLUUT6Wp/nPTtN4imvrvx6ETaWutjRfTiwtoZnZYYSy/ejk9
YYisjnjMIvoS4SnXyCVwtGaX6EBoH1v18b00FL47s65eJas6IuupYMzlC547YoC77WMD/mvzP577
x1ckH7vp363+eTfMJLtNQkCd10c/hZYwxSIl8jRVM7zj3oMvVYvyqVfhSRFCiabIUc9VlmWgFllx
6fBGNaCjuEDEHmRhjwKFGaadjdlWkAGzlQAlQaAgF68oJYnPnZsLI4iLqs363blrbmidvfIpNJzo
gHb8EOmRWM8VWrM+Nn7MRgsYvdJfHei1B7O79pnenPzCfqq9xgxotPxIdknrTFdbZPnW5hTMNY8p
UVs328qs3UvSx6/ENizWHfs1HWvkx7X3o+JkterzFFkgqumtlnCtV4n/HdmHca2IGoXoYoUHfdJO
eQhWqXX1737sAZcx0znoPOObA7MbDTJoILMgbSNadPsz1Lu+JC9ADxX4JBb0mj19JLP6XpJRiVOG
DpSus3hiwmRSG/jurmkzVviZMFfKqtTBN9TPmQHwbiw0fx9GbXTX220MIKe0kVhH0xfHrcRhKsWv
MiymHVQhH5IzhE2h+891GSXPZFHUezmkb0NhI04qPDCWk4w21lRBNilG58McaJhZxhzt2yg5jBwM
t6iiW5XE5CNgZrr4qf7uTLbDJTaEtlsoiCR6cy1JpF4nTflTK/XyMkiF4GrJ7a77Oyek+mTPyFMJ
TLmmKexrTIpPtq8Xr/0QWZRF9g9lTvqXJg+wtVanShNiR5xgtfHMad+jCad2GdJD6EXbccq4FKa1
T145PQO+j58zOS8wLp1TApy1DFW2Yzr0B2wxU2Ydk47elsbaqRF6HAvmQDBgvfILvvS1ZuH+bbyP
PIJGF5lo2owqyklcW8tO9efM5aSAAae+m+2Eq6g1oPgZ/rnGs+wRE0KdHc7QqYfbQJ5YIAxFWEjc
BA4WQk04/ZPZKVoo1sSMsvCyU9QBRhF5ykKPC53mietsg/EBMxYyHSIXKc73ffeENw/L/WB753yQ
XyKQbwcbpVQ9hJj3JnqIuoOwsQkzLOsDHCU1at/7IM/sJyTk/jmPsT7A3x5OifFDA+241gbGCVMb
Qama4fWFbu0cLNfZ+3fMXrPpaZwu5NWnib0NyR/5VfhRck194wvzGypYVug7wxhJIXeqq6rZsch7
WpMiVJ6MhvAMuWB1P2ZGzl86/4cJ43tKyBMyEvu7VdvqDlEJy/Y0XRjhFVdHpJzEfH04NBWSyqlq
vzSqcV7MGqe/2aTnVlc/wWZD0e9j90J+BCSEkTmST8LAzHD91dPy7ainCiBohhiwrb6MlicPrE8P
iCL0fWKpMyJi5hfJcJDMTVwiZQnwxT1hmin/HRsYzZ+tBfk0v6Uyb14zRQS8qe6ZtYvcqH1CTr9u
KveIMz2nVcxU1MiJXepzcw27Vu0bUHt7hjZEEmEogVcbwW4hHXJf5cwPagJ1TpD31jCyUQRzXW2y
ztlA5LFPGPbf1WDmZ7udMZOYPfz/mR7hhDF8Y4W2daLwUuuyMNMAAx+wXrEOjbJfE/sM5Y//nNU+
auim+6pVIzaMIQ8vgJJ+g8n5Gkux4yXlzjJD9m69l6da9f0z0oMXszHpJ/Bwgy7WYtqiEdggfiw2
A7js3rWPs/YwCe0b1i15JYQEaxXGPWm5yTHL5wKyvvfT1Cswpe1rF03eLpIiqJyZIDL5tdKaq+s0
aq+HzFp99U3vMoN4g2zapn4Tbpbxo2H91tPDSCbqh/HVDMv5osVwAZqDFL3xmkzfE2FZB/Jov49m
7wZwh547KMAODsVA5cxNHPLh8yLeDKxlX1sm1CsmDQ0ZUM9eUuvbQbku8LdyfhkHOoxWyRdgue1e
sGrN3VR7M0w9ECil89R8jS2k34wDzk5t4hTyfIHDUMPJ4oGiniL9UMXNDgjN+2wT3wa0uLs6A+mM
VVX7W1+8kFbXEPbc0eiPFZrOwcPBywpw0kS0T+lH4WbF35KMCydeuzj9BimffDFbj5aWJW9xPxYw
D4z+jH6/GqfmyaNd15vjC6Wcux2ZHijSW75abYYTOD+3Vhq/YIR8WLPqY902ErH+GL9pVjg8CfDO
yewj/5nd/mmYfmK1aH5orQvYtIaC1GXstHQjS6axmISEUNO6GaKRHlAmn6aOa5qXk9/XL4M+Dogl
PuZp6DCwPJ4Jrag5War8Db40D1y7h0NeuUCgyzO0Fy2YW2ooc07iTRtywMgqBbrN37HTQZIUrUi9
cUaOCzzJtIaz9G3CUNZEVbyevCK9dWFPUtRcMPHwG25UeVM49Y9NkpNWTPhG65qnvuXCIFwJ9K6b
frlOd50qA0fAlHzguBCHqFxO2wW9aNykHN8UlZRejb/LO0XrfkL00HfBTA11F263BxRROQflaegU
h7rj0mtrLzlB0J5t/ymJCPkinfSYkQiDUCRPntscS3ibRHu9Sud77Gcfixvt0g4lIS7MqY/dE1CN
6eTWNjpEBDKMXVjK22JfT2VEvxurQUdX1HQPQ+WOb7RW2H21bl41SFErK8IQ47pLrTR+0JzX93nK
Et6rR/8C+wrx0GziuczUtRmfIvmNPzkfRrbCbjLmr7HbwI/S4f1l2kCu0WThMbRpmYZsGTCcAtVz
RnmhOQ1K+5Dg5Cx7j/IuZKJnErw2mu2ucSdacxA3dzKMUe2Sdj9TqX617fxtAEhVmrRYsfZ3mykZ
XeoB9Zo5pYm4DNvkOEY31dD9xOwr16lmiTWC12C0Jm9PW5jmSgQ7yv1geGdcdQEuM9pbBD9+swiN
hgYV/Y6Q3MNENu0npXCX1h2Cdv+uIBZuzDJ/qSJ25SHB99ganP4pYdgrppngZys9+qyVx060t9kg
BdGN1JeEVTMd5Dl5Dd3+EkVEAdTONO/nyYcZS+Jb6v9KapXv9YHDtUNAtE1FCy6+azZqsrZpa4t3
3f5DVYehzxzFpnQIdlc9UUTKhpFo6r8sLaGR7LvvXL3k4lndGDAvniQ043gu5o84IsmhT+eS/QPw
pILhfrIzFwmqWWt7X+BA0JzRP7TRkUuo/kWvyx+CXHo/aUkPTnCyTPas0WYL+/Mcxf5ZusXNcAV1
PeqRbZL3SdBmrDSINejPLMVxyIsnrV0qrzAPiPmEamF4T3NdNlC8aJfoc8KUzZDVQjTEfq3cDSSv
nrYwzq+4GBFApMTMh1nqfvOj/LsHRm/l5G59Ho1hM44qOundFK+wAegBqTOY+CLr7i3hdk457kNB
ByMfkxMjwYBWNn0Ve/5W+wXYCk4GLeOYjdHThqvQFINJ68IjcV7PKZqZNSDaLqg1LEOVm+UHhlW8
WzGwyyn24xzvHciiM6IE+sU2NpT0TQry0TqC87ad0BEi+d5dKn86Zqb+DVM8zHuDCwpBayXRI2dK
BdKquPAFUqhftWPc1LSTIxybtBDhqSZgFRXozTRothh1echmka27ot1gJBN32PjfpJGdkl5qe90w
cfrOgsgHpm/7FmPIirIqRRPRDYfYKJ7TSRsOvtfDJNW8PxQ81klrYA805GwTxTIeXK5tS0TjoSGM
cN9j16GFqz7clgGMrfXJm6NntwIDplIhZRM5PbukwcWekXnuVZbDQW93eFbdaxkjpfay746cxO+y
DT/s6lti6erZTcm7761vFdLSm/DlO+xdpNemXWxN2U7UmyP4jtRxAs3oT1VG0ElMTAPcbgPSSM0K
mAsLcsuhuKLFOsbL7yycDhLQ2q1943XIZWBpIaz3ePaOXeww+tK954zzbz6B9cirDivHtCjmirrY
63Iw94atvC1q2z/0xp/juGRjVUR1CZAgrnSnYI6Mb9UYXiiP2iNR93uIdPNVT1AbNOo+ZGcRFd9q
ezTuZuxjmKlriXG/mm9YKmAmWk249TT6+Fa/qozO2odTd586zM/ESB4r+8UFmEiAYIcTIjKqC2Fn
TzmC/axyk4sfIn+XqKZ2uQHV0ocxKzwvxvaAPDPC27G1NbIuOb9CPzFbhhwLzVfhziCyhEC3pRjP
NHX9MZDVceoXw4LgMloQ4gkSRFyxcv00AGnaDKjPgzcGuteCDSUCes1WmBgBzyW/Odk89nFkspss
KkhiScY/yBD3sVHz3sxm2s+wZqVMxtWJoqbU7VONM7KOunmDDAegJ6Pjo4t61A0L4xka6pfY085M
aaorEc2aRKjp0YS8I4gGhA7uAdIPNxli10tdTO9gWvAWxGZB2IkTFF7N+myhY9kpSqTc69axPRUB
y5vXFoNbl31tGxuppE+QTOjKEEQ7cTnjyBrkMXaqzOGYjqF1ScP6y39aA7lmHaJMO1U8qbIzrxt2
E3LT2ZH+uWQ9skpZOG8yLjZB5nu/mPgTZOb2J2wAT3WWGacodXHuptNpsgRfuA7SljBMQMs1VChD
ac/2OP1mfd0G2uT8MFWZb1KtjIMxrsj70li4O85XBnzewctiH0Gu/quaCQgSc6ntYH+3p77HkM1x
E8ihypiIkSnAVCXc6GaHStcGSlja9IUqevB2A6raHsFD535RH2gBmweYmBm9fdDYVjXpkEzhBFc2
6RJtWeGpY/BB/CXXgoKDa03bJj+VFeYQ+Ct3d8m9WoQ2fcPshvDWagXWGjES9iglti1mBgYR1rtT
/SIxaSumaiT8qWiwZ8p39pn21FrPHV2Npyzzr5qkS4OZHqxkrKv7hDG462J3zW4KYT9a0oh87UR/
AWdOWhIbZe3w61iBq5MjwJIw3s0S82ocElNh0nk9mqnWr4e8pZ5H1rWLymIJRk7eMWllFzyK4doh
rG9pcOGJiYW/jyciUtBhjntNUGdKVL8nftlkhxxiUz0FbuuidmtM/JBLgyTv2l8yGcKLktHdjIZb
nIT+F9UZSJRL3Thx3e1WqcRLmrBa1BEGHkvboCSFhhr4CAW3lsjRyTk9Fkt4EUVekQ6b4UzXJlls
NSuFqkIwldaZz/aU/q5GZqyQctU+C53+7BeZHzgMytZlZ/zRWh0IXVts576pb+M4ths3SY4ze+la
kWIQlC7j82wZbsdhTuBMEWTwCM6SkRfDFXx4zIfUsRL+eI/n9OjSn9FicmRa901K7eLiH9rZgsim
3tcPiDumS5f69qorlhiAKCfqtCFxclmQRIDkrsXcv899vBNDZv4aIV4UhW8Cqe3Nt5FTIqCG5HVo
Oga/g7jWrVl/94th19j5T9P0I9bj5kvtaEkAlE/fA+hKVoXVF0+9S0WC0Rn3Mm6uyseyCUIabnZe
3pFfWoeQ4GCRy3hLMYa1sXPJqaf3sEatk27QUi5LhpEsCEaerYmATgxAdsFAlZW5FaEbBg04FnpZ
DM7HppzZIydW60tRki5hK5FkjcD4kkm7bII6Rnw5J4gdpTW+WkThMJvtLAYGIYbQFC9GBzx/oeqb
obexzT7cp73RM8HAwtB2dsL8TidiZV45dcM2zuTXAWvRsXfM9NmwGIaQJIPXdf2wJHgeixcA4Fjw
yELeDFH0A4juwJjxOeJ0cY218k+xpNxYLMm9DFBtS6bFdhoQXLY97ENvzmGAsNRbM0fRduQZH6N0
iQQux/TsYf6dSBWtKiKFMP/Oe69909KSM66XaAdG8BZqplmsutDs4Okys28LWxyzbqJMw2a5w8Rm
MHCydxzRJUJJDtSGWR7YOxPEajbgo41SvT/pmYevEXVTfo86FePG5jQ7TrYNsjyW+2qoX0gz9BCB
XyxG+AE674KBr73721/T2+fUp6JuYHjcppnlApzelNi58H2SDdEPphet7Fy2N2u8czVKzlorvj5a
MLkYbWI5TCPIvllVbjDDRRBUrTsOt9lWDBEHfdNGWb/Xmt9J45BAkIz2vSRV1inck5+H47ZNdZT6
WObXQjkvTltq67pykE3UmJzdyn8aiMw5ZJKglchSIV1S+YeP/WTVyVtRkiRHlK1P4gt5lKV0KI4G
uijjIuGIQ/07BBwIg1GmI7sFwVJYin0HwOHN7PVjMtk7UmySvUTETQ5hOe+0OKwDUxCoygiOObgl
82dgg2/ekDz7KrIPUZSorT1QgJDPUux0v7J3VeFcVSt6EibXpX61qxD0gLR+90gszkbhbOCadBvf
Rz1BLgG7m0+YWVpouDBhjaNM8cisTwSRRr1BxKi3FBgDGsdWOhcy6YpTmoW3sdR3nqicj1FezDn2
zlZBH6lIcZ846Qxsq4nWhQ4PtWtm4tKShEQA8AsPMXyovB8lwZjvK3pVKbRFAAFgl7i8ccDfCFDe
OOYbrOLxz2xVa1D0VNOWPQSD8YOCK7l1MwRPq1H5xfKq++AmNBurHIZZhTw142gmtmpcFyMO1mr0
zk5klM/0bc01jnuxoZp669I6ATqpoR5IHO+M4OibLWVzqiM8Er0ga77JQ9A3bQ7Do25RPHiK0Ufj
nt3QXU96gSYJCl449DqTbZ/Zvh/FrxMjCaS6i0OdYMO0dp0NquI+aHXjPOfSvoTIohVOFXt6mfJY
HhxSC3a0leCCLa1HkLEQQ7u7mSm69FAkdgB5vtYshs+pq30ZQuYvHprPU5TJW5ss4kVf25gW09Ny
NKLj6D9LkYrT4ybXbPa5FtCyCC2Um/bvmDUqwmHUc6uRcPkpvVIlV+cSx+x7lgh0pzifjRh7A1EF
r9L2X3IOhFPU+lu39ZejOqMZp3JaXFnc3VDCtTdTens/1HPO8Vvdo+2qYbKBefqn9gcd1/HMhayF
IZcV+okhS3eY5oaCBHbD0UHzb2TauQYX8JaoNHtqfpiEkJRJlb1xdTbOJYj3VVPvoUilLzrKemzw
EyMbw54uvtGs8YW2e9XmcB7aZt4/egtG88wSRQv0UZK/l6AwjJl/6F6TBPovFWvxqR4422eW9lJ2
PDJ7B8+x4V/A9h+0KhFI7pv6iAHue1L33tYoGo4oD9/26NHlTZS5GilqhV2qAI8DPazYJN/TrAmJ
wng+pUXFKcgIAxQiC2+c0Kyp8DCzumW5YTHiwgWoX/TWUvvRiHddbInnUkx7C9C+VXnGtSiz7928
KGgG2T6XMLrKcQTHw1rtJAHAH9KSRqGRVN2p1uJ9pUz9FpfVFzYBrvCZEnyyjLsV8/FLJpRrxO3F
rvZSd92Xwt5YVMR7NLrNEZ6KjBWAjNo1z1Ou/dDGwd2Xnpx3omrKnUy+4BhWQRyOJOmV7kBjNbmE
ZRZjcB66c+7h/w1VX1yb7IdP0HbimcUHHMEBWC855KMXXWTWjdvStNKdA8N2XboJtCaFiUMbDeur
M9Aczrp3kppDcs60V0t2ULkizlsCXty+boxNrPz5qSG08x6qPyVD+e0Qs7qg5TPdiXlOb4oMKzJU
vza6bI8VljGkeQQWDMlMVE5YdheQFmTfgFxcwbEiUtG5YDpyLq6f/SyiOj9U3qTdGPa/EGIHiN73
m6sayaYkApdm0AvXHB+uUCFOLQEALcnNGi7NYPCf6XtnL5r2J5+6as/McFjby1JnlNmZ4CW0k4R6
rr0oYW+DOHd2M+uWwpm9QTwurnn79veBObBfIMmG5oJgz7VLcdIsBKtaOdrbvyZrFmeviTmykxjR
cLY6oEBDTyrF2GAyfxguzJEKymxZUTIqqvaejrwxdb1zPTCyMiOtOgM1eu9HOnm6od8rBlZt3LuA
N2vC4qXR0Ikyg8dKkY+A6jfVyPTt+H7JVTx5TofA1hV7M5n7tdDJL4oTmncqVXcnYsUZhU9NbKgb
/wEVOklv+WgSkRRWaovmd1/xZa2paYwN6lBxcef6Yy7IWlA9Eg7wie7ObrJv0XI+EYKw9hqEfdQS
xwToVwXoGLUNZaQIiBsCOtg/5SV5a8wNtH1NeAxjDsaOsuWyP/po9my5YohFxVpSFiOJAWnWc3Gg
2eWtNPwXq7LLKEvb6qQTxEFWdsFIvUWTJYiGCttT7RDN2Epkc8OA34zPhCaxI/OwpyEXKePLsDBB
6vEnDcwsmOwp3oVj4a0N2QjAiMj5LbOzznI0TlKf0xvrZMlSIHHWpEcwiyglcXhFRMO1c4xXGvoD
nW56rIEjxunVTu30KeKUFU0Evehiehlbh1foiYeuzFgPcinPEmOL2/5McwGjUaoxIqkmbxM2Pboc
LDSTEZuvwuKTIuEtbEBEhUWbd/Tkb9fK7INGXXwtR7mmEbfJtMT9buFRFAQtiN7qODH13slYTp6F
0PtA53tborgaObkUf0a2adKkCcxK0L8rTgNqPly0sYNGerFPJrQIGWL9H+7ObDluJM3ST4QyAO7Y
biOA2IM7KZE3MIqUsK+O/en7A7NrJlNpXWk9l3OjpFQlMUgi3P/lnO+cqqhJ7wbmGVt7YtSrurQ7
1cgt2GnaN7XbJf5Cw3VpbfNbaL9Nkd298MMigc0d2Ve0xDeIHnWBTeS0ocdyF0vzeRDVD2k2403o
7s2CWOfcogGqQ4/6wy4eiGFjz9nuS6uvX01HC8YieSzMsQy03u7ulqo4yiYF0RXn26/NXJbzVodR
7B46g8wraSZQaBrTuDFlenbmp14iQF8joDgg8/m2iicEWvb4agGLuaRe6JuVOGh0Spdc/tCQ4+6j
Hl7pXDVcm73js8GMtnNux+euAoqhGVn4Uqykyhj3SGl0rImbhcCKNmEaEqFgzhfiytUs6n0J5MPr
xjMxOOPdU4RY6WxJktbSF0qnxkfMnHIht/B77OXghoJViWaLo1kWz0ilp7MHeuY8symalCVO/Zg1
1xbByt5zlx8OpJizbori/PURXMfyPGbGS9RACP2D2CD/zW6YFoEzFBJDn+bqSthPYBMjuu8sdAIA
G+ataSIbc5MI5XRfPYzYh9gkf2XBxcgSU29Ft5b4FbLFeJrbqN02Djb2NoKON5XxdG1Z33/Zy0rW
q49L+oEQ67aRof2q6Fdiz3itJ6d/EORunp0RpmI31gTxaUR5ZaupIGEYqKrlag7deC/SN2SJ1iM4
670kyRSBWQ8vZw39IOGwMoH7dL+qpPgeU/nvWT8w1UW9zqW8ODtq2xMrM+qvIjkl0fRd6gXHXOwS
RuoCpkHm/f6lj5iimfH0mDTXRY7RBqU06vIRznnjghxy4+Ep9lIyFkliDhhDvfe8kBSt3gY1xS+j
A8VjWbyNW91e9SrdeZDypTCmB+R5nk9m00eaLAUsOs0ntdU4gYG7Siikvupw73okvKfJTGPoEpDE
uugMhe9S91HmjzU2XllRdYuux67hVSd2xs8RvvcTZZLtd2y5mZ5yO3TOsvnSyQJ/uUngZe6SVakM
lLJmHbjSc3py7Wp8dAH6bnenCqYnySi07VzG7JLrpz4n+zlyOSVKAsi2qAISIE1kA2eESG7UxMC8
9QzGimMXYkvP0kAVQIH7rLLuk8TO0adax/SKBjJ8Fgosp8Vpv/VsFCkwgJmNlvM70vDmoFunSNPs
K6Msyn5TCxKlm89u7vwsGnRR3Jv7lShc9OS6zLZL/mHKTHexLO6BuTogrCIcBAlCGTN4boaDGHX9
oBU/MLpU+6FKbmMGshucJeqglB0oe9xnfep8jAdVtcG4jP1DZba3bjy2fmtpuT/2zD8BSwCjzAbh
x5lnUGmbxm0zdNdUYlsuqu8FI7UNdiKH86WuN2btdOSx0uU5iCZmr2yCg5d3+F5syK0TOT8o+or8
OpX9x5QazCXD7Chm57kxWJE0MDWhQae4xWFWBV1tMVBlXUklbfq26xlXGpT7NjRaUCbtayT0G7NS
xV1nmTuRjNFVucYd6ZALg9o89DkI51McYajXS519GPsn+r9V8zjeaNIBo7yohy8/QSeNJySa1bHr
qIukTB9TorgOS2m/dHLFVtXOjEtF+7RGbooizppAmz0Pu82ITY+t09bODXEpu+49apvunAzzKiC1
/jA+/38LMmGDiuv2P4BMEvWB9yL5K8fkj7/13xwT1/7XlyXdsEwLb7mnYzf9b46JZ/7LdQ3b9DyE
nzyGKxfi3zAT51+6i7HFNfhfTGJLeBn/hpmY/5KMJXXPsiXIMvJR/lcwk99dxitU3BKAUwT/nGGL
1Q37Jw8n1rk4662Yscq6LMOAMN3KDgUIS0CrYenlVkN8Y5VUZ+xOjyWTN4YVc4D2Qt/3crz+6dt3
94dD8y/I89+N/OvLcUwbdslq3LSN30zPGd+UGhirdRZUDP5cYztKzY9hdupbvXyHHVVvLbfoNtpQ
347emP9B2vkfkeu/WxS/Pr20+e4C6nDdLxP5n74b8JgWBZpXntspfK3coX+0pvBgd4qLVw/REUGR
8oe6u1Ds/SMV4HfjMZ+cRwV8gWXZuqPL3752mOhx1GeIfrJVWcc4CHbMDEZ67gEMton5pKXRGWNY
VjkLwoz00y5yPNopkx4lu71g1LBB8R8zUlHLP4Ah/ub1XV+csbJ4iIqALvMFxfnTd4Z1BSxErZVo
GFXLwrt5tdalcNOExq5Q6OF6RemKPYREuBJLV1Ls834NDxjMx7zS5mOpNrQB7u4/PzBfsJ0/O315
XbwbDM+0bMO1ycz46/OLYQdZ75TIczyEco/FYuL6RSCF2vAXALroWerpXpg55HaKAF/lA3J0HBOn
asWSZAeVSrSfasDs0rAfwli/08ihIs8lSm914+R5g090evsoKtLeZmzj1BGJcR7t6dOOW/u+r17t
RjkHL5OHZJmRVCdR9WZ3HmNbUz5oWX3HmyxjElL6epca97ae7vLIrKH9kv0Uhb/U2hiFlYbBWJFo
QzzjK46fb7pZepf//N0y/ponAOzVIyULYQieaFImpPkbuig1WMzgb5fnpKp0Fg5K+rbFNoHWHo53
HibUkFTeSWVH4Mnbjwr/w/b/9YUYK4gBhvQKZfrNZB+lXHDxPMuz5XbjiWTtawE95WHppz2d0yMD
5b1Vz+osQ8mdBrjf1aan//zN+J00tH4vgDcRL+XovPF+h3AkrA40u+rleQjjX5p5kA6ZlFM/H6Xn
3cmEfYxZ/9Px9vfTls9pm0RR8V+uhN+eVn1IyTc2c3nGIHSY2sryNWWiVnHvABBpO6rw5VywtzE7
aIKICq4sGuh0DPGC3uUf3jrm388bWxemQxaQgHTwBcz689FPM2KQA20I1vndhZW+uAj8mi52BT3N
vQfdnT8sRNw+eQpEgyBu3i1DeTVAnB/VUiY+wyvj2nexixnJsk6jO+N8sPMHAeQVPgxul6bNQlDi
FfBzNe+yisPbGCgOWUr+A4vA/PvJbeuSewwlOh8Q0PLXcyA0DTSMdibPTG3p2ZY6vG3bVSw8xcV+
QpzdrN1nvUpGoDuzmlYs/MKZlprsvQfElZuxZkNT91lJMCoUeDG2mV+x/z72ozgPlqkxDIqCUMfj
ZhfYmHUcylRREe017dmms7N5Y9VgIUk0+icuD7Czv5AW1udFSoGnfn1cnd95Bhm6oanIap6bzGoO
k1aTgrMSPEbYlkxKv/fRVP0D+ulvkJr1c9q2cFnYUYb8DSQ21W5btU5DxJjlIeaIovkOWMKdUbOq
9iyUch6u4D1iG/f89YsLOs/+BC9d/MOl/Nvdw0VPGA6QGk9SocDj+P2dWsddRW5ArZ26MNN2iaE/
ytxDd21H7D0m+gpzTPVdDVEMxiSwBlMpbkLVioNrqn7PwNCPojZ6hM7Y/gPKx/rribq+NkKCHF3g
P10fwLWG+/ObqMZlvOLovBPCpa0NziAwrA4S1YApz47IjBpIHt/y2q66A2vM6PBXo2AiTmrwoxGd
CJkRsOwHoZ1HK2HnNyUHC5X7zvCaMxtmb99WPMZlaTmHaXQDj6psk6zD/snkL6azhUZrxlBh9NaF
nIoIxT0SFDexmwNiFtLdZXivR0QDRK4XlMo6dW0d4YB29f0Uw2r8WvVkcQGMIpt2AKeLgPIoQxqa
mH6aVoFBqOgBiKR+Nx4So6rO//kY5kf4VxzS2oE53OG8cT1dCJvq76/fw9KdUjkVQp6iCHuhsuxn
fYlhqCdkIdhlccsCb+TS7nVUGR0Jarx2Bk42EyJ3IEQ8bLPxlKbcIw0S0yBx6br0CrxQIWYo1Eh8
vgCQCdFCO8quN7LmjkuajTw7TAFRXQhcbbY4eY59P41sHRjMIOPE9Ig2hD45M51T6ap0P9rjTRNB
doBkiq5Jc3DNyghprBeSPbHILGfY2tantCjnZfvlFP76/cRs0Vcezmm9FVwyNVKhHYC9rVjqmNzk
YQi+OCVJzHjYTfAJj9Mh7MeZ4d+yIwII+/4YlVvUoN2O8oBHaMzOXUOkIKSMA+dGcm93gjkrQkUg
pN9g9A7HJS4fcBky6Nbjw1oWEXnxNrOHZKelHmOzqTcD/tAAZ9W0rW07RDFNr6wX8q7jDL0dta7y
YcrEARY6aN3sops0VpdCsQiGxOkEGXFKG2dW3qWLWpRNHkQDZZnTie1VuG2WHKAgaBhfL7TyJGB2
p4353dHBXidRn2/FML0T4ICOFtZSmX4X1gF1eRIYfZeDYktAX0hWKsuof2M4ACrPsN57rPVBrVLm
qRpBsRXBq3u1Mi8mR9eQQQzitKtKlgiSTLmjNdwkvbCvykv3y1QN57JVCEbQY48RqJXKDlm5dN3e
W0KbCOj5OV0V2MjDDqalx0fMID/LiQUMG/wmyJ2VQVQlCDCMnjls3EV3WMDgpaOsFLmK37JyvpVu
eSARaHhwTH7mo6CQ7/oHG+DuhbBclCNWWAZNmjuU8fGTzBoHllvYMlak8CiKdo/MsjuC/MvJcMh/
KVtFD9oQ/gp1E26ulRUsVnJvP3XEQiorX65l9JLVOMgx7/lJT0pEh5lnY5Jb/H2sW1J0ymuTjitj
QNZ7ClWyukJnxKDASIThdYunpg+8FmqbFm6Fq+YHt4j3uIKnGw0Ts2DzGiy1zuaax/poMNBEIKAZ
gVvfmM1SBgT5LQeeNYF8nyWdZvCzEQRWb2KzdHkrkWTYRH39xxPelrifi5An1eMjQgh/eUmrztVS
fXoRd7DnLdXd6K6+EZjTdbx4+0ikGSwcHUdHTxy5Uj803hrPoSBehRCpLCG6ZqSyEHTS+zpmIDyW
w3UNsWDG2TwqEe0jOYZ3nd356aw0jo/C8D37Z1K6XWAVLZHrWmxsvWyojsz7zwp9AlL0NN7ZSxrd
z2nzDjZWHVqFvAukzHuIAJEDw7thHtjc8QVWmz5FUk5a17v0wvncFdUvTQ7jNYJJ7ocVkFydn+oG
IUbyxPDmQrjJScGgfpHhY2smPBV973wSSgiYmyHWSlvGQLqVjmhvVZkRwlgUp5xABsSUv7zR0K6s
ot7ZepOj7Qybol9+RHq5eutnFViZqPZZ0n5P9CPCXecb47G3hFwnxUD91q5YfEchkd+z62XXMAKt
PjoCwBafcKocUAurzOZLBQwU4aZH+LLXcWkFeuGRUaPHOpZHLb3AqHxpaYf31oiSviXEioOg+igo
KTaZwk5pGPVdnUUKXEp2gd0coqDEHmgu5aM+xeHO9gRhCstbbK0K6oa5vqE5Ob4l6YfN8NaCsme2
CexEORjQ0f8j41oBq4Z9SVzjQDrXNcVcci/I6Aldc2d3xBlJXNa87SoVtCs1TQO3/VQ6h4j8j6fe
EAP6ZLJ/ZDpdvob8jZQ/ozVBzV3mjDaaVzKUvbjP65qUcHv0XlBJVzci5ERKnXzwy1i3IGxo5SFx
GIwTC0QiU/NtokKDDRO1JKj006UYvKeYLC/eb8NeTIa8BYUdfIn6m0nBQiyt+Sm6TPpAdS11Rcyo
fpNUAMaHCG26kUY7Q9JTF6ASlGqIrOqMuyZsXL8BhAPhxb1qC3sCOJtfzVlJZ7wzEepBkW9jpK4u
MWLYB53taC459eLjogAvT5NkLs3pdJ+hha7KibU5YOM5W+7KDiVua6JnLYqkDfRUPTHmcgiwwOWF
3PktLOzqoQB2t007YAI22rZVtCe+DdJgQ429atI4nAS7/kthqp8LBjLiQ8RwLMMQ6Trd0Ga0mj4o
q/1Iz+DHCEMD1NsTD4l5H2k4+W2LXsIzw5i3LhY0fBcyqMv8ydGm/CLUZR5a7eBVTe8jcolYdSw1
3WI93SkXtbQEJAQzxLrAr3n2WkNuQm0gFyeKrP3U17TxGaE6MeivIMcyR8gsmjxNw0OMKPDWHLN+
kznofPBQfG/U/B1hVnuAudQjfGtetYYyO0Jij72qsAOdfapfwhM8ZAvKx6/VFppF9TmnZsQBmejn
DIX4Bq9rHjQSSRj2Q9/VLHFpYue+s5vi1sWbgASvnnY4DC/D0LX31OELn86LAi+0dnndxudcyQbm
bVudNGuHGh1PTkz/IubA0hexs6sYCHYpULe5Qg/GOLNRcU10l6LzpacNe4Rx+m4isU5jMr3BY4jd
DeUZ6Xhpy8+RtDvkBXT/kvmNgRX20uDwQ9ZTMwU28227DOOJc1gvaYk9Z3box8nptasOybxn37ZV
02wJICChSsYIR2xDP+Myu/H69rMxBTYtVk6krPzBWJqUDGSW9jcqtBN8+JkXtIN3kzaCQd9SV/up
JFzd7Rh5mcxSufzNdNdNZetDc1vr5GzF45L8iG55DFxlAuDwJBIgUYS7gtD16wzHwtw0jWYFX1Qn
4FwoKVBhgql6RTowsvX09C2TPJiVZmpdYPsjayxa8yLzExG5CODK2ToiOHeDEPLHdeIG3+MMY1ze
ujohtiCemEaxcvBA+ri/4jVfVrnybSjtz7pOaXelHpQh6i3Ymz8yLUxoSTCijdpwNxSdBbNp4vkn
XKxuRRuEkFJ1waaX+HYfZdOrqXnHbjoD9an3hVH/hDn1JjyTd5dJWmE4pXtjSrg75EdFHg+6suJ7
X2XxYcjICdHxuSnDfphIctiFrkWARxm/2fZ5HYZNsSBEtZpgQVm/pnIh/NcsfrhO/81SGRAne2cn
E3nSVRFRxJHDMq6b1kU9TrxlAwUXDofhm3LrbF9MBqblYthEzdQdcy8Kd60s/XZGrBuCOJNNyz4p
VVfNdKeDXpJIZ3Q792lAT7NpJ/Hi8t/Z4McGtO2NID97h0mI5AtWh7nVzfysq3e9mN974uj62fiw
ggGrBVRSSIczcZO1m5I5X8tD0b5ggjC3KHFxGFsKVL/1aRITuVVZC5/GQK7V59lm4odRSUWJ7YG0
qmqTvILJuiHWrdqODZ6eOYenJ2oF9DLV+LEQ3zWCWQGxV94PegPyce4DQ3SoG5Ckudin9BnlE1SJ
uE2QxTnNpZnYQmKIIblgjFq/zBuqX9uvViJATkaWPybVTZXipu6GnWMaZIdM3WNfE8ORN+ZwRO+H
BE+XnrFVBqFgclzlmUNO+OJ0MGykrQvSgq3Nvi9mHUx0jDrMJlbMAS+zNlhZUGuosQqWsyAHldyg
IWSViwLSSAwtoOmrugRvrpPH29RDGW0vt01G5En2ih3+rYiB5UKdsbcdGgVhlbeagxEu1DuyRjnQ
6dR8akSoYyohxRL1ad8kP+l4D5JEsqCVIYrYVr5wMdxRi34iWq84k7i5I6f2qTtHDCvOvauhtjFJ
0xKt1WCEaR7y0ijRyLNuy9CQU6Fvpi47FhV2lX7ilHP0Q601P2eLFkNUxEt09Tf4cVAgGCVZoqCs
jDQDDrH5qMecFkUBtXxxqrNM2Y8WInukqzgto6pQu5VE6IblvozEzDlmH7y+TvxUiZIMWRDBORu+
fZh9ogP5OU5IFHGzODs1p/t5cp4SsjiCrIm5CNIwKIpY+HYUXXRDNDvRmfpmgIyFszC8L2pwbu74
UFMEc36ArJAkxQ0aR+XQMqZn7RPtAJ7ZZE9A64ScZD2KUS4bfQyfx1Z8ihovlOgZnBdO7rdNMviN
uZtINg2BdUM2gOIeVVw/qrMLoFo/RHm35Gh6R0+z/MwJIs3ejku5QqVE5ReDNW6q6keuIVvrCJw+
IArPhpG4ymqwNvkCLVFrAmMu1aVCvTt2BlGTVru1u/wSUQiS8jscSodUCGnVDiftFH9Dz9eoGze0
yBkeUVjmUt2bSIQCLSTihhdyBOoC9ECH0DcMaPb55wA/ZrJub4g5p1tHpjzE6OSFBfPOyE+W/QrJ
mUwn0LWkYR7C1DSQqlkFUS+xthmBt254dF2+/9mNOUQABQ3accmwKpAgEl26CY6KH8lbNXlsYqfp
HYQtV71Hpeya3C698DaksnREykt80luy0fH0kt1JaMGDhG61qTNMQSG2lkBF9iVtuV0Lw9ojiP4m
UDROzX6IwNuaQBIde3hvre+52X0SvEF5AriDK8yc5t6PlMRdAUuTLkdAYTMuCQl721jvOp+Ul5Mc
44NTRC+lXv8iEonQsglV1OjRDlvutnPzm4hbLjRRJ2aefad1M6jPPNsujKcPjr1EW1P3HkbIoLkq
hwsj0PEx8iojoLcAOeIxJRIL9ArLLStuH3b7hp4fhAH5ZSvwNpJy/MbEUz+1IRxd1gWhHwNxPxiR
6zDCmvRdr0E3zgEjbZuGFbIzJuZ+qpqf5IgbV9uuLgPH8MlIKLR9z9npA0Jlk/xnBPNTesO/k958
fZRPZXoTR8WdgKV7/L9/jvyeNNQFaYoE205HpSP+M3lffP326xeaEnC3js2NWwvwXr1MiRxSQ7cf
8ia+qYXIdKrZYT414Xjs1j9rv/5s7uJPnIHxoZra6GY0tQPyHP3kNHF08/WL9X8+skWo4/Ka280U
uc9itL/LXAyH3p4YOuUK22UcaRd2PvwWccslqy0eITyjuKJ2UZOYQZ3k9Vu+q+q+3igtLw5lMoy0
ibO7KZ3B3fYaAAmz0N/oiiffMZZx94UetPkRGlGQFPWnKtPVnJd2W4VHG8+XV9L/OPiAdrVGuKpH
xF0WY2mZIbKhhnFOfElDqXa9BfiD0fa1tUZCjUn8zFkecnAW0ndslv5We1lgnm+yiPmYxTWTWT2x
xtEtYSn6XlaENOvGLUOZaJssdHOYAPPNhi1thsGYRNF2mJ9UI97BSto+7cmvflkTn2TDG2idMcaC
6h+ucWExpd4yEmWQ3jrtUcklfnCN4aJMEd8BI8iMJL6OstxPJERehbKHy3pSjjMKoQRu61GUq/sx
QtfvRko/YqyQfgWHDNaF556nuu8urmpwUPblrcLzcVNHeYVTCJQAHIdVCJlo+G2NgyTUcM0vNo9K
n/AXFqAQRRU/sr24OiZ2YddFftzWMCgnkL63dg8SS7X3euZ4h5bSYrMANXs0LC4TAiIGXyPc8qys
4lZZFpd1lI+HFPr1Ictm8jHGbto7JVGDc81bNG4iUH9GepwqbEQaEirVLYDjiEXZt+ZQ3emMyqCW
VgRueOoSpsTDmeO3AjCEz3rDgvlaYj9sbomSyi5gETaqcUDL1Um8c01eMg4Gd8+9OUKguSt15QTo
OY17OLXZKvcZwyT6Nqjixq2N+EdV7zqXhNDERjZdN1CCNRM1I++WV9I/8gO53cvmD4npTBhR5Tyn
TsfxPk4gF/hSMwNW3sQ9EOHYeczTY27K6mzF1UfbtApKZ5UclsEFCzpzu5rW9OYNzgvQMqwJrVHA
sIjjfV1gQZwm4N6jOFGoZvvWRUjHwgNxVQnWj+Y2k150Hec7c8EQPkVjRCgWfAg0rbBiFMndbAQx
0Vjt/FBT3ndR35xJHvhmVoW+TabcAteAUt1tykcPVb6nVc3Otbn/uy4vLlXB/CQaaHwIyviGwehd
c83kBPP9YV7pDAguno3cMs7GZC4bmxndCajosz7HFS4gcaTddv2qMeT2q/k0KyLWcWdemRRFd72K
EP2VeNQyETX7gvnhtdYH/ZrL1LgqPa+wOklvp0C/zqD2+MOv/89YWsPVfSyxfWvSVvex1EGywave
JeyAGVhRAmxHDPYzxjlMLbI7chWSOz9hU/P7Cl5ptSKBC5xhELFkOWyGiU0AmkymI2W0d9wno9YA
TEIaFEs1b6sS+2hD+3MYR/tplbIdmrYgPRwkq81YdF+PIJVdbOR4OHFpduZIgHdK+4zVYgthylmf
4wfY8t/16Ttezd5H80dmn8hgsegDP4MYRX09IZXGquCLktKTA0tfDVrYbUTCu5FXyyGHaTNKQyo7
NzmMKRb8ooo/E0FICERwU5ZX1vkSTqxV7gqi7Pv21qMhI1pvzgnlzuIPgUMqWHBQnkDcwUUEquwq
zTzh8bKPevRSo78+ff3C++hhkemH1LCLVu7UcOwyaiEljD38yMz+66NqWmf4dWqqAFQHs9MOrL1O
0+97IpxWzPBMXW7xXcldRppQ4cfTkBN2YRsn8FLJeVhdXiN9/9iRj1dBMnCNjTVC4wMzsCb5EVIt
auYnrrhgui3OOkezHmkTfFjjiPoXI46X50fV0oSYs/04j/aHikjPTO2v89V4GpvJ2g9GfT+287Cd
OK6DyZpuk5SI72QgTxBCAlT8NYKO+LtIcn4pgYZY61Ns2QTAOaIDA9WjypPT0ZHqrC0juypKdd8m
hS/LmEY3UfUL/J525vQ/MIWD8N/L+ZC5gDpo+WZbjPuyb/MTrr/nenGS+wSDuwuYoZeNDb2HVzxZ
WhoMHacjLRlRmG10NWzCbmqYuzAfUqqsMq3Q4IUCo20Q5U6CC4Tur05wQsUNZti4zeFpgv/SO9AC
OqMIqMjeixg080yK6iMMiXUCsnG0yIaywnDfjVbK5ejd6hkDKi9v3wZ6ySNCaOTSOUfUwMOdziT4
9TKARNpsFqVnuz4nrdNM4QshwEXUwhhsNucTbecGz+dyJ4iwG4kwZ8q/j2yJf8eGW770yOhQeS5k
iltg2QMYjZIxCNSVQmOPYdXST6lJQH9BzXSgAYaaeE3gyuy1vL12si2O+WT4LG+xbNf5npWCu42L
msiJ6YPRnEa3xkjPpgxlvkhoM8aApfnUGRIVOS6RuVlHPhPBgXH97oDPvYmn+yWe5WHJ9DsjqkkA
9MAPjKV7kxBjfaxMxL691m8wRfTbqmpZYxvEXZhtFDAMGVB0Fz7GDQxSds/X5sZUdSX3TW3/bGTR
7+BC3gv6bBqfdJtr1Tebi2EXIcJ3DQk9LHwtPH0MGsODbVMMBKpnYPUh3A/bhSy1YHIAZtBX84+x
TMGP41t1dT9kYbgz6h+KYfjB9ojxi72Q+etDJIkt7Mzws7W1n1Yk8mAI3XxD4feWoOcBHURxDSZ6
VSvTByWxc9KhVu44IJ5BKzySRhEFgDVex8LG8A45YQfsHBCFQteQcezvW2wvflc4h1wXAbDLlzCK
Xr1WjCj05xorjBv584ylsgK0EZR0q3FCKl4WskwVcNS1ZkApM+XBQt+ulDBvnDl9wS/ExiNrH9K2
/yCBnkfx15hQLTSsncxkrM9hCdiX7Z6bMhRJ+mDRv+MpZISfNA3/PPCxGoPG4g0JRC3bB2WQnWng
7Wn88Op1xMFG2h9ltk1beAlaFVGmJ1swDns2wtx4+YQ4y5gvBiOKHTIyjHq42keVQ31rax9NMd0Q
Ut6TV6PpTQq06ivjfNHkG1GsNueBizcgKYPZllXgmaLdMnce/TmUHBaYqtkL/7LSWffbtskDe0Ys
ynCakYdxRhUu9ixfOePn5hOJGG8POGF6qEwcu0j5uzSufbM3dpnBEGikH/ccCvBlYJABBRDKxbNW
VPfegmtN07uD6kb91NRkqddyBu2gn9O1kGT4tWLEE3akTLVZxE0tEjAjfZxo4c9j5Qu0c/5M6Q1k
PaUmxUy0RVmDV2C0IVAA3zlZScsT1CyvDjb0ZwxA1q0dD7f94EX3pgoPnjVmTwSJsVhtiRy+jDln
ArbndG9q7JNHHX54IefhPFLbmU5U7friiNCyvig8cp71XLruu51X9cGdHajwnXNbE2HlMaffLTjS
d+CeLmNh0j4ZKr/FDnUuejE9FqwMMbB3T0ukhURhle5F9jH1lfRH8tz3Sy+9fe1QKNWFShk5Cfpg
k+6owEa1JKRKKJt1/lwSKdJg1fB64xnj7BQomfllVp+0QUaP1pL87DXBKKdaymtRTTdW7477GbNi
oNfFR7kMtBipUsA73HckW+YmqoX+YkZLuO2AdJllpg51kqAXdxsW7tNdScF1wul2ltL7Vq3LjtDE
ST5V38BwGRuWa9GBqvTDrPhqqgGpuVsUrIwWQge6FHNP1XWC1axxp0dwjSAKIuuvKVcSkjaMAUgA
YRulR3YHToxtUWI7hwgZA/2odFbBbIm+eF9WVH5WROXIRs8g9hhXq8JoJZLhkKEmObYucXKVyLd5
XIk9Xt0xEBY3NDsk11eA0agm6uhQ8tc3Zebi7u8j6GpQOJhZ9QZkNPGDfXS3ZT14j8Zd7oWbp9vZ
bmr4gS36w5L00tSe4Qlo3jaDhxq0TC8Tq2bDNcn7yCj2Nm6fG8g3iBda30o43XqSBDZzSJI8q0Uz
iDxQUzWJa33iPfStRepkJJCUT64dIEzdqqa4ltZISPycndDqRETQELhTlT1rSfbhRgz724u4dMN4
dpCYm6/g8cNtjDgiN6canUF21Dk5t27CUpSBbgaz5Qg7kdDmTSynlikkNTQTQV+l6kB2SnwSAZB0
PWefSbB2/FJjBMCeP2wrNjdbHV0qacsZ8wIM/1w1eF0sWIU7U2/hQCzIo7zFrs9enJ5JQzmWQ/u9
dYpyP6y7QUkwLhEM6a85ge9Zj+LHZGX6oXeXk8xnOvQmivxOzfsGR+ClzSQqxQnpvpPEwLu1THsM
m72bWX5LOg8bIbQj9hfT56ejldtoquWlAujvI1GRGzjX+8y2zAOAIzjmGk40SlXRcnmjntlKyIxa
7yRsz0aGraMXzGzWOqWabWzXPKExCBXGoNgatQ59hYHWrKG9VtALcIj2xxRPvINPA1IkK3ENndKW
2TgNghPDGS1oPiNHBmZLtB22z/QOEdWTjiptUyXmTT4SJIH5qvRTswn3RgP26rs5YfpjPlNcJPt1
bUpf6bJdbldQzmFr/Wrc0ghSF8mgkRyKpIjYgCTrtaFQUnvjiQv0Zvgv7s60t40j3cJ/Jch3Cr0v
wJ0BLpu7ZC22LDv+QtAS3RvJ3hfy19+nipK52Mlk0sEdYoCk3QtZ6i5WV73Lec9ZlWMDt/TOLKg5
7KkFGkp57q0sHwhtld7UVv6uRiJvBBHJtVEnlAzvVPzPnWoTOZAcSvRdvm3rgVVDV2n7RcDitVUH
8zr7aG95VSBc/JgqVYoWQ0O8XCmud0WgDRJwGQOzNne3FT0HnqacGTZ/Oi3qvA8f0w71Yp+kWlhN
wcVMfK2c6G6m4eH2VI+ARE7qAd81ghyxT+k3ZAQ+sCuBmu8HERkUipao3lknw21kb+8bU8HonBfO
0KmyG1ALJXotu/uetSmGOl4Y9VApwAZqgz23MCiOTdXtuN5aCJdpdjugCg4XVHfms7h+ijyrULQ7
O+lFSPAoxchuQZAE0GlUVUbJIvwPw21LJietyZk46/q9D1TwA1Qb13FOv2VqNJ9B8492ezUsevUn
1IOR4PLNHfT4+SDy3eumdT+au+irWgUT7MKKpTc63shz9ekFea4HqzYrAsSRjhL3hkZKMlqS6wvG
68imhA6wDbvypNxkthN5VNA0XpVv8nECRHMOP+As0qJ81tuhyc2KwfHhpA1j3ixj7ULVQuzKTxZz
xllQkmRf2zb+d8NsARdYviV7z7fXm931PGGZjJWEe5B/OZC3I3eVNVTH1B6wgGzS2WGT1VTwHZ20
t9ihoRU99wRrf8bjzXam8j5vkJIwzMQc97RiLK8dPoDAooXbimBlQUpmf7eqv0PCUN643KB6ls/s
qr6pszDCrLfK2Vpr2Yhub3j9V2v0Z6S4AGlVpPH09cgUygMU2N+5lkUoVBzJU2gmJqPCNz4Y62jN
DOrHMDTEyTQkwloShKdGLIG3ZVLPSbNma39hQdosvx6LXyY1nBx23MfCoCQfFpQdSuNAHiTK7r+3
8oYqC/mE+9KNwaJcnEoIb5HU2fgn+sGW/M6bfrBiXCkC1YwuGedlBc1r3Y2qqlyyqQUEh2QAPDyU
3ZhX5GkMoJwSb+tqIBXfym6UK2pCbCSs+L0VgYj9d8puTrHnpgKIFey57pqqZmAH6UJZ7aiaAnZG
UpMuBbJ69jkoPch/+1lvtGlJetxDAnTUMz8pqpE1PIcaiR//2hlGNaPOLG0bUY77bvutrfvWUwKn
Ea/5A3Qh+aZvfkpgG35HhuIxTPvGZ6Svl/44nKIkV/VzGMm84KZ5Um+IW08R9xYBKeB3iLQO/xUY
VCWGfAJ15mYBovO7abpuuKg2n0Odt2pBEI4cPjRKCrGAbAepldi4jd4ijCZAl7WPYFhawhOgbx7h
qG6nPWRQ4PPI0Fsp1SafyT3m1RJbKTcGgUZFNygMNJIqFkS5geA3Gs0N5UuWbtqZEKifwWMNH0mU
Jp48t5k3Vp+cazrIItcdxGEBtZyIDewcogV4fpuZ3DiSyh1TORoaYID6uuBjD+W0h5uFwJM4rr8r
nhAWvN/A1DmSbz9kDTsvUVPSmnkvmx02e/EaO7JG/i65BYqV7UVqIORUx8AvJ4dTuRqiGbej5LtP
J7mgVgloKSuF0JadMp1WVYoMcmv7+6XAtBttssFQlXMQcufEvCy5lScUMSPvjDok5q5uoeLK52O9
rkeJmHyljoqcauXeQWqlyDGtVG1q4vLhBwTMtnL2lRsgL9kMnjX0q5SQGlyxiEjZm70UzuE4AdgN
28H8U7bKBAmlRqQrZlbOS5K3hFSVsJyP5Kly16NS29F0a4gWwW+OkhUzv4y/OXWUAVjlSJ6Sm8Oh
mkWfzYb8US8rCRt9n8IJ9LWUPYgnl7+Kk/s30HiF48NTyr15raMgI3cVJ05H61304fCEWtyjQlUe
22WDAJGiVy9pQC22XBKdNmWQHh5W7qkGEXhehyF0ccWsp8DhJvfgcavHNQSQxCrJEtvmk7y2CmEA
LzA/a9Ln/GqUM7RhleFwrfjTrlb6I6dKnvaHulDm2Y41MRJM02GdFXtydBCf1iYNgQJ5Xp7iFyfn
6DLmfTemizKpagT6eOepQdnrO0UtovI9e1a6mUnmtIxJimQYYnrVNjNQhOz6G8gf4Cb0QVuE7SxE
ZWrWGCQTofyY2OIe5LCVwkv7vV31sDaxN4/GK4pQjFp5U0WCxFkxz9/Ju0m+Cy3JQzNMWZC/KzDN
Cyj7w2RnwkDBoJk7TBVrvMmZPJSbVlw4HJ59ZGWkcG8XaLUYCSaMsgVWS9wFs4csEJIEbkI4jaEr
r+7E3tnhZg5Aw8UpGEBljArKCkiBjv+rIsNKg5a6syGRqD4fmpd7QqdiUq3q/adINvPWtdvIyw36
i5BNNtuKjdyT54iuM31voBUnSxsI7Bsf3KmVjwvirob7y0efLJVlr+6hGCXmLCnHI/fAg6X5Z7m7
hfYD3TlxXW4yx1wELBnkv3v4GocL8tvZ4eShNfmZnrPGx9840UD2fPy9+y14OHnttPdVkDXTjHV2
5/GOwJ1piilKXWcu2hkobMtHs0nt7J9XPrSm10A+fOV6f9Wwdsx3wVbMevvrgebAzqB/SrZ4YFak
36BsPES5iAlLflZ+Sh4nqvbasjyUF+S5fXNH39n0qvUYeWNY6zV7rCu9ETh+XrKfNXM4pzWIvHha
Xr4AF08HVFR5EKVS4N+YAnRtL+RRJE4pYryuAuLu8lxDZdVM7h025+fWLba0ZerhuEdvCAZyekB8
b7MLvm3Fw//0u/JrhyuJ/N7hWO6d/ylxh4dzwD8CxaUbtlrt5Yr2jRxKOqzFgquTg7HbdDUBJPzZ
mAMXj8SqJzeNWPWgzoAMsEe8YVyD3QDgJcT5qAmF1yQnol9ugUUJ10ZuHMx7PVrnI9BA6eywUYTa
1+FQ7hEsXRYhJMhS6keBSNzbFFHrSbmfTYNG87CEHL6v+wQmpRiL3EgtlsPh0Tmx6uVxBk+eFIOJ
iEriNtLJmwYJs2oLvUoB3D1qsvVIc42ps6qSEb7lF7qjnvZUBQawYDWGv6yFy3BmKuuaOb3+YNwZ
yJzM5F+qhV6PLd+gzEgg/Y1hr3BaxKZCk+7Jc5xJM7MBECDGopUkRNBAymf1umgw2cRuACf+fpPD
pNsPLB9/Gv6/ttnOISB9ln1jAlKGVWGTUq1HPEF4GrKXLLHoAXS9i9xdNPaLwhxSbvytivTsugoh
WGidRVYE/ogKWIpaiy0whEGF0MUM6bcg4uUthIXV+mjpuXaF51en8/fo4mTQI3BODAcq21eTvI24
4aK3c6eNBiU0SwhZ7ALVsPjBUt2nElt3u/XjWdhcJ7kaYyKtrbHpB9PM9LWZ2tPV/WYH5zTJ2XhC
MmkCKaoDLQ04QG33mK3n9Sjarmd1k74PVQycRLUJpfUagrUb+yEy8tTTSlIslA2uZ3IjJtu9NNHh
nAJPB+CmDeVkEcJFcrMfAXI3tGKM4LiBpgQoG95G79YObI1AH957Hhg3DdAnz9aI2KKZBt4devOy
NUXmD2hKi4pM36rsO2u3orpVMWsW1LX6rWgVyJWFqSY3qlylXfKR8nCj12h9W2T5E+MlbdX7DYCU
WQzDMrpp7GXRuiW+F+SDIOElXPMEomKUX+boGG17/N/96dgNiMuKzzpMHbWZr8aHU/KL+zYg/0C9
EocYkiY/Mb1CrC2Z2KxWji4yN+yCwSGmGKKDZhsVFpHSuJQVyI+mMTaG/JDca8XKJfcOF+Tn9l/Z
teEL+goowopm7Sxzxw5MblaKfKEjNspuQ5xBHjPY1b6626wHuN3lTJ6zexDOAza5gbDCnMpT8mLg
N5XwzstZ0ot9r864vVVFOYztKMMcosfppjLv2zm8wIwUlnQNuRkAhWM4vmPoOeW5Ml/6jp8P0XjO
gEjxMXOt9pBTdiP4Nzk8XDgcNneoFULJqpKrQraQVG8P6d++SqXUWEUFfTX2QTTr16o7RMSs+bRZ
OlBoN5SJsDqOwcE9rm5xO94DQHVh3x3U6/fbdT9oCY4Dt+2j60SClVTiNn9fNDd5eCu8pIgg0mxb
P1Xaoq6paYvHK2cYa8MgfjKiOzUaCxAkDMrRnR2NS413Bq3Qa6eGmZwUx+YGcFbW3lC5AJZ17g7W
8+uyN3VcEPkPvgKKb4C4T4w21TbxclDFPNfImqHm4IFWJLdcPu/8QTZcf8sCLy/HFdjG3pecrA/P
/6G0p2YEyA6aUAiM408aGICo7w+CjxSZZ1/BwBuRV2uPCDxRzGeoXtWHk17XvJLqP2LC+thWRtZ6
SsLdR2a77GfGHRVo0cc8ui+Ur6t3lH72b8xZunD60W3bT3lFvdBDd3VG2vzL9qYYEFAe6QvKt+ph
Mujdm8xEmz4wlXHrOVPtRX3YDJtp/FkZpE/ZAKGPibvrB3f6pJ7ATNwP7+2h1etb9zidqOlMiXi9
UyfpV0i5ghKMWx/ocIx+Yggd7hSAinWj14O0GqlY2OUg6fXng69Ind+htTjaPVpUBg7jh96tv9y+
ED7/ltxkN6Bz4Foarj9vSK7hZn8sNwPzVnssPhuDZTnZXU+rL/Mpd0Vlzjj0uGHskFlyP9PbiY2y
DNz/lCTAGtuP7AEJVx1eqqGVfS6jSYh2tU+VKXm6ETWh85EL6Hi1Br+d91ExsT4gJAM7vPJiJA8B
LIi/kcLqKUNLRxdi0BJlJe5aTVrc2shrbZiUh9j1JdgItJ1B5Kklefkv+fWN/QBH7cNmiorKB6uF
tnDoDsOp2sDZ9EnfTRIfNYUhM+SOwfGxGu3mN8HEfdAGoDxG7Rd0hooX7caP+pDow6jsh4O0HWyR
2BhYLgUAE9jdmvkUZp3Eek/V5mahp9fKbvQbfByR9rCJieLfNiPlOe0N091wGLCSiv/Rx9x+tV8o
vawhKTPJOfRt5XqOKdx4+p3q9uOnbOtdm491r9+7VkfpIPlkvgSsgyANC0bSzfw9Kt72b1A0bufe
6osLclMXFw0SXBMKKh/d9EYzJsoNttfD6ou6BCtNZEL5SqnMalYvADRG2Q0ES1g/UD0OUs/1yfoD
6KDuAtrkfgiFL3HQT5txSUkwEIUn62v9sL53PmfTFloE8iAgJW54/ZEJAKHZfCA9u0Yr4sX38qXL
66MO0a6ZJ4NWHa0SGNXH3CHNk9NCcUh9p8/0B5j92nborsHZ9MOl8q5Z9J5X98Yw8XDSHrXP/kv8
SB4Y8vCq8oieevPb+FP2CfTLA9EBfxQMq2sTkZrbZLKCJOLzamrcPm3fmx96E/0+Wm5EIsCD0s4c
KN9IWlizdkTdECmi7Tj/CFLzAX6Fa2VKXW3+hMovkFlWq2kxaPvGsPdZAQg3IpnerwbVY9j0mQtV
D68ggltvBe3foCRtwpSNA/FQf1lPgRGBSoSL34Az9MYfMKd+QnWduOuHBG0sy0uGa9DGfQ3vt+lr
fW2EKumD+1s8gBl8aA12k/gLhWvDXoruyJ1O5hgMtMekOfBnm8KjusXw5v3khteNFO+tPiGka35i
HN7ArAoj/JCQRNPnzdeoK72NAs9pRxQZPTzPJ/4NnudkM0E8hOJHz7kvJ8qUCsE6R0q4v2MG1NGm
6GuD7AN9Oi2vW/Qx4KfzNoxUfxLyDDWVAlSbjdN7CpGApLTA2j3yDES14V2HyzS7tYFaeA7jcDwn
vDP2h+TbxtFvzbsk/4jvFfU8nxbdkflJJTHH2IN04cYZ+NPshjKZmfVkcM9jEoSTNvbuKPqzryFz
QaKBNQW67AEss4QjkZqNhsvtXXzjLoz7+KP/zh8HX4U42m2Ljqp3WP6cTUbARy6ROtMGouvlhODR
TCHDMw70+S0VaSmhOTyVOTq6M0P4RlXT6FCeiAC/5ny2IuL15sSw0P7Q0xRUGRGwWS2+Ivd84ZDI
vcbUy81kv+sqlLxEq/o6NijQDsVnVtK7+f1v67HAnxQaTkmJKnJSWZDNwRXp2FTybGwcqsBFyOj7
JsqVatbTVwgTiD15oSjSL71EsYgjORRFNjm167vdKKBWfFoQuXIacla7ncFMKXdbhdhjYaYZeFyD
EqgiwOBsAEZ4vlO3CLrYINrWmyBi3iUGgQAix3ObS7a+GmzBmE6sHLqjvgIkGEY5QkVyrwyEU3A4
zsm1jMNAubZqY4X6VU4lsFAvVcTGFqKccu9wTnXrZrzOq3t07wehyuC3tvzAuCd4utlGTQfbSO2h
HnjnwywDFfoKGwTk2jQK8mJcCVtabsrYvM22PXXUCB3Kw8YXruDhUGuo6w9q5U5G2WQmSO7lUrX1
cBIoZEhWNxcE8niBllZBub4z0AckElyKkKDckyX4YYxO1zqApdhSP4DimY8cl9BU2taxt01ZJuZV
msHAp4Ix15mPqydE6RohlUEZV+uODwEkBdVjbxtb4mUMq3U/zFChXe+IxOhlzqxO/SsICCzPirrN
1qz0/aHShEIkw3xw6/kj+VBlFqzbBpttpz6muZORIGQgkAdoZ67a6mM9dCb+TvzCuWF+Wm9TZ1iv
wCV7kYjXGTFVqvZc8PsBF+Qb/HKHzeEcUMPtVJvfQCm9nkFsgWycUSXbwdbISCMXtzZejw6XPhS4
LNgyRCfIxzyzrpn1RDjZKEQUaR88PgSTkQr5Yppg8ZReAsAqafUZbIHwW4I/BIT4dVvGgMMbeF9G
SUH5J5R1eG5slDVicwoZ3yIHqi8zY/IHlpvDIXQwIQ+JY6hgk8ufF/Fo8ChbQPGemrmoBGwbB05m
h/COzPjtNyKGbELzy3LkQwjuUq6oZ3AWHqUsZWpvf+wo7XrPiPLfmkNzVR0ijd8nrxuEBbLiz+Uv
ybdfvAQSia/h4jiftv/+azrNtq5chbSYYziWrjmqRsbqNZ1m21eqaqN4J8g7XNUQDHdiJAX/+FV3
SJpBl+S4gl7IoEbjez6NS47i6tSy8mbYmsalf/7PPtn3mtIqzo6PeePEnz8iyDFBOJBRM3RBqWTq
li6e/DihtlU3sRpsWwgj0bdIUwrgvpm768r3kTWlNIrVWjFYF0Fwz9Ulte79ov4A61Rf2b1oPTjz
lTlmLfxl6whY9H2TTpTwrsw+qwbglvD+qJt/ko/TnJ/dLfg8UON0j4bBfXq3iWlZMML43G2rzCAu
pfp2nd5DELNDm+PzFouyqGOROEZPAApM5b1NDDbd3aI2OMl65VdtXfRrAyZoAlw+8Fig2e9CAuWN
bk1RcOg3zD5hEkBwH/SRc9KXBS5CjDEfzO9oJoOLDcSl52/Se9Hc1qJkU5zjE9RIj4wseRafodgW
3yZCBAGz2yQ+6wLw2fVo2hkBvkdC6QaKPHlKfEQ0maXqWNyBk5LfoqnGTGeFUwEme4bi5ftNkYsb
iHsSNyhvmHRYophDC1NE3HhIc362hbzVGsxhECmEF+Vi9VHmKfYz9otm7s0pqtPWMdn3mEoy5U58
JqA8OweMGPBVLgMCArPGV8RHfc5FGloFm4FTEpNrpxrlqhmcVFkOHRTfNkJ3oqznX6wCVKNoI4Qy
PQtSBFjxVvluBv7RB4HEXTVr951oTouuq7qYsLqMxCfisHnI+HRSbjHL+LNNqXzTHCiJ4srTDZA3
1waAAb4Rb2iAvyHviz+eqdQZvj6q+HsFYg82rKUl9FWbGp5TjH09kP+2E1P5WkSVp1FTLx+AdoyU
qAywJtE94tnFHxfPYIDEzjbxSOyLLoQdfiSuFaDN3GQQxY8Kt7bVN0+GggIpGYg+JGWohfoKOE7k
k8lqCvJci32qVyINnbz1QAkZDuUsBKprQfguDsWHCxWDtXAmWwVnmdr0bCXUoOpRBQ9SVW2uxXnI
b0Q1INBpysMVgHB8DSnBEObYmOZEE7D7orMNrX4VeuKuLE1F0WH/Var4vCwy+sjZDcOQQn/2xbVM
NAtGlCejtdigvjVUyw8KWsRrvi7uQHytWUE+8Zuq94YxYK0aidoaYZN+RMHxOlL7rqV7cER6pCQY
/jca3NAKxfuLul17eRW/b3vzR9fvlX0Yw7/EiP2sVKvvbvX7+Xr11KRWBLoWxibHJLoKHf3WfkcZ
jLfzK6+EdgAhgncVObsBvOcqjPWwIZBg0hznMd581ooVlPKUmHpx5ODVK80z4efBOoCA04JwHx6F
4B6m1mFR+4wzZKWa8oHAIfw9xbBK0H2DvZ5JzP8L8JHJ8P3wf8Ri+Zyk2zz0g1JO0Iej8TK5XayX
xR9+6N2H0eP5B04aZdp/XZEF6OPkgKKLsIQTcUmBz7KoVtzA0Ud/uPp9AREN3YNVLh+Tv/aht5Xo
5w29AlMet+nyH78uXsClvC2tx8upqgiSw5PlWN6TfJw/amK14KmrF9q29CvVhr1ApWoftmBWul9/
WSUIce8v91RTv7IVA04yy7Jd6DlYd/iDR330e73wxw/41tkHLM6P7Zw8wTMKLqX4kXxmx+NOwNL9
c31w1sKhD3QX+lsTM8MwXY2VVcWkOO4DF5MDmktHg43NdRSwPP+hPviDgaDwu3UaCLp2hS1Fil53
FMhPYcs97QTHunIMRVfoJh0OP2mS/UcGwu93Aj/OOcDr330dDO1KsfmBXUPhjTDlT30yFHSGCiyG
LqUKMAf+516H3+8FAGBdh4JxxXB30QIHtIzlK4gvTzoBumiYjCGXtlSWSDlULmwoWMxoXXvBuYLJ
ldpS16QnHJ74rBecK14VesgmK0tnOVy/sF5gOu/aCcYVEnzwZOq2pWkwSJ8vD+AemQwsKLZ1lxdH
QO8uqxNsQJkdO8FQr3g80JWms3dGzzrBZuoE96QYMKurjm6KqfOyOsE03f0Pc7bc/huGgm5fwSIO
hkbAuAxAh7xfx5OCqrpXFuzLmq66On0gXpfL6gTH0TvPCe4VYF0iFXAp86xAdk87wTavsOINC1NB
tS9xdbAlGz+/S4eBIAIwjomEACYjJpPo1JOBoJhXJgy2gJ5VtEwkSvqyBoKqwlHdcU7QWB0giMca
fHvpT3vBYY0kBKWpug2VFoPh4iZGSoKVP2k5nxkbR5azdkXRJqExwZJvYxCczYwO5hJDxORdwKTa
x/Euayxw7yLw1+2NMDGNQfAfT33HbwSms851g+CkyQoqA52X1QuqLpVCOvUC8z8MPSYLoM1CqfGc
p28Ek8EVV4VRfYlms2FTftFtHBgGFiF800yN1GAwHM5cKFU1riysA5JGeCoMiL238v/vS5+9z0sZ
A5m+/ONXTaV6pGMvEIXXRagA6u29j3RuN4uZETZqHE30a3SpXnNhbwNvamebUSGDoWM26xigGoGT
s15w3CveEigdIN5XXRbR/eC7oLGAz+N0HgvuFbxOBBQY8XAly2TN2cxI4sdGGEcVEYXXmfiSOoHl
rWuIDcsZM0jTRQGSHAy89iedYF5pjARkJlgrhel8ce4DP2HnQKNhXolUGmvgawDpbHmw3CvWDOIq
ezdSltBd2LTgak7XJUKn5I8om6qgSIVEDEV/p2PBVa9YQl3EYzQNJZsLnBwJe7mdewFLABcJ3Sdi
CjK4ctYLvDFICmkEcfaWxMVNjuJl7doLxBpVE4UpUxWFm0w0Z+aCTdiBCJurIV8hVojLmx01bNqu
EVeRz8cOwFXCKNB/NBtBCdgKAwHvAisVR2K/Ml/QGsG9OV2jKwbifFSnOqrp2uAOdPdsdiTIiqcl
y25l7P0CxwIBIPImnVwIDGjeekInuNbWT8IrjkmgjWFAOFJkqi7wjaDQW2hideoF0lE6lgLBZQhP
fxZgETFXG/uZND2ME5e4RhAd7Go6GsJppordPkq6HVtNrnGFWYKv6Tiw8wq3Wnb7Jc0L6A51DbAw
LxgMKWwGED1yzJ+ulMRjiTgKwA8acDgcIlVzWVYTS7jSdSyI3CQJFpItIuQq5r7jkYArhbOJXYJm
lsW6fHnpWZJo6n54dgi7YjPhTwJGU0lP7tNNx71g41A6JnMC/HNyGb08m0kjfdJxbhSpGHwp4iu2
YmMon8MVXPfKgYtD0QlAOZJT4+LeB1LoXW0mQ7+yCKQRgScnJawiXrCTsSASVraIxtmqLXhKLs6j
JFSqdu4FQiy6g9VokYom2HaeoLWJttnMm4Bk5Cp5gTaTrgials7WAnkYhGrB0qo41+eWo2oxPZoG
LqeFSCsex+W9ESxdHXsBX4pYG688edg9l87ZG2GSnFQEbONSg46AjLv3gk4voP+tkal1hIbx2UpJ
yudKXHGAR8ilcv8KXpLNxELe2a9WgK/gLYogC8rSdMTZWLCvHOYNpk8D8em9x3lZNhNYA0ET1Wle
wJdihSS8Qr7hZ5YjoAV0wYH8sVC+UVZdVi9oTFid7WcVEI+DuaAzGlgKzqF9xFgMIjmsopeamNKp
PejaCyICjcX0faE8nxds54pgHHaJhh9xkR6lzrrWOQ7P7Mj6wM9NQEnAM85ir46YN8A5ARMRXsQF
JilFL+wdvL/uRzAvGLgjAvBqqyJPdzY7Co9SA95CSp9rtiiiuTCPkkRKd1wb771FhJ0JEuIQfInT
JQI3QseOAPim0A+XmJLRTUdYet2WCIILqiqSkySeRK72zI3YmwssEkSbJPz74swFCp5E1LxbL+Am
AHQ9Brgf+1JEF2w8LPDALCJgvy8v/kyYqXO6mii8ZRBaQBRd34dZTl8I5kZKy4D7ujJDeYHZOeoE
f6D3/Avob3DPhBxNXEpcs3NrARsC+5ksJmWQqkzK/Pm58U8Y2d+LS6DvWr3IspJwWRzVpvzLD7zh
+n5s4LWWQoI8CAecfFBUmeyb3iNBxPE/TzAist7j6OJb/Yf8O69ff33AH//0yd96e6q3k5NwmS/y
52ArL2xfb1PU/Pzj1/9dLb4u1ovjYg9WJ9yDw538UBzzfSr4Fw0X8Vm7IsHdud083CWb04YlBrt7
w/Fig/ry2y2Kn5HgFwtA15Y9hOq+JfnmtE53jxfu3HaySvLFS/J2l+Ku9wDU7i1vNsvnMnyuypPG
Jda7a+OD5WrRLPLlcct77HDnlv9cebSEY/209OtPjW4IWfLw5XQU7hGvXe+farzcPx0pryjSri1P
6PEwPO7xV0hi14anL4vgZACqe6Bf53ZXq3CThKdv5B431rnpzUu4OJtF9liszi0nzemw2FdMdW32
+se5aV9/07lhGqie4+3JuNgjsro2fYNUVfFDN+8RPl3bfrcINyezxyt+qnu7+Xa12Lwcd8crBKN7
00WxeA6qYlmWJ2P6FejSuf3wOQj9xWnh5h4x0L1p1oIiKU9Gtqhdw5vp3nZRhPyXpidz02tO8+9o
Pany86b/lhtPNuXZHPIKU+l607fLr/nizHqiaFaEEbo3XS9O1y08LpEg6d5w88tksU6LIDxd1mlf
JOP+jvZny7xYnsxUrzmuv6Pxd8s2fD5Zxmhc1LD8HY3/htjnW0vSPwCM+zdYlreCr+UXb5EnrJSn
L+c+Hd753uUfGCwgfD5vXuAuujZ/h+jaWyt7t4nR8nbir1tnd/EKi+TUq3nFVHa+Y7hDz2vjZVKp
a8P3y82m2K7qxZmboO2zNV2bfx8kL8tfpsUPa9s+AdC1+Q/I9fx8IL5Glf+eP/DjQHwN13Zt/pHe
XxbF8sSkeK1b6t52e+pVvgZXu7b7sVwEb++KeHlecXFdm31a5mtWtpOW97myzi2HeDZnw/s19dK1
6U8L1p2NX56+mq8B3M6NL4vyl6ef3fw+Kti5/bB4TjZw7p30+T7s2rnt3xfc+UMX+GeRpu+UJD/G
n96oRn72tdPgmvjE82q5yP/5fwAAAP//</cx:binary>
              </cx:geoCache>
            </cx:geography>
          </cx:layoutPr>
        </cx:series>
      </cx:plotAreaRegion>
    </cx:plotArea>
    <cx:legend pos="r" align="min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4724F-FC6C-4988-A538-8D09AB87739E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CA32F8-32D3-461F-AFD3-D5D353CC4237}">
      <dgm:prSet phldrT="[Text]"/>
      <dgm:spPr/>
      <dgm:t>
        <a:bodyPr/>
        <a:lstStyle/>
        <a:p>
          <a:r>
            <a:rPr lang="en-US" dirty="0"/>
            <a:t>Fed/National</a:t>
          </a:r>
        </a:p>
      </dgm:t>
    </dgm:pt>
    <dgm:pt modelId="{88C063D8-6D6D-4F63-846B-C1D5FDAD9BCD}" type="parTrans" cxnId="{D4149F17-528D-428C-A5D5-9D70F6AA2A89}">
      <dgm:prSet/>
      <dgm:spPr/>
      <dgm:t>
        <a:bodyPr/>
        <a:lstStyle/>
        <a:p>
          <a:endParaRPr lang="en-US"/>
        </a:p>
      </dgm:t>
    </dgm:pt>
    <dgm:pt modelId="{AB9F951E-6676-4AFE-9940-5892D6E9AF23}" type="sibTrans" cxnId="{D4149F17-528D-428C-A5D5-9D70F6AA2A89}">
      <dgm:prSet/>
      <dgm:spPr/>
      <dgm:t>
        <a:bodyPr/>
        <a:lstStyle/>
        <a:p>
          <a:endParaRPr lang="en-US"/>
        </a:p>
      </dgm:t>
    </dgm:pt>
    <dgm:pt modelId="{E52C2157-D713-4565-B01B-D635F9F17367}">
      <dgm:prSet phldrT="[Text]"/>
      <dgm:spPr/>
      <dgm:t>
        <a:bodyPr/>
        <a:lstStyle/>
        <a:p>
          <a:r>
            <a:rPr lang="en-US" dirty="0"/>
            <a:t>NGOs</a:t>
          </a:r>
        </a:p>
      </dgm:t>
    </dgm:pt>
    <dgm:pt modelId="{7AA738C5-9FE7-412B-BB77-20F53061B7B4}" type="parTrans" cxnId="{151286C4-1073-4FC4-9A77-733A5A439F64}">
      <dgm:prSet/>
      <dgm:spPr/>
      <dgm:t>
        <a:bodyPr/>
        <a:lstStyle/>
        <a:p>
          <a:endParaRPr lang="en-US"/>
        </a:p>
      </dgm:t>
    </dgm:pt>
    <dgm:pt modelId="{5D3DAEA8-AA48-481D-9BCE-459A6C17BD7A}" type="sibTrans" cxnId="{151286C4-1073-4FC4-9A77-733A5A439F64}">
      <dgm:prSet/>
      <dgm:spPr/>
      <dgm:t>
        <a:bodyPr/>
        <a:lstStyle/>
        <a:p>
          <a:endParaRPr lang="en-US"/>
        </a:p>
      </dgm:t>
    </dgm:pt>
    <dgm:pt modelId="{FF8719F8-7E84-4CDA-85B1-6B1CCDB6173A}">
      <dgm:prSet phldrT="[Text]"/>
      <dgm:spPr/>
      <dgm:t>
        <a:bodyPr/>
        <a:lstStyle/>
        <a:p>
          <a:r>
            <a:rPr lang="en-US" dirty="0"/>
            <a:t>State</a:t>
          </a:r>
        </a:p>
      </dgm:t>
    </dgm:pt>
    <dgm:pt modelId="{E2FEAFA3-99EF-4404-9120-122D109D58EC}" type="parTrans" cxnId="{B177979E-6058-4123-AB47-74827E9D063F}">
      <dgm:prSet/>
      <dgm:spPr/>
      <dgm:t>
        <a:bodyPr/>
        <a:lstStyle/>
        <a:p>
          <a:endParaRPr lang="en-US"/>
        </a:p>
      </dgm:t>
    </dgm:pt>
    <dgm:pt modelId="{F2D14800-9462-409D-9672-62CCB00DBB8B}" type="sibTrans" cxnId="{B177979E-6058-4123-AB47-74827E9D063F}">
      <dgm:prSet/>
      <dgm:spPr/>
      <dgm:t>
        <a:bodyPr/>
        <a:lstStyle/>
        <a:p>
          <a:endParaRPr lang="en-US"/>
        </a:p>
      </dgm:t>
    </dgm:pt>
    <dgm:pt modelId="{AB140993-2011-4D36-B7DB-6F4AB51A38D1}">
      <dgm:prSet phldrT="[Text]"/>
      <dgm:spPr/>
      <dgm:t>
        <a:bodyPr/>
        <a:lstStyle/>
        <a:p>
          <a:r>
            <a:rPr lang="en-US" dirty="0"/>
            <a:t>VRC</a:t>
          </a:r>
        </a:p>
      </dgm:t>
    </dgm:pt>
    <dgm:pt modelId="{EF6D4590-799B-4E34-87C4-0C29C7D96B6A}" type="parTrans" cxnId="{0D7DBF0E-D38E-4CC6-A71E-786512EA8F98}">
      <dgm:prSet/>
      <dgm:spPr/>
      <dgm:t>
        <a:bodyPr/>
        <a:lstStyle/>
        <a:p>
          <a:endParaRPr lang="en-US"/>
        </a:p>
      </dgm:t>
    </dgm:pt>
    <dgm:pt modelId="{5F69DF52-D330-4A41-B890-0D07F2475017}" type="sibTrans" cxnId="{0D7DBF0E-D38E-4CC6-A71E-786512EA8F98}">
      <dgm:prSet/>
      <dgm:spPr/>
      <dgm:t>
        <a:bodyPr/>
        <a:lstStyle/>
        <a:p>
          <a:endParaRPr lang="en-US"/>
        </a:p>
      </dgm:t>
    </dgm:pt>
    <dgm:pt modelId="{A2BE904D-2906-4C8A-B865-398CA485AB1E}">
      <dgm:prSet phldrT="[Text]"/>
      <dgm:spPr/>
      <dgm:t>
        <a:bodyPr/>
        <a:lstStyle/>
        <a:p>
          <a:r>
            <a:rPr lang="en-US" dirty="0"/>
            <a:t>State VMA</a:t>
          </a:r>
        </a:p>
      </dgm:t>
    </dgm:pt>
    <dgm:pt modelId="{5AB22031-158A-42EB-8DC7-1A2A657344E6}" type="parTrans" cxnId="{A353A6E1-3541-4955-A1EA-DABA6464ABFC}">
      <dgm:prSet/>
      <dgm:spPr/>
      <dgm:t>
        <a:bodyPr/>
        <a:lstStyle/>
        <a:p>
          <a:endParaRPr lang="en-US"/>
        </a:p>
      </dgm:t>
    </dgm:pt>
    <dgm:pt modelId="{BFD23361-5E09-4C94-A0DA-74D6C0FF15DE}" type="sibTrans" cxnId="{A353A6E1-3541-4955-A1EA-DABA6464ABFC}">
      <dgm:prSet/>
      <dgm:spPr/>
      <dgm:t>
        <a:bodyPr/>
        <a:lstStyle/>
        <a:p>
          <a:endParaRPr lang="en-US"/>
        </a:p>
      </dgm:t>
    </dgm:pt>
    <dgm:pt modelId="{AD253EE2-FAEA-45F7-A471-AD35E1172136}">
      <dgm:prSet phldrT="[Text]"/>
      <dgm:spPr/>
      <dgm:t>
        <a:bodyPr/>
        <a:lstStyle/>
        <a:p>
          <a:r>
            <a:rPr lang="en-US" dirty="0"/>
            <a:t>Local</a:t>
          </a:r>
        </a:p>
      </dgm:t>
    </dgm:pt>
    <dgm:pt modelId="{6C8008BD-BB63-4C88-B1AB-BFE3922F5793}" type="parTrans" cxnId="{176D5193-438C-4F6D-9E85-4489DDC6DA9A}">
      <dgm:prSet/>
      <dgm:spPr/>
      <dgm:t>
        <a:bodyPr/>
        <a:lstStyle/>
        <a:p>
          <a:endParaRPr lang="en-US"/>
        </a:p>
      </dgm:t>
    </dgm:pt>
    <dgm:pt modelId="{F4A846AC-3ABB-4AB6-A201-E5C50579EEA8}" type="sibTrans" cxnId="{176D5193-438C-4F6D-9E85-4489DDC6DA9A}">
      <dgm:prSet/>
      <dgm:spPr/>
      <dgm:t>
        <a:bodyPr/>
        <a:lstStyle/>
        <a:p>
          <a:endParaRPr lang="en-US"/>
        </a:p>
      </dgm:t>
    </dgm:pt>
    <dgm:pt modelId="{258A1200-6801-45AC-8EFF-7BBE1B86874B}">
      <dgm:prSet phldrT="[Text]"/>
      <dgm:spPr/>
      <dgm:t>
        <a:bodyPr/>
        <a:lstStyle/>
        <a:p>
          <a:r>
            <a:rPr lang="en-US" dirty="0"/>
            <a:t>Individuals</a:t>
          </a:r>
        </a:p>
      </dgm:t>
    </dgm:pt>
    <dgm:pt modelId="{742F3D2C-D351-4069-9B7E-7A1FF71E85C9}" type="parTrans" cxnId="{E9687903-0A0F-4E9A-894A-640E727590C5}">
      <dgm:prSet/>
      <dgm:spPr/>
      <dgm:t>
        <a:bodyPr/>
        <a:lstStyle/>
        <a:p>
          <a:endParaRPr lang="en-US"/>
        </a:p>
      </dgm:t>
    </dgm:pt>
    <dgm:pt modelId="{0DD6EF34-1BCC-4167-AD71-DDE0E9FAB8F8}" type="sibTrans" cxnId="{E9687903-0A0F-4E9A-894A-640E727590C5}">
      <dgm:prSet/>
      <dgm:spPr/>
      <dgm:t>
        <a:bodyPr/>
        <a:lstStyle/>
        <a:p>
          <a:endParaRPr lang="en-US"/>
        </a:p>
      </dgm:t>
    </dgm:pt>
    <dgm:pt modelId="{7660C281-FECC-4062-BDEF-32497BA648CB}">
      <dgm:prSet phldrT="[Text]"/>
      <dgm:spPr/>
      <dgm:t>
        <a:bodyPr/>
        <a:lstStyle/>
        <a:p>
          <a:r>
            <a:rPr lang="en-US" dirty="0"/>
            <a:t>Clinics</a:t>
          </a:r>
        </a:p>
      </dgm:t>
    </dgm:pt>
    <dgm:pt modelId="{2FA4DA50-348E-42C0-BD72-BA2DAB1BFC13}" type="parTrans" cxnId="{6091890A-0D92-42C5-944B-C726DB534409}">
      <dgm:prSet/>
      <dgm:spPr/>
      <dgm:t>
        <a:bodyPr/>
        <a:lstStyle/>
        <a:p>
          <a:endParaRPr lang="en-US"/>
        </a:p>
      </dgm:t>
    </dgm:pt>
    <dgm:pt modelId="{14B4E60A-3705-47F7-96BA-BA072813515A}" type="sibTrans" cxnId="{6091890A-0D92-42C5-944B-C726DB534409}">
      <dgm:prSet/>
      <dgm:spPr/>
      <dgm:t>
        <a:bodyPr/>
        <a:lstStyle/>
        <a:p>
          <a:endParaRPr lang="en-US"/>
        </a:p>
      </dgm:t>
    </dgm:pt>
    <dgm:pt modelId="{3C357449-1473-457E-A9CF-886DA6B0D0E1}">
      <dgm:prSet phldrT="[Text]"/>
      <dgm:spPr/>
      <dgm:t>
        <a:bodyPr/>
        <a:lstStyle/>
        <a:p>
          <a:r>
            <a:rPr lang="en-US" dirty="0"/>
            <a:t>VMA</a:t>
          </a:r>
        </a:p>
      </dgm:t>
    </dgm:pt>
    <dgm:pt modelId="{C15C1AF3-5AEF-472C-B7DD-64DC31F32779}" type="parTrans" cxnId="{9C9A4783-6812-4C67-92E0-FB093E189291}">
      <dgm:prSet/>
      <dgm:spPr/>
      <dgm:t>
        <a:bodyPr/>
        <a:lstStyle/>
        <a:p>
          <a:endParaRPr lang="en-US"/>
        </a:p>
      </dgm:t>
    </dgm:pt>
    <dgm:pt modelId="{E6D46E14-1393-43AB-B38D-699D1F13A02E}" type="sibTrans" cxnId="{9C9A4783-6812-4C67-92E0-FB093E189291}">
      <dgm:prSet/>
      <dgm:spPr/>
      <dgm:t>
        <a:bodyPr/>
        <a:lstStyle/>
        <a:p>
          <a:endParaRPr lang="en-US"/>
        </a:p>
      </dgm:t>
    </dgm:pt>
    <dgm:pt modelId="{B9E016F5-8FB4-432A-9CDB-7B53428A8682}">
      <dgm:prSet phldrT="[Text]"/>
      <dgm:spPr/>
      <dgm:t>
        <a:bodyPr/>
        <a:lstStyle/>
        <a:p>
          <a:r>
            <a:rPr lang="en-US" dirty="0"/>
            <a:t>Agriculture</a:t>
          </a:r>
        </a:p>
      </dgm:t>
    </dgm:pt>
    <dgm:pt modelId="{74200532-2E5C-46CF-A2B9-618371ABA545}" type="parTrans" cxnId="{86B5149D-EF26-4330-A997-53866F52CE7B}">
      <dgm:prSet/>
      <dgm:spPr/>
      <dgm:t>
        <a:bodyPr/>
        <a:lstStyle/>
        <a:p>
          <a:endParaRPr lang="en-US"/>
        </a:p>
      </dgm:t>
    </dgm:pt>
    <dgm:pt modelId="{43EA24AF-7286-4823-AC40-3FB758205438}" type="sibTrans" cxnId="{86B5149D-EF26-4330-A997-53866F52CE7B}">
      <dgm:prSet/>
      <dgm:spPr/>
      <dgm:t>
        <a:bodyPr/>
        <a:lstStyle/>
        <a:p>
          <a:endParaRPr lang="en-US"/>
        </a:p>
      </dgm:t>
    </dgm:pt>
    <dgm:pt modelId="{4776A75A-90B5-4FC2-9680-0B3A3FB6963F}">
      <dgm:prSet phldrT="[Text]"/>
      <dgm:spPr/>
      <dgm:t>
        <a:bodyPr/>
        <a:lstStyle/>
        <a:p>
          <a:r>
            <a:rPr lang="en-US" dirty="0"/>
            <a:t>Mutual Aid</a:t>
          </a:r>
        </a:p>
      </dgm:t>
    </dgm:pt>
    <dgm:pt modelId="{C3A1D2AB-3487-4EE9-B816-9520ED3CCB12}" type="parTrans" cxnId="{9D44F0D1-C1AA-4F3F-83B9-2290C28B2C65}">
      <dgm:prSet/>
      <dgm:spPr/>
      <dgm:t>
        <a:bodyPr/>
        <a:lstStyle/>
        <a:p>
          <a:endParaRPr lang="en-US"/>
        </a:p>
      </dgm:t>
    </dgm:pt>
    <dgm:pt modelId="{D66419D5-C6F2-4CC4-9011-B1A0B5C8F51D}" type="sibTrans" cxnId="{9D44F0D1-C1AA-4F3F-83B9-2290C28B2C65}">
      <dgm:prSet/>
      <dgm:spPr/>
      <dgm:t>
        <a:bodyPr/>
        <a:lstStyle/>
        <a:p>
          <a:endParaRPr lang="en-US"/>
        </a:p>
      </dgm:t>
    </dgm:pt>
    <dgm:pt modelId="{5965DEE4-DFB0-4390-912E-1838BD525908}">
      <dgm:prSet phldrT="[Text]"/>
      <dgm:spPr/>
      <dgm:t>
        <a:bodyPr/>
        <a:lstStyle/>
        <a:p>
          <a:r>
            <a:rPr lang="en-US" dirty="0"/>
            <a:t>EMAC</a:t>
          </a:r>
        </a:p>
      </dgm:t>
    </dgm:pt>
    <dgm:pt modelId="{CBF555F9-D0DF-48A2-8E75-2B73E1AEE0B3}" type="parTrans" cxnId="{233D5F82-19D3-4FA6-AD6F-F1536921AA27}">
      <dgm:prSet/>
      <dgm:spPr/>
      <dgm:t>
        <a:bodyPr/>
        <a:lstStyle/>
        <a:p>
          <a:endParaRPr lang="en-US"/>
        </a:p>
      </dgm:t>
    </dgm:pt>
    <dgm:pt modelId="{B77C0816-25A3-4665-BD41-2DF971CC1177}" type="sibTrans" cxnId="{233D5F82-19D3-4FA6-AD6F-F1536921AA27}">
      <dgm:prSet/>
      <dgm:spPr/>
      <dgm:t>
        <a:bodyPr/>
        <a:lstStyle/>
        <a:p>
          <a:endParaRPr lang="en-US"/>
        </a:p>
      </dgm:t>
    </dgm:pt>
    <dgm:pt modelId="{3A992D1E-83E1-43A7-AC19-226E08D80117}">
      <dgm:prSet phldrT="[Text]"/>
      <dgm:spPr/>
      <dgm:t>
        <a:bodyPr/>
        <a:lstStyle/>
        <a:p>
          <a:r>
            <a:rPr lang="en-US" dirty="0"/>
            <a:t>NVRT</a:t>
          </a:r>
        </a:p>
      </dgm:t>
    </dgm:pt>
    <dgm:pt modelId="{D33429B4-5A2C-4217-853E-5FEA1289319C}" type="parTrans" cxnId="{454B0A17-6F24-4C66-87C8-279EC1E2066B}">
      <dgm:prSet/>
      <dgm:spPr/>
      <dgm:t>
        <a:bodyPr/>
        <a:lstStyle/>
        <a:p>
          <a:endParaRPr lang="en-US"/>
        </a:p>
      </dgm:t>
    </dgm:pt>
    <dgm:pt modelId="{F4527ED9-23A5-43D7-8EB3-3063C88080FC}" type="sibTrans" cxnId="{454B0A17-6F24-4C66-87C8-279EC1E2066B}">
      <dgm:prSet/>
      <dgm:spPr/>
      <dgm:t>
        <a:bodyPr/>
        <a:lstStyle/>
        <a:p>
          <a:endParaRPr lang="en-US"/>
        </a:p>
      </dgm:t>
    </dgm:pt>
    <dgm:pt modelId="{DA6F00E1-350B-4140-A26D-0AED42F5BD1C}" type="pres">
      <dgm:prSet presAssocID="{1BD4724F-FC6C-4988-A538-8D09AB87739E}" presName="Name0" presStyleCnt="0">
        <dgm:presLayoutVars>
          <dgm:dir/>
          <dgm:resizeHandles val="exact"/>
        </dgm:presLayoutVars>
      </dgm:prSet>
      <dgm:spPr/>
    </dgm:pt>
    <dgm:pt modelId="{0727E949-2E65-4D66-9DA1-3EEE64C71367}" type="pres">
      <dgm:prSet presAssocID="{82CA32F8-32D3-461F-AFD3-D5D353CC4237}" presName="composite" presStyleCnt="0"/>
      <dgm:spPr/>
    </dgm:pt>
    <dgm:pt modelId="{96BE0F11-D4C8-4572-9DA4-29C5277E21D5}" type="pres">
      <dgm:prSet presAssocID="{82CA32F8-32D3-461F-AFD3-D5D353CC4237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95413BA4-9E45-478B-B48D-270C3FDDBBC7}" type="pres">
      <dgm:prSet presAssocID="{82CA32F8-32D3-461F-AFD3-D5D353CC4237}" presName="txNode" presStyleLbl="node1" presStyleIdx="0" presStyleCnt="3" custLinFactNeighborX="2505" custLinFactNeighborY="17235">
        <dgm:presLayoutVars>
          <dgm:bulletEnabled val="1"/>
        </dgm:presLayoutVars>
      </dgm:prSet>
      <dgm:spPr/>
    </dgm:pt>
    <dgm:pt modelId="{CFE93E6B-21DB-4BAE-B5F9-DC9F2FB54F57}" type="pres">
      <dgm:prSet presAssocID="{AB9F951E-6676-4AFE-9940-5892D6E9AF23}" presName="sibTrans" presStyleLbl="sibTrans2D1" presStyleIdx="0" presStyleCnt="2"/>
      <dgm:spPr/>
    </dgm:pt>
    <dgm:pt modelId="{2D07404D-4A58-4A0E-BDEB-2C524BDE1D66}" type="pres">
      <dgm:prSet presAssocID="{AB9F951E-6676-4AFE-9940-5892D6E9AF23}" presName="connTx" presStyleLbl="sibTrans2D1" presStyleIdx="0" presStyleCnt="2"/>
      <dgm:spPr/>
    </dgm:pt>
    <dgm:pt modelId="{57EA9913-E0F3-4F65-8051-5CCDD62E955E}" type="pres">
      <dgm:prSet presAssocID="{FF8719F8-7E84-4CDA-85B1-6B1CCDB6173A}" presName="composite" presStyleCnt="0"/>
      <dgm:spPr/>
    </dgm:pt>
    <dgm:pt modelId="{3DE49CC4-90D1-4823-96E5-0F6FDA0D6469}" type="pres">
      <dgm:prSet presAssocID="{FF8719F8-7E84-4CDA-85B1-6B1CCDB6173A}" presName="imagSh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F62114C9-7C1F-4AE1-A677-D42E69235E99}" type="pres">
      <dgm:prSet presAssocID="{FF8719F8-7E84-4CDA-85B1-6B1CCDB6173A}" presName="txNode" presStyleLbl="node1" presStyleIdx="1" presStyleCnt="3" custLinFactNeighborX="3666" custLinFactNeighborY="16748">
        <dgm:presLayoutVars>
          <dgm:bulletEnabled val="1"/>
        </dgm:presLayoutVars>
      </dgm:prSet>
      <dgm:spPr/>
    </dgm:pt>
    <dgm:pt modelId="{FC6C6E5B-DD44-450D-A0C8-290035085928}" type="pres">
      <dgm:prSet presAssocID="{F2D14800-9462-409D-9672-62CCB00DBB8B}" presName="sibTrans" presStyleLbl="sibTrans2D1" presStyleIdx="1" presStyleCnt="2"/>
      <dgm:spPr/>
    </dgm:pt>
    <dgm:pt modelId="{680E1BC7-5D6A-4875-A03C-11923CA5253F}" type="pres">
      <dgm:prSet presAssocID="{F2D14800-9462-409D-9672-62CCB00DBB8B}" presName="connTx" presStyleLbl="sibTrans2D1" presStyleIdx="1" presStyleCnt="2"/>
      <dgm:spPr/>
    </dgm:pt>
    <dgm:pt modelId="{2A210A3E-BB23-4FA9-8BE6-A5BE802F9434}" type="pres">
      <dgm:prSet presAssocID="{AD253EE2-FAEA-45F7-A471-AD35E1172136}" presName="composite" presStyleCnt="0"/>
      <dgm:spPr/>
    </dgm:pt>
    <dgm:pt modelId="{0FB1F236-99CF-415F-A67A-8586840DD217}" type="pres">
      <dgm:prSet presAssocID="{AD253EE2-FAEA-45F7-A471-AD35E1172136}" presName="imagSh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C178421-4B35-4FC5-9F4D-3D1C1DC3F63C}" type="pres">
      <dgm:prSet presAssocID="{AD253EE2-FAEA-45F7-A471-AD35E1172136}" presName="txNode" presStyleLbl="node1" presStyleIdx="2" presStyleCnt="3" custLinFactNeighborX="9592" custLinFactNeighborY="16186">
        <dgm:presLayoutVars>
          <dgm:bulletEnabled val="1"/>
        </dgm:presLayoutVars>
      </dgm:prSet>
      <dgm:spPr/>
    </dgm:pt>
  </dgm:ptLst>
  <dgm:cxnLst>
    <dgm:cxn modelId="{F87B0B03-2D61-4000-97C3-C44DADA91678}" type="presOf" srcId="{7660C281-FECC-4062-BDEF-32497BA648CB}" destId="{CC178421-4B35-4FC5-9F4D-3D1C1DC3F63C}" srcOrd="0" destOrd="2" presId="urn:microsoft.com/office/officeart/2005/8/layout/hProcess10"/>
    <dgm:cxn modelId="{E9687903-0A0F-4E9A-894A-640E727590C5}" srcId="{AD253EE2-FAEA-45F7-A471-AD35E1172136}" destId="{258A1200-6801-45AC-8EFF-7BBE1B86874B}" srcOrd="0" destOrd="0" parTransId="{742F3D2C-D351-4069-9B7E-7A1FF71E85C9}" sibTransId="{0DD6EF34-1BCC-4167-AD71-DDE0E9FAB8F8}"/>
    <dgm:cxn modelId="{6091890A-0D92-42C5-944B-C726DB534409}" srcId="{AD253EE2-FAEA-45F7-A471-AD35E1172136}" destId="{7660C281-FECC-4062-BDEF-32497BA648CB}" srcOrd="1" destOrd="0" parTransId="{2FA4DA50-348E-42C0-BD72-BA2DAB1BFC13}" sibTransId="{14B4E60A-3705-47F7-96BA-BA072813515A}"/>
    <dgm:cxn modelId="{0D7DBF0E-D38E-4CC6-A71E-786512EA8F98}" srcId="{FF8719F8-7E84-4CDA-85B1-6B1CCDB6173A}" destId="{AB140993-2011-4D36-B7DB-6F4AB51A38D1}" srcOrd="0" destOrd="0" parTransId="{EF6D4590-799B-4E34-87C4-0C29C7D96B6A}" sibTransId="{5F69DF52-D330-4A41-B890-0D07F2475017}"/>
    <dgm:cxn modelId="{E7FD560F-2A45-4773-ABF3-90F12E9F3BB6}" type="presOf" srcId="{258A1200-6801-45AC-8EFF-7BBE1B86874B}" destId="{CC178421-4B35-4FC5-9F4D-3D1C1DC3F63C}" srcOrd="0" destOrd="1" presId="urn:microsoft.com/office/officeart/2005/8/layout/hProcess10"/>
    <dgm:cxn modelId="{454B0A17-6F24-4C66-87C8-279EC1E2066B}" srcId="{82CA32F8-32D3-461F-AFD3-D5D353CC4237}" destId="{3A992D1E-83E1-43A7-AC19-226E08D80117}" srcOrd="2" destOrd="0" parTransId="{D33429B4-5A2C-4217-853E-5FEA1289319C}" sibTransId="{F4527ED9-23A5-43D7-8EB3-3063C88080FC}"/>
    <dgm:cxn modelId="{D4149F17-528D-428C-A5D5-9D70F6AA2A89}" srcId="{1BD4724F-FC6C-4988-A538-8D09AB87739E}" destId="{82CA32F8-32D3-461F-AFD3-D5D353CC4237}" srcOrd="0" destOrd="0" parTransId="{88C063D8-6D6D-4F63-846B-C1D5FDAD9BCD}" sibTransId="{AB9F951E-6676-4AFE-9940-5892D6E9AF23}"/>
    <dgm:cxn modelId="{91C14128-2842-49BC-9EB2-7D973406EEB1}" type="presOf" srcId="{B9E016F5-8FB4-432A-9CDB-7B53428A8682}" destId="{F62114C9-7C1F-4AE1-A677-D42E69235E99}" srcOrd="0" destOrd="3" presId="urn:microsoft.com/office/officeart/2005/8/layout/hProcess10"/>
    <dgm:cxn modelId="{E5B2D928-ABCF-4F93-BA58-FBD49CDC8BB2}" type="presOf" srcId="{3C357449-1473-457E-A9CF-886DA6B0D0E1}" destId="{CC178421-4B35-4FC5-9F4D-3D1C1DC3F63C}" srcOrd="0" destOrd="3" presId="urn:microsoft.com/office/officeart/2005/8/layout/hProcess10"/>
    <dgm:cxn modelId="{E263DA28-3A87-48AA-A254-ABD148A9588F}" type="presOf" srcId="{F2D14800-9462-409D-9672-62CCB00DBB8B}" destId="{680E1BC7-5D6A-4875-A03C-11923CA5253F}" srcOrd="1" destOrd="0" presId="urn:microsoft.com/office/officeart/2005/8/layout/hProcess10"/>
    <dgm:cxn modelId="{009D2E3D-4CE1-4652-AB83-4FEF6B8BF0A1}" type="presOf" srcId="{AB9F951E-6676-4AFE-9940-5892D6E9AF23}" destId="{CFE93E6B-21DB-4BAE-B5F9-DC9F2FB54F57}" srcOrd="0" destOrd="0" presId="urn:microsoft.com/office/officeart/2005/8/layout/hProcess10"/>
    <dgm:cxn modelId="{E3B39864-B5CF-415D-BD9C-79D07BCE66D2}" type="presOf" srcId="{82CA32F8-32D3-461F-AFD3-D5D353CC4237}" destId="{95413BA4-9E45-478B-B48D-270C3FDDBBC7}" srcOrd="0" destOrd="0" presId="urn:microsoft.com/office/officeart/2005/8/layout/hProcess10"/>
    <dgm:cxn modelId="{0DF2054C-7DE1-4338-90B6-0C8E763D37B9}" type="presOf" srcId="{4776A75A-90B5-4FC2-9680-0B3A3FB6963F}" destId="{F62114C9-7C1F-4AE1-A677-D42E69235E99}" srcOrd="0" destOrd="2" presId="urn:microsoft.com/office/officeart/2005/8/layout/hProcess10"/>
    <dgm:cxn modelId="{233D5F82-19D3-4FA6-AD6F-F1536921AA27}" srcId="{82CA32F8-32D3-461F-AFD3-D5D353CC4237}" destId="{5965DEE4-DFB0-4390-912E-1838BD525908}" srcOrd="1" destOrd="0" parTransId="{CBF555F9-D0DF-48A2-8E75-2B73E1AEE0B3}" sibTransId="{B77C0816-25A3-4665-BD41-2DF971CC1177}"/>
    <dgm:cxn modelId="{9C9A4783-6812-4C67-92E0-FB093E189291}" srcId="{AD253EE2-FAEA-45F7-A471-AD35E1172136}" destId="{3C357449-1473-457E-A9CF-886DA6B0D0E1}" srcOrd="2" destOrd="0" parTransId="{C15C1AF3-5AEF-472C-B7DD-64DC31F32779}" sibTransId="{E6D46E14-1393-43AB-B38D-699D1F13A02E}"/>
    <dgm:cxn modelId="{081B0B85-6FCC-4F12-A50E-CAE4E5E5EDF6}" type="presOf" srcId="{A2BE904D-2906-4C8A-B865-398CA485AB1E}" destId="{F62114C9-7C1F-4AE1-A677-D42E69235E99}" srcOrd="0" destOrd="4" presId="urn:microsoft.com/office/officeart/2005/8/layout/hProcess10"/>
    <dgm:cxn modelId="{DE4E6485-6EF3-45E7-82DF-F357BB429C41}" type="presOf" srcId="{AB140993-2011-4D36-B7DB-6F4AB51A38D1}" destId="{F62114C9-7C1F-4AE1-A677-D42E69235E99}" srcOrd="0" destOrd="1" presId="urn:microsoft.com/office/officeart/2005/8/layout/hProcess10"/>
    <dgm:cxn modelId="{9FC3D590-11FC-4CD8-B031-FBF6B98B29EF}" type="presOf" srcId="{FF8719F8-7E84-4CDA-85B1-6B1CCDB6173A}" destId="{F62114C9-7C1F-4AE1-A677-D42E69235E99}" srcOrd="0" destOrd="0" presId="urn:microsoft.com/office/officeart/2005/8/layout/hProcess10"/>
    <dgm:cxn modelId="{176D5193-438C-4F6D-9E85-4489DDC6DA9A}" srcId="{1BD4724F-FC6C-4988-A538-8D09AB87739E}" destId="{AD253EE2-FAEA-45F7-A471-AD35E1172136}" srcOrd="2" destOrd="0" parTransId="{6C8008BD-BB63-4C88-B1AB-BFE3922F5793}" sibTransId="{F4A846AC-3ABB-4AB6-A201-E5C50579EEA8}"/>
    <dgm:cxn modelId="{6D373C99-2A11-499B-B20B-BDD360F7CC0B}" type="presOf" srcId="{F2D14800-9462-409D-9672-62CCB00DBB8B}" destId="{FC6C6E5B-DD44-450D-A0C8-290035085928}" srcOrd="0" destOrd="0" presId="urn:microsoft.com/office/officeart/2005/8/layout/hProcess10"/>
    <dgm:cxn modelId="{86B5149D-EF26-4330-A997-53866F52CE7B}" srcId="{FF8719F8-7E84-4CDA-85B1-6B1CCDB6173A}" destId="{B9E016F5-8FB4-432A-9CDB-7B53428A8682}" srcOrd="2" destOrd="0" parTransId="{74200532-2E5C-46CF-A2B9-618371ABA545}" sibTransId="{43EA24AF-7286-4823-AC40-3FB758205438}"/>
    <dgm:cxn modelId="{B177979E-6058-4123-AB47-74827E9D063F}" srcId="{1BD4724F-FC6C-4988-A538-8D09AB87739E}" destId="{FF8719F8-7E84-4CDA-85B1-6B1CCDB6173A}" srcOrd="1" destOrd="0" parTransId="{E2FEAFA3-99EF-4404-9120-122D109D58EC}" sibTransId="{F2D14800-9462-409D-9672-62CCB00DBB8B}"/>
    <dgm:cxn modelId="{A75845AB-C7C4-4733-A179-A18DCB8CAA25}" type="presOf" srcId="{1BD4724F-FC6C-4988-A538-8D09AB87739E}" destId="{DA6F00E1-350B-4140-A26D-0AED42F5BD1C}" srcOrd="0" destOrd="0" presId="urn:microsoft.com/office/officeart/2005/8/layout/hProcess10"/>
    <dgm:cxn modelId="{151286C4-1073-4FC4-9A77-733A5A439F64}" srcId="{82CA32F8-32D3-461F-AFD3-D5D353CC4237}" destId="{E52C2157-D713-4565-B01B-D635F9F17367}" srcOrd="0" destOrd="0" parTransId="{7AA738C5-9FE7-412B-BB77-20F53061B7B4}" sibTransId="{5D3DAEA8-AA48-481D-9BCE-459A6C17BD7A}"/>
    <dgm:cxn modelId="{BE7323CF-2BCD-46FB-89C5-D6420679714D}" type="presOf" srcId="{5965DEE4-DFB0-4390-912E-1838BD525908}" destId="{95413BA4-9E45-478B-B48D-270C3FDDBBC7}" srcOrd="0" destOrd="2" presId="urn:microsoft.com/office/officeart/2005/8/layout/hProcess10"/>
    <dgm:cxn modelId="{FF5BA7D1-3C3A-42E4-AF01-3C20E38982BE}" type="presOf" srcId="{AB9F951E-6676-4AFE-9940-5892D6E9AF23}" destId="{2D07404D-4A58-4A0E-BDEB-2C524BDE1D66}" srcOrd="1" destOrd="0" presId="urn:microsoft.com/office/officeart/2005/8/layout/hProcess10"/>
    <dgm:cxn modelId="{9D44F0D1-C1AA-4F3F-83B9-2290C28B2C65}" srcId="{FF8719F8-7E84-4CDA-85B1-6B1CCDB6173A}" destId="{4776A75A-90B5-4FC2-9680-0B3A3FB6963F}" srcOrd="1" destOrd="0" parTransId="{C3A1D2AB-3487-4EE9-B816-9520ED3CCB12}" sibTransId="{D66419D5-C6F2-4CC4-9011-B1A0B5C8F51D}"/>
    <dgm:cxn modelId="{E7D49CD4-DD69-4757-A589-BC75E03E1705}" type="presOf" srcId="{E52C2157-D713-4565-B01B-D635F9F17367}" destId="{95413BA4-9E45-478B-B48D-270C3FDDBBC7}" srcOrd="0" destOrd="1" presId="urn:microsoft.com/office/officeart/2005/8/layout/hProcess10"/>
    <dgm:cxn modelId="{D737C1D6-3760-4093-A463-8FFF857032EA}" type="presOf" srcId="{AD253EE2-FAEA-45F7-A471-AD35E1172136}" destId="{CC178421-4B35-4FC5-9F4D-3D1C1DC3F63C}" srcOrd="0" destOrd="0" presId="urn:microsoft.com/office/officeart/2005/8/layout/hProcess10"/>
    <dgm:cxn modelId="{A353A6E1-3541-4955-A1EA-DABA6464ABFC}" srcId="{FF8719F8-7E84-4CDA-85B1-6B1CCDB6173A}" destId="{A2BE904D-2906-4C8A-B865-398CA485AB1E}" srcOrd="3" destOrd="0" parTransId="{5AB22031-158A-42EB-8DC7-1A2A657344E6}" sibTransId="{BFD23361-5E09-4C94-A0DA-74D6C0FF15DE}"/>
    <dgm:cxn modelId="{DFCF37E7-60E9-4B50-969F-B0DA19F81522}" type="presOf" srcId="{3A992D1E-83E1-43A7-AC19-226E08D80117}" destId="{95413BA4-9E45-478B-B48D-270C3FDDBBC7}" srcOrd="0" destOrd="3" presId="urn:microsoft.com/office/officeart/2005/8/layout/hProcess10"/>
    <dgm:cxn modelId="{04BE95BB-55CA-4706-8DC2-D4B213140EEF}" type="presParOf" srcId="{DA6F00E1-350B-4140-A26D-0AED42F5BD1C}" destId="{0727E949-2E65-4D66-9DA1-3EEE64C71367}" srcOrd="0" destOrd="0" presId="urn:microsoft.com/office/officeart/2005/8/layout/hProcess10"/>
    <dgm:cxn modelId="{6C1CBB3B-2129-4999-85E4-85DC9FBB4D09}" type="presParOf" srcId="{0727E949-2E65-4D66-9DA1-3EEE64C71367}" destId="{96BE0F11-D4C8-4572-9DA4-29C5277E21D5}" srcOrd="0" destOrd="0" presId="urn:microsoft.com/office/officeart/2005/8/layout/hProcess10"/>
    <dgm:cxn modelId="{2A73B6B1-E4B3-4107-84DF-131F10AECCF0}" type="presParOf" srcId="{0727E949-2E65-4D66-9DA1-3EEE64C71367}" destId="{95413BA4-9E45-478B-B48D-270C3FDDBBC7}" srcOrd="1" destOrd="0" presId="urn:microsoft.com/office/officeart/2005/8/layout/hProcess10"/>
    <dgm:cxn modelId="{8C5C59C3-3D27-4D55-9223-375F7DB20029}" type="presParOf" srcId="{DA6F00E1-350B-4140-A26D-0AED42F5BD1C}" destId="{CFE93E6B-21DB-4BAE-B5F9-DC9F2FB54F57}" srcOrd="1" destOrd="0" presId="urn:microsoft.com/office/officeart/2005/8/layout/hProcess10"/>
    <dgm:cxn modelId="{4C0380FB-5E06-494D-BB45-44A4A7E1D402}" type="presParOf" srcId="{CFE93E6B-21DB-4BAE-B5F9-DC9F2FB54F57}" destId="{2D07404D-4A58-4A0E-BDEB-2C524BDE1D66}" srcOrd="0" destOrd="0" presId="urn:microsoft.com/office/officeart/2005/8/layout/hProcess10"/>
    <dgm:cxn modelId="{175CCC11-B2F1-4491-A022-DBAF608EC887}" type="presParOf" srcId="{DA6F00E1-350B-4140-A26D-0AED42F5BD1C}" destId="{57EA9913-E0F3-4F65-8051-5CCDD62E955E}" srcOrd="2" destOrd="0" presId="urn:microsoft.com/office/officeart/2005/8/layout/hProcess10"/>
    <dgm:cxn modelId="{E138F784-CD8D-4298-AD6F-46E74CCBA7BB}" type="presParOf" srcId="{57EA9913-E0F3-4F65-8051-5CCDD62E955E}" destId="{3DE49CC4-90D1-4823-96E5-0F6FDA0D6469}" srcOrd="0" destOrd="0" presId="urn:microsoft.com/office/officeart/2005/8/layout/hProcess10"/>
    <dgm:cxn modelId="{29CC2CBA-627D-494E-9AE9-F305289CED02}" type="presParOf" srcId="{57EA9913-E0F3-4F65-8051-5CCDD62E955E}" destId="{F62114C9-7C1F-4AE1-A677-D42E69235E99}" srcOrd="1" destOrd="0" presId="urn:microsoft.com/office/officeart/2005/8/layout/hProcess10"/>
    <dgm:cxn modelId="{DA8353DC-7E7F-4B6F-8B96-77BB6EF77E6F}" type="presParOf" srcId="{DA6F00E1-350B-4140-A26D-0AED42F5BD1C}" destId="{FC6C6E5B-DD44-450D-A0C8-290035085928}" srcOrd="3" destOrd="0" presId="urn:microsoft.com/office/officeart/2005/8/layout/hProcess10"/>
    <dgm:cxn modelId="{5420EB18-5884-4878-91E1-A12E00FA6D77}" type="presParOf" srcId="{FC6C6E5B-DD44-450D-A0C8-290035085928}" destId="{680E1BC7-5D6A-4875-A03C-11923CA5253F}" srcOrd="0" destOrd="0" presId="urn:microsoft.com/office/officeart/2005/8/layout/hProcess10"/>
    <dgm:cxn modelId="{004B1756-0E21-433C-B89C-1737414815D1}" type="presParOf" srcId="{DA6F00E1-350B-4140-A26D-0AED42F5BD1C}" destId="{2A210A3E-BB23-4FA9-8BE6-A5BE802F9434}" srcOrd="4" destOrd="0" presId="urn:microsoft.com/office/officeart/2005/8/layout/hProcess10"/>
    <dgm:cxn modelId="{A486CC3F-FDCD-4CBD-B958-D157E07C221B}" type="presParOf" srcId="{2A210A3E-BB23-4FA9-8BE6-A5BE802F9434}" destId="{0FB1F236-99CF-415F-A67A-8586840DD217}" srcOrd="0" destOrd="0" presId="urn:microsoft.com/office/officeart/2005/8/layout/hProcess10"/>
    <dgm:cxn modelId="{11B879FB-2374-4B49-A7FE-504CFB918CDE}" type="presParOf" srcId="{2A210A3E-BB23-4FA9-8BE6-A5BE802F9434}" destId="{CC178421-4B35-4FC5-9F4D-3D1C1DC3F63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E0F11-D4C8-4572-9DA4-29C5277E21D5}">
      <dsp:nvSpPr>
        <dsp:cNvPr id="0" name=""/>
        <dsp:cNvSpPr/>
      </dsp:nvSpPr>
      <dsp:spPr>
        <a:xfrm>
          <a:off x="4138" y="840495"/>
          <a:ext cx="1949756" cy="19497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13BA4-9E45-478B-B48D-270C3FDDBBC7}">
      <dsp:nvSpPr>
        <dsp:cNvPr id="0" name=""/>
        <dsp:cNvSpPr/>
      </dsp:nvSpPr>
      <dsp:spPr>
        <a:xfrm>
          <a:off x="370382" y="2346389"/>
          <a:ext cx="1949756" cy="1949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Fed/National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NGOs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EMAC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NVRT</a:t>
          </a:r>
        </a:p>
      </dsp:txBody>
      <dsp:txXfrm>
        <a:off x="427488" y="2403495"/>
        <a:ext cx="1835544" cy="1835544"/>
      </dsp:txXfrm>
    </dsp:sp>
    <dsp:sp modelId="{CFE93E6B-21DB-4BAE-B5F9-DC9F2FB54F57}">
      <dsp:nvSpPr>
        <dsp:cNvPr id="0" name=""/>
        <dsp:cNvSpPr/>
      </dsp:nvSpPr>
      <dsp:spPr>
        <a:xfrm>
          <a:off x="2329460" y="1581123"/>
          <a:ext cx="375566" cy="468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329460" y="1674823"/>
        <a:ext cx="262896" cy="281099"/>
      </dsp:txXfrm>
    </dsp:sp>
    <dsp:sp modelId="{3DE49CC4-90D1-4823-96E5-0F6FDA0D6469}">
      <dsp:nvSpPr>
        <dsp:cNvPr id="0" name=""/>
        <dsp:cNvSpPr/>
      </dsp:nvSpPr>
      <dsp:spPr>
        <a:xfrm>
          <a:off x="3026940" y="840495"/>
          <a:ext cx="1949756" cy="19497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114C9-7C1F-4AE1-A677-D42E69235E99}">
      <dsp:nvSpPr>
        <dsp:cNvPr id="0" name=""/>
        <dsp:cNvSpPr/>
      </dsp:nvSpPr>
      <dsp:spPr>
        <a:xfrm>
          <a:off x="3415821" y="2336893"/>
          <a:ext cx="1949756" cy="1949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State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VRC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Mutual Aid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Agriculture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State VMA</a:t>
          </a:r>
        </a:p>
      </dsp:txBody>
      <dsp:txXfrm>
        <a:off x="3472927" y="2393999"/>
        <a:ext cx="1835544" cy="1835544"/>
      </dsp:txXfrm>
    </dsp:sp>
    <dsp:sp modelId="{FC6C6E5B-DD44-450D-A0C8-290035085928}">
      <dsp:nvSpPr>
        <dsp:cNvPr id="0" name=""/>
        <dsp:cNvSpPr/>
      </dsp:nvSpPr>
      <dsp:spPr>
        <a:xfrm>
          <a:off x="5352263" y="1581123"/>
          <a:ext cx="375566" cy="4684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352263" y="1674823"/>
        <a:ext cx="262896" cy="281099"/>
      </dsp:txXfrm>
    </dsp:sp>
    <dsp:sp modelId="{0FB1F236-99CF-415F-A67A-8586840DD217}">
      <dsp:nvSpPr>
        <dsp:cNvPr id="0" name=""/>
        <dsp:cNvSpPr/>
      </dsp:nvSpPr>
      <dsp:spPr>
        <a:xfrm>
          <a:off x="6049743" y="840495"/>
          <a:ext cx="1949756" cy="19497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78421-4B35-4FC5-9F4D-3D1C1DC3F63C}">
      <dsp:nvSpPr>
        <dsp:cNvPr id="0" name=""/>
        <dsp:cNvSpPr/>
      </dsp:nvSpPr>
      <dsp:spPr>
        <a:xfrm>
          <a:off x="6371283" y="2325936"/>
          <a:ext cx="1949756" cy="19497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Local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Individuals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Clinics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VMA</a:t>
          </a:r>
        </a:p>
      </dsp:txBody>
      <dsp:txXfrm>
        <a:off x="6428389" y="2383042"/>
        <a:ext cx="1835544" cy="1835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EE3C1-9E51-8242-8F25-E2E7DA203B82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1DD37-FD83-FA41-A22B-2BE5CDC9B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16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8180C-D755-9B46-B91E-25CADE7BACE3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80C95-2177-DA40-8278-5ED8A4E2D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2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Font typeface="Wingdings" panose="05000000000000000000" pitchFamily="2" charset="2"/>
              <a:buChar char="q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o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C19A05-CE5F-452F-BAD0-821F900462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You have to look at the whole dog and the context in order to accurately interpret what’s going on</a:t>
            </a:r>
          </a:p>
        </p:txBody>
      </p:sp>
      <p:sp>
        <p:nvSpPr>
          <p:cNvPr id="15360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buFont typeface="Wingdings" panose="05000000000000000000" pitchFamily="2" charset="2"/>
              <a:buChar char="q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o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4DD08-3E6A-4B00-BC22-4428B778367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166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80C95-2177-DA40-8278-5ED8A4E2D88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36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Grey – fewer</a:t>
            </a:r>
            <a:r>
              <a:rPr lang="en-US" baseline="0" dirty="0"/>
              <a:t> than 4 counties responded</a:t>
            </a:r>
          </a:p>
          <a:p>
            <a:r>
              <a:rPr lang="en-US" baseline="0" dirty="0"/>
              <a:t>OR New England states, not organized at county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BEB5A-E154-4384-9633-ECCEC19C6D0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Individual</a:t>
            </a:r>
            <a:r>
              <a:rPr lang="en-US" baseline="0" dirty="0"/>
              <a:t> states now – when publish summarize at FEMA region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BEB5A-E154-4384-9633-ECCEC19C6D0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80C95-2177-DA40-8278-5ED8A4E2D88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64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40% can care for up to 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80C95-2177-DA40-8278-5ED8A4E2D88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4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76600"/>
            <a:ext cx="6400800" cy="1752600"/>
          </a:xfrm>
        </p:spPr>
        <p:txBody>
          <a:bodyPr/>
          <a:lstStyle>
            <a:lvl1pPr marL="0" indent="0">
              <a:buFont typeface="Times" pitchFamily="29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15875" cap="flat" cmpd="sng" algn="ctr">
            <a:solidFill>
              <a:srgbClr val="FF8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8004176" y="6334125"/>
            <a:ext cx="1060450" cy="4476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pic>
        <p:nvPicPr>
          <p:cNvPr id="8" name="Picture 4" descr="Prof PPT_cover"/>
          <p:cNvPicPr>
            <a:picLocks noChangeAspect="1" noChangeArrowheads="1"/>
          </p:cNvPicPr>
          <p:nvPr userDrawn="1"/>
        </p:nvPicPr>
        <p:blipFill>
          <a:blip r:embed="rId2"/>
          <a:srcRect l="29191" t="39011" r="27513" b="36682"/>
          <a:stretch>
            <a:fillRect/>
          </a:stretch>
        </p:blipFill>
        <p:spPr bwMode="auto">
          <a:xfrm>
            <a:off x="8020050" y="6346825"/>
            <a:ext cx="1032979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152400" y="6679684"/>
            <a:ext cx="2276474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00" dirty="0">
                <a:solidFill>
                  <a:srgbClr val="FF8800"/>
                </a:solidFill>
              </a:rPr>
              <a:t>©  2017  ASPCA</a:t>
            </a:r>
            <a:r>
              <a:rPr lang="en-US" sz="600" b="1" baseline="30000" dirty="0">
                <a:solidFill>
                  <a:srgbClr val="FF8800"/>
                </a:solidFill>
              </a:rPr>
              <a:t>®</a:t>
            </a:r>
            <a:r>
              <a:rPr lang="en-US" sz="600" dirty="0">
                <a:solidFill>
                  <a:srgbClr val="FF8800"/>
                </a:solidFill>
              </a:rPr>
              <a:t>.   All Rights Reserved.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2280"/>
            <a:ext cx="19431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2280"/>
            <a:ext cx="5676900" cy="59436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99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9" y="965200"/>
            <a:ext cx="388778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502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4722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722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10169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53169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152400" y="6477000"/>
            <a:ext cx="1524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fld id="{9470FD77-A335-3347-81DA-8B05AD9A85E9}" type="slidenum">
              <a:rPr lang="en-US" sz="800">
                <a:solidFill>
                  <a:schemeClr val="bg2"/>
                </a:solidFill>
              </a:rPr>
              <a:pPr>
                <a:spcBef>
                  <a:spcPct val="50000"/>
                </a:spcBef>
              </a:pPr>
              <a:t>‹#›</a:t>
            </a:fld>
            <a:endParaRPr lang="en-US" sz="80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15875" cap="flat" cmpd="sng" algn="ctr">
            <a:solidFill>
              <a:srgbClr val="FF8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8004176" y="6334125"/>
            <a:ext cx="1060450" cy="4476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pic>
        <p:nvPicPr>
          <p:cNvPr id="8" name="Picture 4" descr="Prof PPT_cover"/>
          <p:cNvPicPr>
            <a:picLocks noChangeAspect="1" noChangeArrowheads="1"/>
          </p:cNvPicPr>
          <p:nvPr userDrawn="1"/>
        </p:nvPicPr>
        <p:blipFill>
          <a:blip r:embed="rId15"/>
          <a:srcRect l="29191" t="39011" r="27513" b="36682"/>
          <a:stretch>
            <a:fillRect/>
          </a:stretch>
        </p:blipFill>
        <p:spPr bwMode="auto">
          <a:xfrm>
            <a:off x="8020050" y="6346825"/>
            <a:ext cx="1032979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152400" y="6679684"/>
            <a:ext cx="2276474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00" dirty="0">
                <a:solidFill>
                  <a:srgbClr val="FF8800"/>
                </a:solidFill>
              </a:rPr>
              <a:t>©  2017  ASPCA</a:t>
            </a:r>
            <a:r>
              <a:rPr lang="en-US" sz="600" b="1" baseline="30000" dirty="0">
                <a:solidFill>
                  <a:srgbClr val="FF8800"/>
                </a:solidFill>
              </a:rPr>
              <a:t>®</a:t>
            </a:r>
            <a:r>
              <a:rPr lang="en-US" sz="600" dirty="0">
                <a:solidFill>
                  <a:srgbClr val="FF8800"/>
                </a:solidFill>
              </a:rPr>
              <a:t>.  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rgbClr val="FF88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9pPr>
    </p:titleStyle>
    <p:bodyStyle>
      <a:lvl1pPr marL="111125" indent="-111125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2pPr>
      <a:lvl3pPr marL="571500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801688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10318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14890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6pPr>
      <a:lvl7pPr marL="19462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7pPr>
      <a:lvl8pPr marL="24034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8pPr>
      <a:lvl9pPr marL="28606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C1287E-881E-4BB8-AA5F-D62597159C8C}"/>
              </a:ext>
            </a:extLst>
          </p:cNvPr>
          <p:cNvSpPr/>
          <p:nvPr/>
        </p:nvSpPr>
        <p:spPr>
          <a:xfrm>
            <a:off x="1172044" y="1713530"/>
            <a:ext cx="72208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600" b="1" dirty="0">
                <a:solidFill>
                  <a:srgbClr val="3B6E8F"/>
                </a:solidFill>
                <a:latin typeface="Helvetica Neue"/>
                <a:cs typeface="+mn-cs"/>
              </a:rPr>
              <a:t>Determining National Emergency Veterinary Response Capabilities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036D1-EF56-42D8-B7E7-63091FB756C7}"/>
              </a:ext>
            </a:extLst>
          </p:cNvPr>
          <p:cNvSpPr txBox="1"/>
          <p:nvPr/>
        </p:nvSpPr>
        <p:spPr>
          <a:xfrm>
            <a:off x="1614669" y="2679512"/>
            <a:ext cx="2855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Enjoy the music! </a:t>
            </a:r>
          </a:p>
          <a:p>
            <a:pPr defTabSz="685800">
              <a:buClr>
                <a:srgbClr val="000000"/>
              </a:buClr>
              <a:defRPr/>
            </a:pPr>
            <a:r>
              <a:rPr 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The webinar will begin at its scheduled time.</a:t>
            </a:r>
          </a:p>
          <a:p>
            <a:pPr defTabSz="685800">
              <a:buClr>
                <a:srgbClr val="000000"/>
              </a:buClr>
              <a:defRPr/>
            </a:pPr>
            <a:r>
              <a:rPr 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 </a:t>
            </a:r>
          </a:p>
          <a:p>
            <a:pPr defTabSz="685800">
              <a:buClr>
                <a:srgbClr val="000000"/>
              </a:buClr>
              <a:defRPr/>
            </a:pPr>
            <a:r>
              <a:rPr 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Join the webinar using built-in computer audio or dial</a:t>
            </a:r>
          </a:p>
          <a:p>
            <a:pPr defTabSz="685800">
              <a:buClr>
                <a:srgbClr val="000000"/>
              </a:buClr>
              <a:defRPr/>
            </a:pPr>
            <a:r>
              <a:rPr 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669-900-6833 or </a:t>
            </a:r>
            <a:br>
              <a:rPr 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</a:br>
            <a:r>
              <a:rPr lang="en-US" sz="12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646-558-8656</a:t>
            </a:r>
          </a:p>
          <a:p>
            <a:pPr defTabSz="685800">
              <a:buClr>
                <a:srgbClr val="000000"/>
              </a:buClr>
              <a:defRPr/>
            </a:pPr>
            <a:endParaRPr lang="en-US" sz="1200" kern="0" dirty="0">
              <a:solidFill>
                <a:srgbClr val="000000">
                  <a:lumMod val="65000"/>
                  <a:lumOff val="35000"/>
                </a:srgbClr>
              </a:solidFill>
              <a:latin typeface="Helvetica Neue" charset="0"/>
              <a:ea typeface="Helvetica Neue" charset="0"/>
              <a:cs typeface="Helvetica Neue" charset="0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Webinar ID: </a:t>
            </a:r>
            <a:r>
              <a:rPr lang="en-US" sz="1200" b="1" kern="0" dirty="0">
                <a:solidFill>
                  <a:srgbClr val="3B6E8F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616-661-922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9B1AB6-2AF5-47CA-9E69-2D7B9EE09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096" y="2509736"/>
            <a:ext cx="3515816" cy="263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69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5181600" cy="11430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Percentage of counties with a CART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06D93-CAD6-4099-AEA3-463F772CE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Small County Resources by FEMA Region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C530988-EEDA-49C9-B599-81518BE3B92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7178" y="2561020"/>
          <a:ext cx="8595359" cy="3051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3577">
                  <a:extLst>
                    <a:ext uri="{9D8B030D-6E8A-4147-A177-3AD203B41FA5}">
                      <a16:colId xmlns:a16="http://schemas.microsoft.com/office/drawing/2014/main" val="3833830507"/>
                    </a:ext>
                  </a:extLst>
                </a:gridCol>
                <a:gridCol w="713898">
                  <a:extLst>
                    <a:ext uri="{9D8B030D-6E8A-4147-A177-3AD203B41FA5}">
                      <a16:colId xmlns:a16="http://schemas.microsoft.com/office/drawing/2014/main" val="3495498168"/>
                    </a:ext>
                  </a:extLst>
                </a:gridCol>
                <a:gridCol w="628015">
                  <a:extLst>
                    <a:ext uri="{9D8B030D-6E8A-4147-A177-3AD203B41FA5}">
                      <a16:colId xmlns:a16="http://schemas.microsoft.com/office/drawing/2014/main" val="199239021"/>
                    </a:ext>
                  </a:extLst>
                </a:gridCol>
                <a:gridCol w="628015">
                  <a:extLst>
                    <a:ext uri="{9D8B030D-6E8A-4147-A177-3AD203B41FA5}">
                      <a16:colId xmlns:a16="http://schemas.microsoft.com/office/drawing/2014/main" val="3362445408"/>
                    </a:ext>
                  </a:extLst>
                </a:gridCol>
                <a:gridCol w="628015">
                  <a:extLst>
                    <a:ext uri="{9D8B030D-6E8A-4147-A177-3AD203B41FA5}">
                      <a16:colId xmlns:a16="http://schemas.microsoft.com/office/drawing/2014/main" val="216113971"/>
                    </a:ext>
                  </a:extLst>
                </a:gridCol>
                <a:gridCol w="628015">
                  <a:extLst>
                    <a:ext uri="{9D8B030D-6E8A-4147-A177-3AD203B41FA5}">
                      <a16:colId xmlns:a16="http://schemas.microsoft.com/office/drawing/2014/main" val="2355495881"/>
                    </a:ext>
                  </a:extLst>
                </a:gridCol>
                <a:gridCol w="628015">
                  <a:extLst>
                    <a:ext uri="{9D8B030D-6E8A-4147-A177-3AD203B41FA5}">
                      <a16:colId xmlns:a16="http://schemas.microsoft.com/office/drawing/2014/main" val="1377127271"/>
                    </a:ext>
                  </a:extLst>
                </a:gridCol>
                <a:gridCol w="628015">
                  <a:extLst>
                    <a:ext uri="{9D8B030D-6E8A-4147-A177-3AD203B41FA5}">
                      <a16:colId xmlns:a16="http://schemas.microsoft.com/office/drawing/2014/main" val="3282843819"/>
                    </a:ext>
                  </a:extLst>
                </a:gridCol>
                <a:gridCol w="628015">
                  <a:extLst>
                    <a:ext uri="{9D8B030D-6E8A-4147-A177-3AD203B41FA5}">
                      <a16:colId xmlns:a16="http://schemas.microsoft.com/office/drawing/2014/main" val="3773436782"/>
                    </a:ext>
                  </a:extLst>
                </a:gridCol>
                <a:gridCol w="628015">
                  <a:extLst>
                    <a:ext uri="{9D8B030D-6E8A-4147-A177-3AD203B41FA5}">
                      <a16:colId xmlns:a16="http://schemas.microsoft.com/office/drawing/2014/main" val="757430759"/>
                    </a:ext>
                  </a:extLst>
                </a:gridCol>
                <a:gridCol w="628015">
                  <a:extLst>
                    <a:ext uri="{9D8B030D-6E8A-4147-A177-3AD203B41FA5}">
                      <a16:colId xmlns:a16="http://schemas.microsoft.com/office/drawing/2014/main" val="997405166"/>
                    </a:ext>
                  </a:extLst>
                </a:gridCol>
                <a:gridCol w="105749">
                  <a:extLst>
                    <a:ext uri="{9D8B030D-6E8A-4147-A177-3AD203B41FA5}">
                      <a16:colId xmlns:a16="http://schemas.microsoft.com/office/drawing/2014/main" val="2052071207"/>
                    </a:ext>
                  </a:extLst>
                </a:gridCol>
              </a:tblGrid>
              <a:tr h="2135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 gridSpan="10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FEMA Region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866081"/>
                  </a:ext>
                </a:extLst>
              </a:tr>
              <a:tr h="4015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N=561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II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N=16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III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N=48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IV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N=125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N=75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VI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 =93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VII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N=88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VIII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 =57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IX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N=17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N=42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7276862"/>
                  </a:ext>
                </a:extLst>
              </a:tr>
              <a:tr h="6090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Has CART or similar county organization, % (95% CI)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23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(20-27)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69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(41-89)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(35-65)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(20-36)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(7-23)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(8-24)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23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(14-33)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(7-28)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41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(18-67)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(0-13)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6890947"/>
                  </a:ext>
                </a:extLst>
              </a:tr>
              <a:tr h="6090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Has cache of small animal supplies, % (95% CI)**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41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(37-46)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(60-98)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73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(57-85)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(40-60)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49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(36-61)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(14-31)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(18-38)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(13-37)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94 (70-100)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(15-46)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1638100"/>
                  </a:ext>
                </a:extLst>
              </a:tr>
              <a:tr h="6090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Has cache of large animal supplies, % (95% CI)**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(7-12)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(4-48)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(4-25)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(3-14)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(3-18)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(1-11)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(3-16)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(8-29)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33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(11-62)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(0-10)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53189356"/>
                  </a:ext>
                </a:extLst>
              </a:tr>
              <a:tr h="6090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Plans to allow pets and their owners to shelter together, % (95% CI)**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(46-54)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67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(38-88)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57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(42-72)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42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(32-52)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44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(32-57)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47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(37-58)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71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(60-81)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(24-50)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(38-86)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41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(24-59)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36" marR="7023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564143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2ACC4D9-A00E-40B1-B48D-AF4F9C650C91}"/>
              </a:ext>
            </a:extLst>
          </p:cNvPr>
          <p:cNvSpPr/>
          <p:nvPr/>
        </p:nvSpPr>
        <p:spPr bwMode="auto">
          <a:xfrm>
            <a:off x="297178" y="5006340"/>
            <a:ext cx="8595359" cy="6972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8129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SARTs?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971800" y="5334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State has SART?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33FD-1E60-4F84-B415-03562028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0169"/>
            <a:ext cx="7978140" cy="1143000"/>
          </a:xfrm>
        </p:spPr>
        <p:txBody>
          <a:bodyPr/>
          <a:lstStyle/>
          <a:p>
            <a:r>
              <a:rPr lang="en-US" dirty="0"/>
              <a:t>State Resources by FEMA Region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9003E81-17C9-4535-9026-18ED3C7A49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7180" y="2417000"/>
          <a:ext cx="8446767" cy="30236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6207">
                  <a:extLst>
                    <a:ext uri="{9D8B030D-6E8A-4147-A177-3AD203B41FA5}">
                      <a16:colId xmlns:a16="http://schemas.microsoft.com/office/drawing/2014/main" val="2799695167"/>
                    </a:ext>
                  </a:extLst>
                </a:gridCol>
                <a:gridCol w="618056">
                  <a:extLst>
                    <a:ext uri="{9D8B030D-6E8A-4147-A177-3AD203B41FA5}">
                      <a16:colId xmlns:a16="http://schemas.microsoft.com/office/drawing/2014/main" val="1146982981"/>
                    </a:ext>
                  </a:extLst>
                </a:gridCol>
                <a:gridCol w="618056">
                  <a:extLst>
                    <a:ext uri="{9D8B030D-6E8A-4147-A177-3AD203B41FA5}">
                      <a16:colId xmlns:a16="http://schemas.microsoft.com/office/drawing/2014/main" val="88703017"/>
                    </a:ext>
                  </a:extLst>
                </a:gridCol>
                <a:gridCol w="618056">
                  <a:extLst>
                    <a:ext uri="{9D8B030D-6E8A-4147-A177-3AD203B41FA5}">
                      <a16:colId xmlns:a16="http://schemas.microsoft.com/office/drawing/2014/main" val="2302678999"/>
                    </a:ext>
                  </a:extLst>
                </a:gridCol>
                <a:gridCol w="618056">
                  <a:extLst>
                    <a:ext uri="{9D8B030D-6E8A-4147-A177-3AD203B41FA5}">
                      <a16:colId xmlns:a16="http://schemas.microsoft.com/office/drawing/2014/main" val="3670349326"/>
                    </a:ext>
                  </a:extLst>
                </a:gridCol>
                <a:gridCol w="618056">
                  <a:extLst>
                    <a:ext uri="{9D8B030D-6E8A-4147-A177-3AD203B41FA5}">
                      <a16:colId xmlns:a16="http://schemas.microsoft.com/office/drawing/2014/main" val="2090394024"/>
                    </a:ext>
                  </a:extLst>
                </a:gridCol>
                <a:gridCol w="618056">
                  <a:extLst>
                    <a:ext uri="{9D8B030D-6E8A-4147-A177-3AD203B41FA5}">
                      <a16:colId xmlns:a16="http://schemas.microsoft.com/office/drawing/2014/main" val="2704020488"/>
                    </a:ext>
                  </a:extLst>
                </a:gridCol>
                <a:gridCol w="618056">
                  <a:extLst>
                    <a:ext uri="{9D8B030D-6E8A-4147-A177-3AD203B41FA5}">
                      <a16:colId xmlns:a16="http://schemas.microsoft.com/office/drawing/2014/main" val="1596665295"/>
                    </a:ext>
                  </a:extLst>
                </a:gridCol>
                <a:gridCol w="618056">
                  <a:extLst>
                    <a:ext uri="{9D8B030D-6E8A-4147-A177-3AD203B41FA5}">
                      <a16:colId xmlns:a16="http://schemas.microsoft.com/office/drawing/2014/main" val="1452183260"/>
                    </a:ext>
                  </a:extLst>
                </a:gridCol>
                <a:gridCol w="618056">
                  <a:extLst>
                    <a:ext uri="{9D8B030D-6E8A-4147-A177-3AD203B41FA5}">
                      <a16:colId xmlns:a16="http://schemas.microsoft.com/office/drawing/2014/main" val="1392972828"/>
                    </a:ext>
                  </a:extLst>
                </a:gridCol>
                <a:gridCol w="618056">
                  <a:extLst>
                    <a:ext uri="{9D8B030D-6E8A-4147-A177-3AD203B41FA5}">
                      <a16:colId xmlns:a16="http://schemas.microsoft.com/office/drawing/2014/main" val="3047946864"/>
                    </a:ext>
                  </a:extLst>
                </a:gridCol>
              </a:tblGrid>
              <a:tr h="2449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 gridSpan="10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FEMA Region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400600"/>
                  </a:ext>
                </a:extLst>
              </a:tr>
              <a:tr h="2449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</a:rPr>
                        <a:t>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II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III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IV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VI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VII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VIII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IX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820768421"/>
                  </a:ext>
                </a:extLst>
              </a:tr>
              <a:tr h="2449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Responded to survey, N (%)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 (83)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2 (100)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 (100)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 (100)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 (100)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 (100)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 (100)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 (100)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 (75)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 (100)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963149390"/>
                  </a:ext>
                </a:extLst>
              </a:tr>
              <a:tr h="5067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Has SART or similar state organization,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</a:rPr>
                        <a:t>100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extLst>
                  <a:ext uri="{0D108BD9-81ED-4DB2-BD59-A6C34878D82A}">
                    <a16:rowId xmlns:a16="http://schemas.microsoft.com/office/drawing/2014/main" val="82408516"/>
                  </a:ext>
                </a:extLst>
              </a:tr>
              <a:tr h="5067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Has cache of small animal supplies, %**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extLst>
                  <a:ext uri="{0D108BD9-81ED-4DB2-BD59-A6C34878D82A}">
                    <a16:rowId xmlns:a16="http://schemas.microsoft.com/office/drawing/2014/main" val="741649697"/>
                  </a:ext>
                </a:extLst>
              </a:tr>
              <a:tr h="5067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Has cache of large animal supplies, %**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extLst>
                  <a:ext uri="{0D108BD9-81ED-4DB2-BD59-A6C34878D82A}">
                    <a16:rowId xmlns:a16="http://schemas.microsoft.com/office/drawing/2014/main" val="1877470542"/>
                  </a:ext>
                </a:extLst>
              </a:tr>
              <a:tr h="7685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</a:rPr>
                        <a:t>Plans to allow pets and their owners to shelter together, %**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</a:rPr>
                        <a:t>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b"/>
                </a:tc>
                <a:extLst>
                  <a:ext uri="{0D108BD9-81ED-4DB2-BD59-A6C34878D82A}">
                    <a16:rowId xmlns:a16="http://schemas.microsoft.com/office/drawing/2014/main" val="126602307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22F8D43-79E0-4C73-97C5-847A8392BA9C}"/>
              </a:ext>
            </a:extLst>
          </p:cNvPr>
          <p:cNvSpPr/>
          <p:nvPr/>
        </p:nvSpPr>
        <p:spPr bwMode="auto">
          <a:xfrm>
            <a:off x="297180" y="4674870"/>
            <a:ext cx="8561070" cy="8915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6633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49760-C0FC-4CB2-B85A-8D0B296D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Local Veterinary Support?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E10B9-C370-49CF-9D62-42CC50A55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WS CARE; Washington State Department of Agriculture</a:t>
            </a:r>
          </a:p>
          <a:p>
            <a:r>
              <a:rPr lang="en-US" dirty="0"/>
              <a:t> NYS CARE: NYS Department of Agriculture and Markets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dirty="0"/>
              <a:t>Dr. Minden </a:t>
            </a:r>
            <a:r>
              <a:rPr lang="en-US" sz="1600" dirty="0" err="1"/>
              <a:t>Buswell</a:t>
            </a:r>
            <a:r>
              <a:rPr lang="en-US" sz="1600" dirty="0"/>
              <a:t>, WSDA		        Dr. </a:t>
            </a:r>
            <a:r>
              <a:rPr lang="en-US" sz="1600" dirty="0" err="1"/>
              <a:t>Eireanne</a:t>
            </a:r>
            <a:r>
              <a:rPr lang="en-US" sz="1600" dirty="0"/>
              <a:t> Collins, NYSDAM</a:t>
            </a:r>
          </a:p>
        </p:txBody>
      </p:sp>
      <p:pic>
        <p:nvPicPr>
          <p:cNvPr id="5" name="Picture 4" descr="A picture containing person, outdoor, tree, standing&#10;&#10;Description automatically generated">
            <a:extLst>
              <a:ext uri="{FF2B5EF4-FFF2-40B4-BE49-F238E27FC236}">
                <a16:creationId xmlns:a16="http://schemas.microsoft.com/office/drawing/2014/main" id="{46393C53-5993-4E6D-8685-DC6E8E672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090" y="2971800"/>
            <a:ext cx="1540622" cy="2306320"/>
          </a:xfrm>
          <a:prstGeom prst="rect">
            <a:avLst/>
          </a:prstGeom>
        </p:spPr>
      </p:pic>
      <p:pic>
        <p:nvPicPr>
          <p:cNvPr id="17" name="Picture 16" descr="A person wearing a hat&#10;&#10;Description automatically generated">
            <a:extLst>
              <a:ext uri="{FF2B5EF4-FFF2-40B4-BE49-F238E27FC236}">
                <a16:creationId xmlns:a16="http://schemas.microsoft.com/office/drawing/2014/main" id="{839328A7-95AD-4AD5-9736-90832556E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419" y="2971800"/>
            <a:ext cx="1729741" cy="23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63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1089877"/>
            <a:ext cx="6960869" cy="857250"/>
          </a:xfrm>
        </p:spPr>
        <p:txBody>
          <a:bodyPr>
            <a:noAutofit/>
          </a:bodyPr>
          <a:lstStyle/>
          <a:p>
            <a:pPr algn="ctr"/>
            <a:r>
              <a:rPr lang="en-US" sz="2700" dirty="0"/>
              <a:t>WA: </a:t>
            </a:r>
            <a:r>
              <a:rPr sz="2700" dirty="0"/>
              <a:t>Does your county have a plan for providing vet assistance for animal shelters?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F874598-28DC-4387-B4E2-C7E43F9756E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657350" y="1946672"/>
          <a:ext cx="5829300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8834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71551"/>
            <a:ext cx="6515100" cy="745331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WA: </a:t>
            </a:r>
            <a:r>
              <a:rPr sz="3000" dirty="0"/>
              <a:t>How many animals can your </a:t>
            </a:r>
            <a:br>
              <a:rPr lang="en-US" sz="3000" dirty="0"/>
            </a:br>
            <a:r>
              <a:rPr sz="3000" dirty="0"/>
              <a:t>vet team treat at an</a:t>
            </a:r>
            <a:r>
              <a:rPr lang="en-US" sz="3000" dirty="0"/>
              <a:t> </a:t>
            </a:r>
            <a:r>
              <a:rPr sz="3000" dirty="0"/>
              <a:t>animal shelter? 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0FFE15B-A34E-4B57-9D00-3C7E17427F2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657350" y="1946672"/>
          <a:ext cx="5829300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5875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A544-E044-4D05-A54B-F0B47CE4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NY: Does your county have a plan for providing vet assistance for animal shelters?</a:t>
            </a:r>
          </a:p>
        </p:txBody>
      </p:sp>
      <p:pic>
        <p:nvPicPr>
          <p:cNvPr id="4" name="Content Placeholder 3" descr="chart3378814790.png">
            <a:extLst>
              <a:ext uri="{FF2B5EF4-FFF2-40B4-BE49-F238E27FC236}">
                <a16:creationId xmlns:a16="http://schemas.microsoft.com/office/drawing/2014/main" id="{73FA4A50-2C78-4F95-AD11-FDD98F0DD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49" y="2366010"/>
            <a:ext cx="7060995" cy="29718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B05C5D-E3FD-4C10-92EC-8A0226BB9767}"/>
              </a:ext>
            </a:extLst>
          </p:cNvPr>
          <p:cNvCxnSpPr>
            <a:cxnSpLocks/>
          </p:cNvCxnSpPr>
          <p:nvPr/>
        </p:nvCxnSpPr>
        <p:spPr bwMode="auto">
          <a:xfrm>
            <a:off x="4091940" y="2960370"/>
            <a:ext cx="2171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AF127D0-57B9-44C5-BB8E-AA717713D87A}"/>
              </a:ext>
            </a:extLst>
          </p:cNvPr>
          <p:cNvSpPr txBox="1"/>
          <p:nvPr/>
        </p:nvSpPr>
        <p:spPr>
          <a:xfrm>
            <a:off x="4411980" y="2821870"/>
            <a:ext cx="651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42.2%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5685A8-1A27-48EB-B456-A9B65240E126}"/>
              </a:ext>
            </a:extLst>
          </p:cNvPr>
          <p:cNvCxnSpPr/>
          <p:nvPr/>
        </p:nvCxnSpPr>
        <p:spPr bwMode="auto">
          <a:xfrm>
            <a:off x="4880610" y="4160520"/>
            <a:ext cx="1828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E723F67-F805-4B74-A85B-ADC64E4176C2}"/>
              </a:ext>
            </a:extLst>
          </p:cNvPr>
          <p:cNvSpPr txBox="1"/>
          <p:nvPr/>
        </p:nvSpPr>
        <p:spPr>
          <a:xfrm>
            <a:off x="5067547" y="4022020"/>
            <a:ext cx="75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57.8%</a:t>
            </a:r>
          </a:p>
        </p:txBody>
      </p:sp>
    </p:spTree>
    <p:extLst>
      <p:ext uri="{BB962C8B-B14F-4D97-AF65-F5344CB8AC3E}">
        <p14:creationId xmlns:p14="http://schemas.microsoft.com/office/powerpoint/2010/main" val="96185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B97C-58E2-4986-AED0-CB8FA8B89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0169"/>
            <a:ext cx="7772400" cy="1143000"/>
          </a:xfrm>
        </p:spPr>
        <p:txBody>
          <a:bodyPr/>
          <a:lstStyle/>
          <a:p>
            <a:pPr algn="ctr"/>
            <a:r>
              <a:rPr lang="en-US" sz="3000" dirty="0"/>
              <a:t>NY: How many animals can your veterinary team treat at an animal shelter?</a:t>
            </a:r>
          </a:p>
        </p:txBody>
      </p:sp>
      <p:pic>
        <p:nvPicPr>
          <p:cNvPr id="4" name="Content Placeholder 3" descr="chart3378814810.png">
            <a:extLst>
              <a:ext uri="{FF2B5EF4-FFF2-40B4-BE49-F238E27FC236}">
                <a16:creationId xmlns:a16="http://schemas.microsoft.com/office/drawing/2014/main" id="{A98714FD-1C6C-4732-B5C1-24D659DB3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530" y="2252660"/>
            <a:ext cx="6476243" cy="320040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549230-DA80-4AD6-A9D0-6A2750A2241B}"/>
              </a:ext>
            </a:extLst>
          </p:cNvPr>
          <p:cNvCxnSpPr/>
          <p:nvPr/>
        </p:nvCxnSpPr>
        <p:spPr bwMode="auto">
          <a:xfrm>
            <a:off x="2526030" y="2503170"/>
            <a:ext cx="1600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439BFB1-C6B7-4370-AAC9-74010ABB38C6}"/>
              </a:ext>
            </a:extLst>
          </p:cNvPr>
          <p:cNvSpPr txBox="1"/>
          <p:nvPr/>
        </p:nvSpPr>
        <p:spPr>
          <a:xfrm>
            <a:off x="2777490" y="2364670"/>
            <a:ext cx="742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9.0%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9F35E4-57ED-4E18-948B-8EBA7D5F1D18}"/>
              </a:ext>
            </a:extLst>
          </p:cNvPr>
          <p:cNvCxnSpPr/>
          <p:nvPr/>
        </p:nvCxnSpPr>
        <p:spPr bwMode="auto">
          <a:xfrm>
            <a:off x="5863590" y="3051810"/>
            <a:ext cx="2057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06CBA1-5078-4826-AFD8-35F0E381C016}"/>
              </a:ext>
            </a:extLst>
          </p:cNvPr>
          <p:cNvSpPr txBox="1"/>
          <p:nvPr/>
        </p:nvSpPr>
        <p:spPr>
          <a:xfrm>
            <a:off x="6183630" y="291331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72.6%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1E1A13-A5E3-4421-A957-1AF2213580A1}"/>
              </a:ext>
            </a:extLst>
          </p:cNvPr>
          <p:cNvCxnSpPr/>
          <p:nvPr/>
        </p:nvCxnSpPr>
        <p:spPr bwMode="auto">
          <a:xfrm>
            <a:off x="2994660" y="3611880"/>
            <a:ext cx="15430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AFF922-90F6-459C-B833-77584BF3165E}"/>
              </a:ext>
            </a:extLst>
          </p:cNvPr>
          <p:cNvSpPr txBox="1"/>
          <p:nvPr/>
        </p:nvSpPr>
        <p:spPr>
          <a:xfrm>
            <a:off x="3306701" y="3473380"/>
            <a:ext cx="742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18.4%</a:t>
            </a:r>
          </a:p>
        </p:txBody>
      </p:sp>
    </p:spTree>
    <p:extLst>
      <p:ext uri="{BB962C8B-B14F-4D97-AF65-F5344CB8AC3E}">
        <p14:creationId xmlns:p14="http://schemas.microsoft.com/office/powerpoint/2010/main" val="3031808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F7BAE-BA08-4DF0-8D06-6E19E8F4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State Veterinary Support?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A703F-71D4-4390-903F-AED9F24D5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sz="3600" dirty="0"/>
              <a:t>National Veterinary Medical Response Capabilities Survey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E8DBE-612A-4D5E-A9BB-681BAAFBFAC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50338"/>
            <a:ext cx="5943600" cy="102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61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6321AD-8064-4F2D-B2C3-EB19817A8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81" y="1169767"/>
            <a:ext cx="7972705" cy="40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77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439E6-DB3A-4263-BFAF-F35648097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National Veterinary </a:t>
            </a:r>
            <a:br>
              <a:rPr lang="en-US" dirty="0"/>
            </a:br>
            <a:r>
              <a:rPr lang="en-US" dirty="0"/>
              <a:t>Capabilities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5E66C-6ED0-4F1E-8720-654865E79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43099"/>
            <a:ext cx="7772400" cy="4310669"/>
          </a:xfrm>
        </p:spPr>
        <p:txBody>
          <a:bodyPr/>
          <a:lstStyle/>
          <a:p>
            <a:r>
              <a:rPr lang="en-US" dirty="0"/>
              <a:t> Created by NASAAEP and ASPCA Feb, 2019</a:t>
            </a:r>
          </a:p>
          <a:p>
            <a:r>
              <a:rPr lang="en-US" dirty="0"/>
              <a:t> Distributed by NASAAEP to all State Representatives on March 1</a:t>
            </a:r>
          </a:p>
          <a:p>
            <a:r>
              <a:rPr lang="en-US" dirty="0"/>
              <a:t> Follow-up (pestering) by Board of Directors and ASPCA through April.</a:t>
            </a:r>
          </a:p>
          <a:p>
            <a:r>
              <a:rPr lang="en-US" dirty="0"/>
              <a:t> 48 states (96%) completed the survey.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4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sz="3000" dirty="0"/>
              <a:t>What type of entity serves as the animal emergency resource</a:t>
            </a:r>
            <a:r>
              <a:rPr lang="en-US" sz="3000" dirty="0"/>
              <a:t> </a:t>
            </a:r>
            <a:r>
              <a:rPr sz="3000" dirty="0"/>
              <a:t>coordinating body?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88" y="1590897"/>
            <a:ext cx="8482012" cy="3860976"/>
          </a:xfrm>
        </p:spPr>
        <p:txBody>
          <a:bodyPr/>
          <a:lstStyle/>
          <a:p>
            <a:pPr marL="0" indent="0">
              <a:buNone/>
            </a:pPr>
            <a:endParaRPr dirty="0"/>
          </a:p>
        </p:txBody>
      </p:sp>
      <p:pic>
        <p:nvPicPr>
          <p:cNvPr id="4" name="Picture 3" descr="chart20796927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8" y="1590897"/>
            <a:ext cx="8482012" cy="47599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7FE12C-311A-43CC-8C98-1D42969382A3}"/>
              </a:ext>
            </a:extLst>
          </p:cNvPr>
          <p:cNvSpPr/>
          <p:nvPr/>
        </p:nvSpPr>
        <p:spPr bwMode="auto">
          <a:xfrm>
            <a:off x="285750" y="1714500"/>
            <a:ext cx="1508760" cy="41490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88991-6121-489B-9286-946C19E89EFE}"/>
              </a:ext>
            </a:extLst>
          </p:cNvPr>
          <p:cNvSpPr txBox="1"/>
          <p:nvPr/>
        </p:nvSpPr>
        <p:spPr>
          <a:xfrm>
            <a:off x="204788" y="1714500"/>
            <a:ext cx="158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Emergency Support Function (ESF)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73523-8D61-4184-8E93-33C0DE8A3BE5}"/>
              </a:ext>
            </a:extLst>
          </p:cNvPr>
          <p:cNvSpPr txBox="1"/>
          <p:nvPr/>
        </p:nvSpPr>
        <p:spPr>
          <a:xfrm>
            <a:off x="641032" y="2417553"/>
            <a:ext cx="1234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State Animal Health Official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E42F6-EA05-4FCA-A9CA-8B1261401CC8}"/>
              </a:ext>
            </a:extLst>
          </p:cNvPr>
          <p:cNvSpPr txBox="1"/>
          <p:nvPr/>
        </p:nvSpPr>
        <p:spPr>
          <a:xfrm>
            <a:off x="204788" y="3120606"/>
            <a:ext cx="158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State Department of Agriculture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1B601-B238-47A4-8F23-2B8AA303FE16}"/>
              </a:ext>
            </a:extLst>
          </p:cNvPr>
          <p:cNvSpPr txBox="1"/>
          <p:nvPr/>
        </p:nvSpPr>
        <p:spPr>
          <a:xfrm>
            <a:off x="204788" y="3867100"/>
            <a:ext cx="1589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NGO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271C2-4230-4003-8235-B28D504039D6}"/>
              </a:ext>
            </a:extLst>
          </p:cNvPr>
          <p:cNvSpPr txBox="1"/>
          <p:nvPr/>
        </p:nvSpPr>
        <p:spPr>
          <a:xfrm>
            <a:off x="204788" y="4549777"/>
            <a:ext cx="1589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Don’t know/ Unsure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059126-B509-4FC2-9A96-396E0B04B863}"/>
              </a:ext>
            </a:extLst>
          </p:cNvPr>
          <p:cNvSpPr txBox="1"/>
          <p:nvPr/>
        </p:nvSpPr>
        <p:spPr>
          <a:xfrm>
            <a:off x="204788" y="5196066"/>
            <a:ext cx="158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Other (please specify)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FBB7FD-B68B-4FB9-8FD3-C166FDF48510}"/>
              </a:ext>
            </a:extLst>
          </p:cNvPr>
          <p:cNvCxnSpPr/>
          <p:nvPr/>
        </p:nvCxnSpPr>
        <p:spPr bwMode="auto">
          <a:xfrm>
            <a:off x="3646170" y="193167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40A1F92-3CE3-471F-A567-7960FF1BD5B6}"/>
              </a:ext>
            </a:extLst>
          </p:cNvPr>
          <p:cNvSpPr txBox="1"/>
          <p:nvPr/>
        </p:nvSpPr>
        <p:spPr>
          <a:xfrm>
            <a:off x="3874770" y="1806832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26.5%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72030E-842A-4578-9561-845D55A0B4CE}"/>
              </a:ext>
            </a:extLst>
          </p:cNvPr>
          <p:cNvCxnSpPr/>
          <p:nvPr/>
        </p:nvCxnSpPr>
        <p:spPr bwMode="auto">
          <a:xfrm>
            <a:off x="4572000" y="2648385"/>
            <a:ext cx="2171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C90E42-DD7E-4FC2-A380-2BE5540B2598}"/>
              </a:ext>
            </a:extLst>
          </p:cNvPr>
          <p:cNvSpPr txBox="1"/>
          <p:nvPr/>
        </p:nvSpPr>
        <p:spPr>
          <a:xfrm>
            <a:off x="4789170" y="2509885"/>
            <a:ext cx="680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40.8%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C377B2-8EFC-44C5-915B-D12BE5FB08EF}"/>
              </a:ext>
            </a:extLst>
          </p:cNvPr>
          <p:cNvCxnSpPr/>
          <p:nvPr/>
        </p:nvCxnSpPr>
        <p:spPr bwMode="auto">
          <a:xfrm>
            <a:off x="2263140" y="3351438"/>
            <a:ext cx="1828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07A2007-BDA6-45EE-97E5-C27029CA2FF1}"/>
              </a:ext>
            </a:extLst>
          </p:cNvPr>
          <p:cNvSpPr txBox="1"/>
          <p:nvPr/>
        </p:nvSpPr>
        <p:spPr>
          <a:xfrm>
            <a:off x="2434590" y="3229563"/>
            <a:ext cx="571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6.1%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51AE40-2450-47F3-BE21-B0F5F4C70C5A}"/>
              </a:ext>
            </a:extLst>
          </p:cNvPr>
          <p:cNvCxnSpPr>
            <a:cxnSpLocks/>
          </p:cNvCxnSpPr>
          <p:nvPr/>
        </p:nvCxnSpPr>
        <p:spPr bwMode="auto">
          <a:xfrm>
            <a:off x="2354580" y="4005599"/>
            <a:ext cx="24003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D1633E4-AD0A-4AB3-B8BD-809B6D089E7E}"/>
              </a:ext>
            </a:extLst>
          </p:cNvPr>
          <p:cNvSpPr txBox="1"/>
          <p:nvPr/>
        </p:nvSpPr>
        <p:spPr>
          <a:xfrm>
            <a:off x="2594610" y="3867100"/>
            <a:ext cx="571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8.2%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F85F6A-6D80-4FFF-B0C5-9AD390275946}"/>
              </a:ext>
            </a:extLst>
          </p:cNvPr>
          <p:cNvCxnSpPr>
            <a:cxnSpLocks/>
          </p:cNvCxnSpPr>
          <p:nvPr/>
        </p:nvCxnSpPr>
        <p:spPr bwMode="auto">
          <a:xfrm>
            <a:off x="3086100" y="54268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FAA969D-C8E0-41A2-AB38-E19418C04563}"/>
              </a:ext>
            </a:extLst>
          </p:cNvPr>
          <p:cNvSpPr txBox="1"/>
          <p:nvPr/>
        </p:nvSpPr>
        <p:spPr>
          <a:xfrm>
            <a:off x="3297555" y="5313373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18.4%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36" y="930783"/>
            <a:ext cx="8811694" cy="804303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Is there </a:t>
            </a:r>
            <a:r>
              <a:rPr sz="3000" dirty="0"/>
              <a:t>a process to request </a:t>
            </a:r>
            <a:r>
              <a:rPr lang="en-US" sz="3000" dirty="0"/>
              <a:t>aid</a:t>
            </a:r>
            <a:r>
              <a:rPr sz="3000" dirty="0"/>
              <a:t> from in-state vet</a:t>
            </a:r>
            <a:r>
              <a:rPr lang="en-US" sz="3000" dirty="0"/>
              <a:t>s</a:t>
            </a:r>
            <a:r>
              <a:rPr sz="3000" dirty="0"/>
              <a:t> to provide treatment following a disaster?</a:t>
            </a:r>
          </a:p>
        </p:txBody>
      </p:sp>
      <p:pic>
        <p:nvPicPr>
          <p:cNvPr id="4" name="Picture 3" descr="chart20796963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48" y="2766060"/>
            <a:ext cx="8040332" cy="338397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C9C9AF-A243-4732-9AB2-DDDCF930CF3C}"/>
              </a:ext>
            </a:extLst>
          </p:cNvPr>
          <p:cNvCxnSpPr/>
          <p:nvPr/>
        </p:nvCxnSpPr>
        <p:spPr bwMode="auto">
          <a:xfrm>
            <a:off x="6675120" y="3429000"/>
            <a:ext cx="2628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6F81C24-55F3-40FF-B486-ACC9944E6649}"/>
              </a:ext>
            </a:extLst>
          </p:cNvPr>
          <p:cNvSpPr txBox="1"/>
          <p:nvPr/>
        </p:nvSpPr>
        <p:spPr>
          <a:xfrm>
            <a:off x="6966585" y="3290500"/>
            <a:ext cx="708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73.5%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CC11C0-5648-4987-9F9D-DD0E4DD908EF}"/>
              </a:ext>
            </a:extLst>
          </p:cNvPr>
          <p:cNvCxnSpPr/>
          <p:nvPr/>
        </p:nvCxnSpPr>
        <p:spPr bwMode="auto">
          <a:xfrm>
            <a:off x="3623310" y="4789170"/>
            <a:ext cx="2514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3AE7352-75D7-4BC7-9121-BC91B27B2FEE}"/>
              </a:ext>
            </a:extLst>
          </p:cNvPr>
          <p:cNvSpPr txBox="1"/>
          <p:nvPr/>
        </p:nvSpPr>
        <p:spPr>
          <a:xfrm>
            <a:off x="3943768" y="4650670"/>
            <a:ext cx="777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26.5%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016148-72E3-47BB-875A-6C149AB43984}"/>
              </a:ext>
            </a:extLst>
          </p:cNvPr>
          <p:cNvSpPr/>
          <p:nvPr/>
        </p:nvSpPr>
        <p:spPr bwMode="auto">
          <a:xfrm>
            <a:off x="1188720" y="3006090"/>
            <a:ext cx="708660" cy="20916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81D30-0B25-4132-AD03-44883C192F9C}"/>
              </a:ext>
            </a:extLst>
          </p:cNvPr>
          <p:cNvSpPr txBox="1"/>
          <p:nvPr/>
        </p:nvSpPr>
        <p:spPr>
          <a:xfrm>
            <a:off x="1360170" y="3290499"/>
            <a:ext cx="56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C3ED8-31E7-4514-99E8-4053E46195D8}"/>
              </a:ext>
            </a:extLst>
          </p:cNvPr>
          <p:cNvSpPr txBox="1"/>
          <p:nvPr/>
        </p:nvSpPr>
        <p:spPr>
          <a:xfrm>
            <a:off x="1345882" y="4650668"/>
            <a:ext cx="56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310169"/>
            <a:ext cx="8492490" cy="1143000"/>
          </a:xfrm>
        </p:spPr>
        <p:txBody>
          <a:bodyPr>
            <a:noAutofit/>
          </a:bodyPr>
          <a:lstStyle/>
          <a:p>
            <a:r>
              <a:rPr sz="3000" dirty="0"/>
              <a:t>Does your state currently have a vet response/</a:t>
            </a:r>
            <a:r>
              <a:rPr lang="en-US" sz="3000" dirty="0"/>
              <a:t> </a:t>
            </a:r>
            <a:r>
              <a:rPr sz="3000" dirty="0"/>
              <a:t>reserve corps (VRC) or similar group?</a:t>
            </a:r>
          </a:p>
        </p:txBody>
      </p:sp>
      <p:pic>
        <p:nvPicPr>
          <p:cNvPr id="4" name="Picture 3" descr="chart207969909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4312"/>
            <a:ext cx="8117955" cy="34166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AB9F4A-9624-4680-931E-7A2D6212B6C8}"/>
              </a:ext>
            </a:extLst>
          </p:cNvPr>
          <p:cNvCxnSpPr>
            <a:cxnSpLocks/>
          </p:cNvCxnSpPr>
          <p:nvPr/>
        </p:nvCxnSpPr>
        <p:spPr bwMode="auto">
          <a:xfrm>
            <a:off x="5143500" y="3006090"/>
            <a:ext cx="2628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23B48D-92B5-45A3-AFEE-E0F74C17B33B}"/>
              </a:ext>
            </a:extLst>
          </p:cNvPr>
          <p:cNvCxnSpPr>
            <a:cxnSpLocks/>
          </p:cNvCxnSpPr>
          <p:nvPr/>
        </p:nvCxnSpPr>
        <p:spPr bwMode="auto">
          <a:xfrm>
            <a:off x="4491990" y="4354830"/>
            <a:ext cx="2628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0CA4EA8-51D2-4994-9BEB-C9371C6333BE}"/>
              </a:ext>
            </a:extLst>
          </p:cNvPr>
          <p:cNvSpPr txBox="1"/>
          <p:nvPr/>
        </p:nvSpPr>
        <p:spPr>
          <a:xfrm>
            <a:off x="5406390" y="2890449"/>
            <a:ext cx="73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55.1%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7BD63-40A9-47C3-A9B8-7D714573A3DF}"/>
              </a:ext>
            </a:extLst>
          </p:cNvPr>
          <p:cNvSpPr txBox="1"/>
          <p:nvPr/>
        </p:nvSpPr>
        <p:spPr>
          <a:xfrm>
            <a:off x="4777740" y="4239188"/>
            <a:ext cx="73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44.9%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7872-D9AC-4CA0-A875-2BA49A95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708F69B-1BDA-4213-81C1-92CEBA219D45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0" y="0"/>
              <a:ext cx="9144000" cy="68579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id="{8708F69B-1BDA-4213-81C1-92CEBA219D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9144000" cy="68579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7175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sz="3000" dirty="0"/>
              <a:t>Under what entity does the VRC reside?</a:t>
            </a:r>
          </a:p>
        </p:txBody>
      </p:sp>
      <p:pic>
        <p:nvPicPr>
          <p:cNvPr id="4" name="Picture 3" descr="chart20797127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8" y="1836550"/>
            <a:ext cx="7772400" cy="4711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41A6D3-1570-4208-B7BD-6479A4E9161C}"/>
              </a:ext>
            </a:extLst>
          </p:cNvPr>
          <p:cNvSpPr txBox="1"/>
          <p:nvPr/>
        </p:nvSpPr>
        <p:spPr>
          <a:xfrm>
            <a:off x="320040" y="6320790"/>
            <a:ext cx="425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Answered: 27    Skipped: 23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739494-E817-4A92-9D78-64DE1C416C79}"/>
              </a:ext>
            </a:extLst>
          </p:cNvPr>
          <p:cNvSpPr/>
          <p:nvPr/>
        </p:nvSpPr>
        <p:spPr bwMode="auto">
          <a:xfrm>
            <a:off x="228600" y="1920240"/>
            <a:ext cx="1737360" cy="40171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746A7-3805-4F86-862F-943CCC2B21D3}"/>
              </a:ext>
            </a:extLst>
          </p:cNvPr>
          <p:cNvSpPr txBox="1"/>
          <p:nvPr/>
        </p:nvSpPr>
        <p:spPr>
          <a:xfrm>
            <a:off x="320040" y="2000251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State Animal Health Official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DD098E-9A8F-48B6-B9F2-DD12D42E9828}"/>
              </a:ext>
            </a:extLst>
          </p:cNvPr>
          <p:cNvSpPr txBox="1"/>
          <p:nvPr/>
        </p:nvSpPr>
        <p:spPr>
          <a:xfrm>
            <a:off x="320040" y="2614464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State Department of Agriculture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710199-3D4C-4D0E-B3DA-1CC83C58786B}"/>
              </a:ext>
            </a:extLst>
          </p:cNvPr>
          <p:cNvSpPr txBox="1"/>
          <p:nvPr/>
        </p:nvSpPr>
        <p:spPr>
          <a:xfrm>
            <a:off x="843918" y="3363313"/>
            <a:ext cx="1108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Veterinary School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E2C4D6-EEE3-47B5-8C4C-B93457843FFB}"/>
              </a:ext>
            </a:extLst>
          </p:cNvPr>
          <p:cNvSpPr txBox="1"/>
          <p:nvPr/>
        </p:nvSpPr>
        <p:spPr>
          <a:xfrm>
            <a:off x="150492" y="4045103"/>
            <a:ext cx="181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State Veterinary Medical Association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88946-9D41-4550-AA8F-4BEB4043F121}"/>
              </a:ext>
            </a:extLst>
          </p:cNvPr>
          <p:cNvSpPr txBox="1"/>
          <p:nvPr/>
        </p:nvSpPr>
        <p:spPr>
          <a:xfrm>
            <a:off x="478158" y="4760423"/>
            <a:ext cx="1474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NGO (other than VMA)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1E4057-0420-40F9-93CA-28B7DCF9E7A6}"/>
              </a:ext>
            </a:extLst>
          </p:cNvPr>
          <p:cNvSpPr txBox="1"/>
          <p:nvPr/>
        </p:nvSpPr>
        <p:spPr>
          <a:xfrm>
            <a:off x="582930" y="5425172"/>
            <a:ext cx="138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Other (please specify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8737E3-4DC8-4B45-B693-5771EBC676D8}"/>
              </a:ext>
            </a:extLst>
          </p:cNvPr>
          <p:cNvCxnSpPr/>
          <p:nvPr/>
        </p:nvCxnSpPr>
        <p:spPr bwMode="auto">
          <a:xfrm>
            <a:off x="4286250" y="218313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B6726B-366E-4D52-95B8-5A3D37F6DC6E}"/>
              </a:ext>
            </a:extLst>
          </p:cNvPr>
          <p:cNvSpPr txBox="1"/>
          <p:nvPr/>
        </p:nvSpPr>
        <p:spPr>
          <a:xfrm>
            <a:off x="4411029" y="2044628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37.0%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A2AED2-2B82-4970-A59A-59FBA29182D1}"/>
              </a:ext>
            </a:extLst>
          </p:cNvPr>
          <p:cNvCxnSpPr/>
          <p:nvPr/>
        </p:nvCxnSpPr>
        <p:spPr bwMode="auto">
          <a:xfrm>
            <a:off x="2907030" y="284988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0CF4654-D263-4006-AF55-9882054B8199}"/>
              </a:ext>
            </a:extLst>
          </p:cNvPr>
          <p:cNvSpPr txBox="1"/>
          <p:nvPr/>
        </p:nvSpPr>
        <p:spPr>
          <a:xfrm>
            <a:off x="3063243" y="2706796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14.8%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1B2502-A632-40C0-96BD-86E25E591B8B}"/>
              </a:ext>
            </a:extLst>
          </p:cNvPr>
          <p:cNvCxnSpPr/>
          <p:nvPr/>
        </p:nvCxnSpPr>
        <p:spPr bwMode="auto">
          <a:xfrm>
            <a:off x="2209800" y="356750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2E15CCF-C7EB-4701-B2C1-774A6052717D}"/>
              </a:ext>
            </a:extLst>
          </p:cNvPr>
          <p:cNvSpPr txBox="1"/>
          <p:nvPr/>
        </p:nvSpPr>
        <p:spPr>
          <a:xfrm>
            <a:off x="2381250" y="3441342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3.7%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0373EC-5F0F-4DDD-AD10-2C6B5FB1C72E}"/>
              </a:ext>
            </a:extLst>
          </p:cNvPr>
          <p:cNvCxnSpPr/>
          <p:nvPr/>
        </p:nvCxnSpPr>
        <p:spPr bwMode="auto">
          <a:xfrm>
            <a:off x="2907030" y="423931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51FD2DA-5EEF-4E6A-A1C1-A22B6F858341}"/>
              </a:ext>
            </a:extLst>
          </p:cNvPr>
          <p:cNvSpPr txBox="1"/>
          <p:nvPr/>
        </p:nvSpPr>
        <p:spPr>
          <a:xfrm>
            <a:off x="3078480" y="410081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14.8%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D45ACF-EDBC-4085-B842-46D02E671EC7}"/>
              </a:ext>
            </a:extLst>
          </p:cNvPr>
          <p:cNvCxnSpPr/>
          <p:nvPr/>
        </p:nvCxnSpPr>
        <p:spPr bwMode="auto">
          <a:xfrm>
            <a:off x="2634615" y="491112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7B98FB4-5194-46C5-A9BB-FF7DD904740F}"/>
              </a:ext>
            </a:extLst>
          </p:cNvPr>
          <p:cNvSpPr txBox="1"/>
          <p:nvPr/>
        </p:nvSpPr>
        <p:spPr>
          <a:xfrm>
            <a:off x="2806065" y="4760278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11.1%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146C8B-5922-4D92-B249-E4B803C6E968}"/>
              </a:ext>
            </a:extLst>
          </p:cNvPr>
          <p:cNvCxnSpPr/>
          <p:nvPr/>
        </p:nvCxnSpPr>
        <p:spPr bwMode="auto">
          <a:xfrm>
            <a:off x="3124200" y="559083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C7F1A8E-AC67-4B34-AF0E-7E196D251042}"/>
              </a:ext>
            </a:extLst>
          </p:cNvPr>
          <p:cNvSpPr txBox="1"/>
          <p:nvPr/>
        </p:nvSpPr>
        <p:spPr>
          <a:xfrm>
            <a:off x="3295650" y="547123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18.5%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sz="3000" dirty="0"/>
              <a:t>How is the VRC activated?</a:t>
            </a:r>
            <a:r>
              <a:rPr lang="en-US" sz="3000" dirty="0"/>
              <a:t> </a:t>
            </a:r>
            <a:br>
              <a:rPr lang="en-US" sz="3000" dirty="0"/>
            </a:br>
            <a:r>
              <a:rPr sz="3000" dirty="0"/>
              <a:t>Select all that apply.</a:t>
            </a:r>
          </a:p>
        </p:txBody>
      </p:sp>
      <p:pic>
        <p:nvPicPr>
          <p:cNvPr id="4" name="Picture 3" descr="chart20797208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4" y="1788284"/>
            <a:ext cx="8105772" cy="4429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845116-8698-4DB7-B7CE-908926CE15C1}"/>
              </a:ext>
            </a:extLst>
          </p:cNvPr>
          <p:cNvSpPr txBox="1"/>
          <p:nvPr/>
        </p:nvSpPr>
        <p:spPr>
          <a:xfrm>
            <a:off x="308610" y="6217920"/>
            <a:ext cx="4263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Answered: 27    Skipped: 23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933E24-AC96-4D68-91F1-82CE9398AF14}"/>
              </a:ext>
            </a:extLst>
          </p:cNvPr>
          <p:cNvCxnSpPr/>
          <p:nvPr/>
        </p:nvCxnSpPr>
        <p:spPr bwMode="auto">
          <a:xfrm>
            <a:off x="4743450" y="221742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6D98A1-93A6-422D-901E-65EA45092863}"/>
              </a:ext>
            </a:extLst>
          </p:cNvPr>
          <p:cNvSpPr txBox="1"/>
          <p:nvPr/>
        </p:nvSpPr>
        <p:spPr>
          <a:xfrm>
            <a:off x="4914900" y="207892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40.7%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E67218-4C91-4E83-B7ED-56D5F9062325}"/>
              </a:ext>
            </a:extLst>
          </p:cNvPr>
          <p:cNvCxnSpPr/>
          <p:nvPr/>
        </p:nvCxnSpPr>
        <p:spPr bwMode="auto">
          <a:xfrm>
            <a:off x="3032760" y="319278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EBD7338-E11A-4DBA-88FC-97C0E46C1E11}"/>
              </a:ext>
            </a:extLst>
          </p:cNvPr>
          <p:cNvSpPr txBox="1"/>
          <p:nvPr/>
        </p:nvSpPr>
        <p:spPr>
          <a:xfrm>
            <a:off x="3204210" y="305428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14.8%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292866-BAF9-4876-A3C1-AC5789E63253}"/>
              </a:ext>
            </a:extLst>
          </p:cNvPr>
          <p:cNvCxnSpPr/>
          <p:nvPr/>
        </p:nvCxnSpPr>
        <p:spPr bwMode="auto">
          <a:xfrm>
            <a:off x="5707380" y="417576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43E22D-F0EA-4A90-B0E5-5EE3DBF77C37}"/>
              </a:ext>
            </a:extLst>
          </p:cNvPr>
          <p:cNvSpPr txBox="1"/>
          <p:nvPr/>
        </p:nvSpPr>
        <p:spPr>
          <a:xfrm>
            <a:off x="5878830" y="403726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55.6%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191DFC-7ED4-4A9E-9B7A-0182F17322A7}"/>
              </a:ext>
            </a:extLst>
          </p:cNvPr>
          <p:cNvCxnSpPr/>
          <p:nvPr/>
        </p:nvCxnSpPr>
        <p:spPr bwMode="auto">
          <a:xfrm>
            <a:off x="5467350" y="512759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1F4B2A-E72C-46C8-B8F1-EF4E6AD534E7}"/>
              </a:ext>
            </a:extLst>
          </p:cNvPr>
          <p:cNvSpPr txBox="1"/>
          <p:nvPr/>
        </p:nvSpPr>
        <p:spPr>
          <a:xfrm>
            <a:off x="5638800" y="498909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51.9%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01C8E1-092C-42CC-BDF1-F73DFD114141}"/>
              </a:ext>
            </a:extLst>
          </p:cNvPr>
          <p:cNvSpPr/>
          <p:nvPr/>
        </p:nvSpPr>
        <p:spPr bwMode="auto">
          <a:xfrm>
            <a:off x="685800" y="1977390"/>
            <a:ext cx="1337310" cy="33718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7F28A6-E123-4C6C-89D7-BD02E5C4F491}"/>
              </a:ext>
            </a:extLst>
          </p:cNvPr>
          <p:cNvSpPr txBox="1"/>
          <p:nvPr/>
        </p:nvSpPr>
        <p:spPr>
          <a:xfrm>
            <a:off x="685800" y="2094602"/>
            <a:ext cx="1337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County request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CD42EC-579E-412E-965D-92DD53C54F9C}"/>
              </a:ext>
            </a:extLst>
          </p:cNvPr>
          <p:cNvSpPr txBox="1"/>
          <p:nvPr/>
        </p:nvSpPr>
        <p:spPr>
          <a:xfrm>
            <a:off x="519114" y="3065931"/>
            <a:ext cx="1561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County declaration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30304A-A263-4DBB-A150-A0A215851D6F}"/>
              </a:ext>
            </a:extLst>
          </p:cNvPr>
          <p:cNvSpPr txBox="1"/>
          <p:nvPr/>
        </p:nvSpPr>
        <p:spPr>
          <a:xfrm>
            <a:off x="756285" y="4037260"/>
            <a:ext cx="1337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State declaration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563B5D-D54C-471B-AC2E-771559B398E0}"/>
              </a:ext>
            </a:extLst>
          </p:cNvPr>
          <p:cNvSpPr txBox="1"/>
          <p:nvPr/>
        </p:nvSpPr>
        <p:spPr>
          <a:xfrm>
            <a:off x="308610" y="4989089"/>
            <a:ext cx="1784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Other (please specify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" y="310169"/>
            <a:ext cx="8446770" cy="1143000"/>
          </a:xfrm>
        </p:spPr>
        <p:txBody>
          <a:bodyPr>
            <a:normAutofit fontScale="90000"/>
          </a:bodyPr>
          <a:lstStyle/>
          <a:p>
            <a:pPr algn="ctr"/>
            <a:r>
              <a:rPr sz="3300" dirty="0"/>
              <a:t>What </a:t>
            </a:r>
            <a:r>
              <a:rPr lang="en-US" sz="3300" dirty="0"/>
              <a:t>training</a:t>
            </a:r>
            <a:r>
              <a:rPr sz="3300" dirty="0"/>
              <a:t> </a:t>
            </a:r>
            <a:r>
              <a:rPr lang="en-US" sz="3300" dirty="0"/>
              <a:t>is the </a:t>
            </a:r>
            <a:r>
              <a:rPr sz="3300" dirty="0"/>
              <a:t>VRC required to complete prior to deployment? Select all that apply.</a:t>
            </a:r>
          </a:p>
        </p:txBody>
      </p:sp>
      <p:pic>
        <p:nvPicPr>
          <p:cNvPr id="4" name="Picture 3" descr="chart20797440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1672124"/>
            <a:ext cx="8058150" cy="4535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F252B-5210-44BC-88F9-9E54548612C9}"/>
              </a:ext>
            </a:extLst>
          </p:cNvPr>
          <p:cNvSpPr txBox="1"/>
          <p:nvPr/>
        </p:nvSpPr>
        <p:spPr>
          <a:xfrm>
            <a:off x="114300" y="6426793"/>
            <a:ext cx="445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Answered: 26    Skipped: 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6D69A-4533-4EEF-B2DB-C3D5664BE7DD}"/>
              </a:ext>
            </a:extLst>
          </p:cNvPr>
          <p:cNvSpPr/>
          <p:nvPr/>
        </p:nvSpPr>
        <p:spPr bwMode="auto">
          <a:xfrm>
            <a:off x="114300" y="1672124"/>
            <a:ext cx="1657350" cy="41914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6C7B3-F1DB-4474-A6BC-79A10CEAC634}"/>
              </a:ext>
            </a:extLst>
          </p:cNvPr>
          <p:cNvSpPr txBox="1"/>
          <p:nvPr/>
        </p:nvSpPr>
        <p:spPr>
          <a:xfrm>
            <a:off x="720090" y="1760632"/>
            <a:ext cx="105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ICS 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9D634-4E36-4914-AAC1-BCCDD3874B16}"/>
              </a:ext>
            </a:extLst>
          </p:cNvPr>
          <p:cNvSpPr txBox="1"/>
          <p:nvPr/>
        </p:nvSpPr>
        <p:spPr>
          <a:xfrm>
            <a:off x="1005840" y="2211679"/>
            <a:ext cx="765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ICS 200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AA93A7-8B88-4B23-A1E9-9031AC26AE2F}"/>
              </a:ext>
            </a:extLst>
          </p:cNvPr>
          <p:cNvSpPr txBox="1"/>
          <p:nvPr/>
        </p:nvSpPr>
        <p:spPr>
          <a:xfrm>
            <a:off x="1005840" y="2648163"/>
            <a:ext cx="765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ICS 300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45AE9-6DF4-42D9-9BD3-09263140C733}"/>
              </a:ext>
            </a:extLst>
          </p:cNvPr>
          <p:cNvSpPr txBox="1"/>
          <p:nvPr/>
        </p:nvSpPr>
        <p:spPr>
          <a:xfrm>
            <a:off x="1120140" y="3144117"/>
            <a:ext cx="651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IS 700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BBF359-672C-4740-B977-CE0ADCE020A5}"/>
              </a:ext>
            </a:extLst>
          </p:cNvPr>
          <p:cNvSpPr txBox="1"/>
          <p:nvPr/>
        </p:nvSpPr>
        <p:spPr>
          <a:xfrm>
            <a:off x="1120140" y="3588591"/>
            <a:ext cx="651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IS 800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D5431C-1E26-4D9B-A927-7DA4303E364B}"/>
              </a:ext>
            </a:extLst>
          </p:cNvPr>
          <p:cNvSpPr txBox="1"/>
          <p:nvPr/>
        </p:nvSpPr>
        <p:spPr>
          <a:xfrm>
            <a:off x="177165" y="3932839"/>
            <a:ext cx="165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Review of FADs/Bio-security protocols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0CB8AD-E0B6-48AB-8C6C-2181B759EB1E}"/>
              </a:ext>
            </a:extLst>
          </p:cNvPr>
          <p:cNvSpPr txBox="1"/>
          <p:nvPr/>
        </p:nvSpPr>
        <p:spPr>
          <a:xfrm>
            <a:off x="114300" y="4416052"/>
            <a:ext cx="165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Attend orientation session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D1912D-C075-4FCC-90C1-DD4B1D4DABAC}"/>
              </a:ext>
            </a:extLst>
          </p:cNvPr>
          <p:cNvSpPr txBox="1"/>
          <p:nvPr/>
        </p:nvSpPr>
        <p:spPr>
          <a:xfrm>
            <a:off x="114300" y="4866089"/>
            <a:ext cx="172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Sign a Statement of Liability/Understanding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DBEF1C-3BAD-4378-83CE-C5AE87D4FD66}"/>
              </a:ext>
            </a:extLst>
          </p:cNvPr>
          <p:cNvSpPr txBox="1"/>
          <p:nvPr/>
        </p:nvSpPr>
        <p:spPr>
          <a:xfrm>
            <a:off x="591503" y="5337674"/>
            <a:ext cx="1211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Other (please specify)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B49FFC-4C14-4FE8-9072-812D43A18960}"/>
              </a:ext>
            </a:extLst>
          </p:cNvPr>
          <p:cNvCxnSpPr>
            <a:cxnSpLocks/>
          </p:cNvCxnSpPr>
          <p:nvPr/>
        </p:nvCxnSpPr>
        <p:spPr bwMode="auto">
          <a:xfrm>
            <a:off x="6286500" y="1876273"/>
            <a:ext cx="2628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0A57575-6994-4A5E-9481-EA9E322C3DDD}"/>
              </a:ext>
            </a:extLst>
          </p:cNvPr>
          <p:cNvSpPr txBox="1"/>
          <p:nvPr/>
        </p:nvSpPr>
        <p:spPr>
          <a:xfrm>
            <a:off x="6549390" y="1760632"/>
            <a:ext cx="73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69.2%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25FC6C-27F5-4E22-B2A4-6821A0DDAC89}"/>
              </a:ext>
            </a:extLst>
          </p:cNvPr>
          <p:cNvCxnSpPr>
            <a:cxnSpLocks/>
          </p:cNvCxnSpPr>
          <p:nvPr/>
        </p:nvCxnSpPr>
        <p:spPr bwMode="auto">
          <a:xfrm>
            <a:off x="5292090" y="2327320"/>
            <a:ext cx="2628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B527DC4-4F2F-4467-82E1-6CCCCBCC79FC}"/>
              </a:ext>
            </a:extLst>
          </p:cNvPr>
          <p:cNvSpPr txBox="1"/>
          <p:nvPr/>
        </p:nvSpPr>
        <p:spPr>
          <a:xfrm>
            <a:off x="5554980" y="2211679"/>
            <a:ext cx="73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53.9%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BEC299-63D2-4DCE-B0D7-2EBF5C2C1462}"/>
              </a:ext>
            </a:extLst>
          </p:cNvPr>
          <p:cNvCxnSpPr>
            <a:cxnSpLocks/>
          </p:cNvCxnSpPr>
          <p:nvPr/>
        </p:nvCxnSpPr>
        <p:spPr bwMode="auto">
          <a:xfrm>
            <a:off x="2045970" y="2797176"/>
            <a:ext cx="2628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83B292A-A5EB-4D0D-976A-17A71613CEF6}"/>
              </a:ext>
            </a:extLst>
          </p:cNvPr>
          <p:cNvSpPr txBox="1"/>
          <p:nvPr/>
        </p:nvSpPr>
        <p:spPr>
          <a:xfrm>
            <a:off x="2308860" y="2681535"/>
            <a:ext cx="73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3.9%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716EE5-2886-4643-97C4-3806FFD15911}"/>
              </a:ext>
            </a:extLst>
          </p:cNvPr>
          <p:cNvCxnSpPr>
            <a:cxnSpLocks/>
          </p:cNvCxnSpPr>
          <p:nvPr/>
        </p:nvCxnSpPr>
        <p:spPr bwMode="auto">
          <a:xfrm>
            <a:off x="5292090" y="3259515"/>
            <a:ext cx="2628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EB78E93-70BE-4800-BBE9-F28373A26B5F}"/>
              </a:ext>
            </a:extLst>
          </p:cNvPr>
          <p:cNvSpPr txBox="1"/>
          <p:nvPr/>
        </p:nvSpPr>
        <p:spPr>
          <a:xfrm>
            <a:off x="5554980" y="3143874"/>
            <a:ext cx="73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53.9%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1D3606-8371-412E-A8FA-41316DD580BF}"/>
              </a:ext>
            </a:extLst>
          </p:cNvPr>
          <p:cNvCxnSpPr>
            <a:cxnSpLocks/>
          </p:cNvCxnSpPr>
          <p:nvPr/>
        </p:nvCxnSpPr>
        <p:spPr bwMode="auto">
          <a:xfrm>
            <a:off x="4051935" y="3704232"/>
            <a:ext cx="2628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E5E52D4-695A-4D1D-BD65-1CCEB212619D}"/>
              </a:ext>
            </a:extLst>
          </p:cNvPr>
          <p:cNvSpPr txBox="1"/>
          <p:nvPr/>
        </p:nvSpPr>
        <p:spPr>
          <a:xfrm>
            <a:off x="4314825" y="3588591"/>
            <a:ext cx="73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34.6%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28A56F-786D-4BF4-A3D0-B1588B5057BD}"/>
              </a:ext>
            </a:extLst>
          </p:cNvPr>
          <p:cNvCxnSpPr>
            <a:cxnSpLocks/>
          </p:cNvCxnSpPr>
          <p:nvPr/>
        </p:nvCxnSpPr>
        <p:spPr bwMode="auto">
          <a:xfrm>
            <a:off x="4309110" y="4134889"/>
            <a:ext cx="2628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14F5AC7-C5B2-452E-B2C6-7B4399093FA9}"/>
              </a:ext>
            </a:extLst>
          </p:cNvPr>
          <p:cNvSpPr txBox="1"/>
          <p:nvPr/>
        </p:nvSpPr>
        <p:spPr>
          <a:xfrm>
            <a:off x="4572000" y="4019248"/>
            <a:ext cx="73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38.5%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AF5E0FD-F356-4FD9-AA38-293E861B0F3A}"/>
              </a:ext>
            </a:extLst>
          </p:cNvPr>
          <p:cNvCxnSpPr>
            <a:cxnSpLocks/>
          </p:cNvCxnSpPr>
          <p:nvPr/>
        </p:nvCxnSpPr>
        <p:spPr bwMode="auto">
          <a:xfrm>
            <a:off x="4783455" y="4602463"/>
            <a:ext cx="2628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2CCDCDF-44B4-4249-99D0-57752854E0AB}"/>
              </a:ext>
            </a:extLst>
          </p:cNvPr>
          <p:cNvSpPr txBox="1"/>
          <p:nvPr/>
        </p:nvSpPr>
        <p:spPr>
          <a:xfrm>
            <a:off x="5046345" y="4486822"/>
            <a:ext cx="73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46.2%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23CC82-4495-46E6-8403-BB2AB7FEC723}"/>
              </a:ext>
            </a:extLst>
          </p:cNvPr>
          <p:cNvCxnSpPr>
            <a:cxnSpLocks/>
          </p:cNvCxnSpPr>
          <p:nvPr/>
        </p:nvCxnSpPr>
        <p:spPr bwMode="auto">
          <a:xfrm>
            <a:off x="4783455" y="5047180"/>
            <a:ext cx="2628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225A1C8-45C9-46BC-8E71-2075FDA04C75}"/>
              </a:ext>
            </a:extLst>
          </p:cNvPr>
          <p:cNvSpPr txBox="1"/>
          <p:nvPr/>
        </p:nvSpPr>
        <p:spPr>
          <a:xfrm>
            <a:off x="5046345" y="4931539"/>
            <a:ext cx="73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46.2%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42F81BE-E0DE-4349-8E1B-B9D5FD5155AF}"/>
              </a:ext>
            </a:extLst>
          </p:cNvPr>
          <p:cNvCxnSpPr>
            <a:cxnSpLocks/>
          </p:cNvCxnSpPr>
          <p:nvPr/>
        </p:nvCxnSpPr>
        <p:spPr bwMode="auto">
          <a:xfrm>
            <a:off x="5040630" y="5543134"/>
            <a:ext cx="26289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BA2FBB7-138C-4F40-A92E-064BB6FC263F}"/>
              </a:ext>
            </a:extLst>
          </p:cNvPr>
          <p:cNvSpPr txBox="1"/>
          <p:nvPr/>
        </p:nvSpPr>
        <p:spPr>
          <a:xfrm>
            <a:off x="5303520" y="5427493"/>
            <a:ext cx="73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50.0%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10" y="310169"/>
            <a:ext cx="8366760" cy="1143000"/>
          </a:xfrm>
        </p:spPr>
        <p:txBody>
          <a:bodyPr>
            <a:normAutofit/>
          </a:bodyPr>
          <a:lstStyle/>
          <a:p>
            <a:pPr algn="ctr"/>
            <a:r>
              <a:rPr lang="en-US" sz="3300" dirty="0"/>
              <a:t>H</a:t>
            </a:r>
            <a:r>
              <a:rPr sz="3300" dirty="0"/>
              <a:t>ow often do you keep in contact with your VRC </a:t>
            </a:r>
            <a:r>
              <a:rPr lang="en-US" sz="3300" dirty="0"/>
              <a:t>(</a:t>
            </a:r>
            <a:r>
              <a:rPr sz="3300" dirty="0"/>
              <a:t>meetings, updates, newsletters, </a:t>
            </a:r>
            <a:r>
              <a:rPr sz="3300" dirty="0" err="1"/>
              <a:t>etc</a:t>
            </a:r>
            <a:r>
              <a:rPr lang="en-US" sz="3300" dirty="0"/>
              <a:t>)</a:t>
            </a:r>
            <a:r>
              <a:rPr sz="3300" dirty="0"/>
              <a:t>?</a:t>
            </a:r>
          </a:p>
        </p:txBody>
      </p:sp>
      <p:pic>
        <p:nvPicPr>
          <p:cNvPr id="4" name="Picture 3" descr="chart20797556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8" y="1841500"/>
            <a:ext cx="7900032" cy="4654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1EDD33-AE00-42D7-B0E3-67E5AF734A87}"/>
              </a:ext>
            </a:extLst>
          </p:cNvPr>
          <p:cNvSpPr txBox="1"/>
          <p:nvPr/>
        </p:nvSpPr>
        <p:spPr>
          <a:xfrm>
            <a:off x="285750" y="6254678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Answered: 26    Skipped: 24</a:t>
            </a:r>
          </a:p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921C2C-C7FE-4FC0-BDB3-46748FE388CE}"/>
              </a:ext>
            </a:extLst>
          </p:cNvPr>
          <p:cNvCxnSpPr/>
          <p:nvPr/>
        </p:nvCxnSpPr>
        <p:spPr bwMode="auto">
          <a:xfrm>
            <a:off x="2594610" y="222885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B50881A-BEB6-4563-A04A-10135C6DFD65}"/>
              </a:ext>
            </a:extLst>
          </p:cNvPr>
          <p:cNvSpPr txBox="1"/>
          <p:nvPr/>
        </p:nvSpPr>
        <p:spPr>
          <a:xfrm>
            <a:off x="2766060" y="209035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7.7%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A2261D-EDA5-4460-8E48-2A49835C8362}"/>
              </a:ext>
            </a:extLst>
          </p:cNvPr>
          <p:cNvCxnSpPr/>
          <p:nvPr/>
        </p:nvCxnSpPr>
        <p:spPr bwMode="auto">
          <a:xfrm>
            <a:off x="4537710" y="304038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70B38F6-169A-4DA5-B8D6-2677AC2D25B1}"/>
              </a:ext>
            </a:extLst>
          </p:cNvPr>
          <p:cNvSpPr txBox="1"/>
          <p:nvPr/>
        </p:nvSpPr>
        <p:spPr>
          <a:xfrm>
            <a:off x="4709160" y="290188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38.5%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9D46DAD-A831-4184-A370-ED95131C7E8F}"/>
              </a:ext>
            </a:extLst>
          </p:cNvPr>
          <p:cNvCxnSpPr/>
          <p:nvPr/>
        </p:nvCxnSpPr>
        <p:spPr bwMode="auto">
          <a:xfrm>
            <a:off x="2366010" y="385392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AEAD85B-A5B3-424C-9848-9B771E19A2D7}"/>
              </a:ext>
            </a:extLst>
          </p:cNvPr>
          <p:cNvSpPr txBox="1"/>
          <p:nvPr/>
        </p:nvSpPr>
        <p:spPr>
          <a:xfrm>
            <a:off x="2537460" y="371542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3.9%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27E0B0-FA25-4D4D-B8E4-FCEACC74DD78}"/>
              </a:ext>
            </a:extLst>
          </p:cNvPr>
          <p:cNvCxnSpPr/>
          <p:nvPr/>
        </p:nvCxnSpPr>
        <p:spPr bwMode="auto">
          <a:xfrm>
            <a:off x="4017645" y="4629891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A830190-CA8B-4932-87A8-9A4F5A9F3BFB}"/>
              </a:ext>
            </a:extLst>
          </p:cNvPr>
          <p:cNvSpPr txBox="1"/>
          <p:nvPr/>
        </p:nvSpPr>
        <p:spPr>
          <a:xfrm>
            <a:off x="4189095" y="4491391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30.8%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BDA722-3490-4EF4-B771-63360BF062DC}"/>
              </a:ext>
            </a:extLst>
          </p:cNvPr>
          <p:cNvCxnSpPr/>
          <p:nvPr/>
        </p:nvCxnSpPr>
        <p:spPr bwMode="auto">
          <a:xfrm>
            <a:off x="3320415" y="5424647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A1E4F40-71F5-4086-8BEE-73BEA3A71A09}"/>
              </a:ext>
            </a:extLst>
          </p:cNvPr>
          <p:cNvSpPr txBox="1"/>
          <p:nvPr/>
        </p:nvSpPr>
        <p:spPr>
          <a:xfrm>
            <a:off x="3491865" y="5286147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19.2%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076518-06E1-478A-BC18-1870FD379A8D}"/>
              </a:ext>
            </a:extLst>
          </p:cNvPr>
          <p:cNvSpPr/>
          <p:nvPr/>
        </p:nvSpPr>
        <p:spPr bwMode="auto">
          <a:xfrm>
            <a:off x="845820" y="2000250"/>
            <a:ext cx="1223010" cy="38660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46D0EA-1B75-4A44-A8CA-9E33D25EA17D}"/>
              </a:ext>
            </a:extLst>
          </p:cNvPr>
          <p:cNvSpPr txBox="1"/>
          <p:nvPr/>
        </p:nvSpPr>
        <p:spPr>
          <a:xfrm>
            <a:off x="1041081" y="2090350"/>
            <a:ext cx="105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Monthly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D5E34A-CC19-413F-8BAB-897372E00DAD}"/>
              </a:ext>
            </a:extLst>
          </p:cNvPr>
          <p:cNvSpPr txBox="1"/>
          <p:nvPr/>
        </p:nvSpPr>
        <p:spPr>
          <a:xfrm>
            <a:off x="1041081" y="2787169"/>
            <a:ext cx="105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Quarterly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7A15BC-F8C0-4F7E-B4D3-4B505B4125A8}"/>
              </a:ext>
            </a:extLst>
          </p:cNvPr>
          <p:cNvSpPr txBox="1"/>
          <p:nvPr/>
        </p:nvSpPr>
        <p:spPr>
          <a:xfrm>
            <a:off x="869631" y="3685604"/>
            <a:ext cx="1223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Twice a year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680BE5-3E5D-4FD0-9275-C49DB82C34E5}"/>
              </a:ext>
            </a:extLst>
          </p:cNvPr>
          <p:cNvSpPr txBox="1"/>
          <p:nvPr/>
        </p:nvSpPr>
        <p:spPr>
          <a:xfrm>
            <a:off x="1041081" y="4479221"/>
            <a:ext cx="105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Yearly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F34291-9A0F-4791-A75E-87F4C5295DDF}"/>
              </a:ext>
            </a:extLst>
          </p:cNvPr>
          <p:cNvSpPr txBox="1"/>
          <p:nvPr/>
        </p:nvSpPr>
        <p:spPr>
          <a:xfrm>
            <a:off x="354330" y="5228449"/>
            <a:ext cx="1738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Less than once a year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sz="3300" dirty="0"/>
              <a:t>What types of training have VRC members had in last 24 months? </a:t>
            </a:r>
            <a:r>
              <a:rPr lang="en-US" sz="3300" dirty="0"/>
              <a:t> </a:t>
            </a:r>
            <a:r>
              <a:rPr sz="3300" dirty="0"/>
              <a:t>Select all that apply.</a:t>
            </a:r>
          </a:p>
        </p:txBody>
      </p:sp>
      <p:pic>
        <p:nvPicPr>
          <p:cNvPr id="4" name="Picture 3" descr="chart20797716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8" y="1944262"/>
            <a:ext cx="7772400" cy="44809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74BA03-AFF0-4044-852D-E47C7CF5D062}"/>
              </a:ext>
            </a:extLst>
          </p:cNvPr>
          <p:cNvSpPr txBox="1"/>
          <p:nvPr/>
        </p:nvSpPr>
        <p:spPr>
          <a:xfrm>
            <a:off x="192408" y="6332220"/>
            <a:ext cx="323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Answered: 26    Skipped: 24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2EE1BD-07B1-4DBC-B1F6-60C3361E6191}"/>
              </a:ext>
            </a:extLst>
          </p:cNvPr>
          <p:cNvSpPr/>
          <p:nvPr/>
        </p:nvSpPr>
        <p:spPr bwMode="auto">
          <a:xfrm>
            <a:off x="295278" y="1944262"/>
            <a:ext cx="1453512" cy="38968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EA711-DF2B-4B27-A422-A65D9589481C}"/>
              </a:ext>
            </a:extLst>
          </p:cNvPr>
          <p:cNvSpPr txBox="1"/>
          <p:nvPr/>
        </p:nvSpPr>
        <p:spPr>
          <a:xfrm>
            <a:off x="192408" y="1944262"/>
            <a:ext cx="155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VRC members have not yet had training</a:t>
            </a:r>
          </a:p>
          <a:p>
            <a:pPr algn="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9FD57A-23A5-4EA8-8ABC-9D6F3F595AD2}"/>
              </a:ext>
            </a:extLst>
          </p:cNvPr>
          <p:cNvSpPr txBox="1"/>
          <p:nvPr/>
        </p:nvSpPr>
        <p:spPr>
          <a:xfrm>
            <a:off x="100968" y="2559140"/>
            <a:ext cx="164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Animal Search and Rescue Small Animal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E7F1F2-76F3-443A-9C76-CCA59051E5D9}"/>
              </a:ext>
            </a:extLst>
          </p:cNvPr>
          <p:cNvSpPr txBox="1"/>
          <p:nvPr/>
        </p:nvSpPr>
        <p:spPr>
          <a:xfrm>
            <a:off x="100968" y="3111252"/>
            <a:ext cx="164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Animal Search and Rescue Large Animal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E046B-ECFD-49AC-94E8-841EB694CC6B}"/>
              </a:ext>
            </a:extLst>
          </p:cNvPr>
          <p:cNvSpPr txBox="1"/>
          <p:nvPr/>
        </p:nvSpPr>
        <p:spPr>
          <a:xfrm>
            <a:off x="100968" y="3683933"/>
            <a:ext cx="164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Animal Decontamination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84765-5174-415D-BBD6-E5F559F570A1}"/>
              </a:ext>
            </a:extLst>
          </p:cNvPr>
          <p:cNvSpPr txBox="1"/>
          <p:nvPr/>
        </p:nvSpPr>
        <p:spPr>
          <a:xfrm>
            <a:off x="162882" y="4314562"/>
            <a:ext cx="164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Animal Sheltering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F5AFD-2C57-4F09-B978-EB04F51EDAAA}"/>
              </a:ext>
            </a:extLst>
          </p:cNvPr>
          <p:cNvSpPr txBox="1"/>
          <p:nvPr/>
        </p:nvSpPr>
        <p:spPr>
          <a:xfrm>
            <a:off x="409098" y="4790740"/>
            <a:ext cx="133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Veterinary Medical Triage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1EEDF-C743-430A-98D0-3A9DC0C74C65}"/>
              </a:ext>
            </a:extLst>
          </p:cNvPr>
          <p:cNvSpPr txBox="1"/>
          <p:nvPr/>
        </p:nvSpPr>
        <p:spPr>
          <a:xfrm>
            <a:off x="566265" y="5379462"/>
            <a:ext cx="121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Other (please specify)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12B7B9-262F-4620-BB45-4F1973366A83}"/>
              </a:ext>
            </a:extLst>
          </p:cNvPr>
          <p:cNvCxnSpPr/>
          <p:nvPr/>
        </p:nvCxnSpPr>
        <p:spPr bwMode="auto">
          <a:xfrm>
            <a:off x="2743200" y="222885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6ECBDB7-28FD-444E-8498-DB8D1A0A77E4}"/>
              </a:ext>
            </a:extLst>
          </p:cNvPr>
          <p:cNvSpPr txBox="1"/>
          <p:nvPr/>
        </p:nvSpPr>
        <p:spPr>
          <a:xfrm>
            <a:off x="2914650" y="209035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15.4%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17D602-3B65-47FB-8FC6-63D234850B6E}"/>
              </a:ext>
            </a:extLst>
          </p:cNvPr>
          <p:cNvCxnSpPr/>
          <p:nvPr/>
        </p:nvCxnSpPr>
        <p:spPr bwMode="auto">
          <a:xfrm>
            <a:off x="2480310" y="2800527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BE4D635-89ED-46DF-8AF3-428E0AB1766D}"/>
              </a:ext>
            </a:extLst>
          </p:cNvPr>
          <p:cNvSpPr txBox="1"/>
          <p:nvPr/>
        </p:nvSpPr>
        <p:spPr>
          <a:xfrm>
            <a:off x="2651760" y="2662027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11.5%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A38917-ED53-4750-B1C3-D425EE9B56BE}"/>
              </a:ext>
            </a:extLst>
          </p:cNvPr>
          <p:cNvCxnSpPr/>
          <p:nvPr/>
        </p:nvCxnSpPr>
        <p:spPr bwMode="auto">
          <a:xfrm>
            <a:off x="3234690" y="3322028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11DB5CA-336B-4FC9-A4A9-375676EEB118}"/>
              </a:ext>
            </a:extLst>
          </p:cNvPr>
          <p:cNvSpPr txBox="1"/>
          <p:nvPr/>
        </p:nvSpPr>
        <p:spPr>
          <a:xfrm>
            <a:off x="3406140" y="3183528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23.1%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1B44CC-9355-4586-9EC0-C409A0CFEEA2}"/>
              </a:ext>
            </a:extLst>
          </p:cNvPr>
          <p:cNvCxnSpPr/>
          <p:nvPr/>
        </p:nvCxnSpPr>
        <p:spPr bwMode="auto">
          <a:xfrm>
            <a:off x="2274570" y="391897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C03E9CF-C3D1-4E49-A34B-DD4143A2E910}"/>
              </a:ext>
            </a:extLst>
          </p:cNvPr>
          <p:cNvSpPr txBox="1"/>
          <p:nvPr/>
        </p:nvSpPr>
        <p:spPr>
          <a:xfrm>
            <a:off x="2446020" y="378047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7.7%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BF3E46-0EE0-4F8F-8C1E-FD2A8CD33BA8}"/>
              </a:ext>
            </a:extLst>
          </p:cNvPr>
          <p:cNvCxnSpPr/>
          <p:nvPr/>
        </p:nvCxnSpPr>
        <p:spPr bwMode="auto">
          <a:xfrm>
            <a:off x="4183380" y="4453062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A07E705-A405-4D2C-9C56-570A71AF38EF}"/>
              </a:ext>
            </a:extLst>
          </p:cNvPr>
          <p:cNvSpPr txBox="1"/>
          <p:nvPr/>
        </p:nvSpPr>
        <p:spPr>
          <a:xfrm>
            <a:off x="4354830" y="4314562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38.5%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3E79F7-07B5-4952-AD7C-4BE4E6B1929E}"/>
              </a:ext>
            </a:extLst>
          </p:cNvPr>
          <p:cNvCxnSpPr/>
          <p:nvPr/>
        </p:nvCxnSpPr>
        <p:spPr bwMode="auto">
          <a:xfrm>
            <a:off x="2491740" y="5018402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1382863-C899-4F79-82DB-CEDEFEF7A9B5}"/>
              </a:ext>
            </a:extLst>
          </p:cNvPr>
          <p:cNvSpPr txBox="1"/>
          <p:nvPr/>
        </p:nvSpPr>
        <p:spPr>
          <a:xfrm>
            <a:off x="2663190" y="4879902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11.5%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034515-4E78-4AB5-9544-4475288DCB62}"/>
              </a:ext>
            </a:extLst>
          </p:cNvPr>
          <p:cNvCxnSpPr/>
          <p:nvPr/>
        </p:nvCxnSpPr>
        <p:spPr bwMode="auto">
          <a:xfrm>
            <a:off x="5154930" y="560070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231F9C9-2B30-4FA7-AA3F-65F5969976E8}"/>
              </a:ext>
            </a:extLst>
          </p:cNvPr>
          <p:cNvSpPr txBox="1"/>
          <p:nvPr/>
        </p:nvSpPr>
        <p:spPr>
          <a:xfrm>
            <a:off x="5326380" y="546220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53.9%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637F8-807F-47D1-B632-FD7A5FC3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64" y="1108383"/>
            <a:ext cx="8108986" cy="401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05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sz="3000" dirty="0"/>
              <a:t>Approximately how often are the VRC training sessions held?</a:t>
            </a:r>
          </a:p>
        </p:txBody>
      </p:sp>
      <p:pic>
        <p:nvPicPr>
          <p:cNvPr id="4" name="Picture 3" descr="chart207977639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16" y="1833785"/>
            <a:ext cx="7487754" cy="4576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92167-FEDC-441E-A6D3-3F76CC257839}"/>
              </a:ext>
            </a:extLst>
          </p:cNvPr>
          <p:cNvSpPr txBox="1"/>
          <p:nvPr/>
        </p:nvSpPr>
        <p:spPr>
          <a:xfrm>
            <a:off x="198921" y="6295429"/>
            <a:ext cx="2754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Answered: 25    Skipped: 25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0E7DFE-C8F9-40DF-9F70-8F9A8B433B60}"/>
              </a:ext>
            </a:extLst>
          </p:cNvPr>
          <p:cNvCxnSpPr/>
          <p:nvPr/>
        </p:nvCxnSpPr>
        <p:spPr bwMode="auto">
          <a:xfrm>
            <a:off x="1954530" y="216027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54A3D98-4B49-42AC-8A75-D8D93FBF29C5}"/>
              </a:ext>
            </a:extLst>
          </p:cNvPr>
          <p:cNvSpPr txBox="1"/>
          <p:nvPr/>
        </p:nvSpPr>
        <p:spPr>
          <a:xfrm>
            <a:off x="2125980" y="202177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4.0%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1B16E0-612C-4054-BECD-283A7C32B13A}"/>
              </a:ext>
            </a:extLst>
          </p:cNvPr>
          <p:cNvCxnSpPr/>
          <p:nvPr/>
        </p:nvCxnSpPr>
        <p:spPr bwMode="auto">
          <a:xfrm>
            <a:off x="1954530" y="2817885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BEFD3F-8883-4CA9-9B80-2B47D6B88B87}"/>
              </a:ext>
            </a:extLst>
          </p:cNvPr>
          <p:cNvSpPr txBox="1"/>
          <p:nvPr/>
        </p:nvSpPr>
        <p:spPr>
          <a:xfrm>
            <a:off x="2125980" y="2679385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4.0%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8D3A05-66EF-43D6-8BDF-DB24559F5976}"/>
              </a:ext>
            </a:extLst>
          </p:cNvPr>
          <p:cNvCxnSpPr/>
          <p:nvPr/>
        </p:nvCxnSpPr>
        <p:spPr bwMode="auto">
          <a:xfrm>
            <a:off x="3166110" y="3518455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CAACE9B-E52F-4F73-B075-CC1F4A1F422A}"/>
              </a:ext>
            </a:extLst>
          </p:cNvPr>
          <p:cNvSpPr txBox="1"/>
          <p:nvPr/>
        </p:nvSpPr>
        <p:spPr>
          <a:xfrm>
            <a:off x="3337560" y="3379955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24.0%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58971A-0BCD-44A0-8266-9E6B98AC22CC}"/>
              </a:ext>
            </a:extLst>
          </p:cNvPr>
          <p:cNvCxnSpPr>
            <a:cxnSpLocks/>
          </p:cNvCxnSpPr>
          <p:nvPr/>
        </p:nvCxnSpPr>
        <p:spPr bwMode="auto">
          <a:xfrm>
            <a:off x="3914775" y="417268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F35D1D-1004-467C-8AE5-9937FC18CFBE}"/>
              </a:ext>
            </a:extLst>
          </p:cNvPr>
          <p:cNvSpPr txBox="1"/>
          <p:nvPr/>
        </p:nvSpPr>
        <p:spPr>
          <a:xfrm>
            <a:off x="4086225" y="403418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36.0%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D5CD-A965-4126-B5FC-865DE0074B95}"/>
              </a:ext>
            </a:extLst>
          </p:cNvPr>
          <p:cNvCxnSpPr/>
          <p:nvPr/>
        </p:nvCxnSpPr>
        <p:spPr bwMode="auto">
          <a:xfrm>
            <a:off x="3394710" y="483241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9A2EF3F-7FC0-4F61-AF16-1AB2E18ADEA4}"/>
              </a:ext>
            </a:extLst>
          </p:cNvPr>
          <p:cNvSpPr txBox="1"/>
          <p:nvPr/>
        </p:nvSpPr>
        <p:spPr>
          <a:xfrm>
            <a:off x="3566160" y="469391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28.0%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07047F-382A-4C3C-8A37-457690D6AEBF}"/>
              </a:ext>
            </a:extLst>
          </p:cNvPr>
          <p:cNvCxnSpPr/>
          <p:nvPr/>
        </p:nvCxnSpPr>
        <p:spPr bwMode="auto">
          <a:xfrm>
            <a:off x="1954530" y="552579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8AD788B-DA26-425D-8A2D-1083E0C319D0}"/>
              </a:ext>
            </a:extLst>
          </p:cNvPr>
          <p:cNvSpPr txBox="1"/>
          <p:nvPr/>
        </p:nvSpPr>
        <p:spPr>
          <a:xfrm>
            <a:off x="2125980" y="538729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4.0%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39B955-F057-47EC-92AF-4F6B33376414}"/>
              </a:ext>
            </a:extLst>
          </p:cNvPr>
          <p:cNvSpPr/>
          <p:nvPr/>
        </p:nvSpPr>
        <p:spPr bwMode="auto">
          <a:xfrm>
            <a:off x="582930" y="2021770"/>
            <a:ext cx="1074420" cy="38875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104031-8953-4411-99F3-30CA6DFE6F5B}"/>
              </a:ext>
            </a:extLst>
          </p:cNvPr>
          <p:cNvSpPr txBox="1"/>
          <p:nvPr/>
        </p:nvSpPr>
        <p:spPr>
          <a:xfrm>
            <a:off x="857250" y="1982764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Monthly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5EAEF2-81CA-44BE-9022-6CBC48D7F27B}"/>
              </a:ext>
            </a:extLst>
          </p:cNvPr>
          <p:cNvSpPr txBox="1"/>
          <p:nvPr/>
        </p:nvSpPr>
        <p:spPr>
          <a:xfrm>
            <a:off x="640080" y="2686096"/>
            <a:ext cx="1034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Quarterly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C7BFF2-D240-49DA-A9AB-E92495E93688}"/>
              </a:ext>
            </a:extLst>
          </p:cNvPr>
          <p:cNvSpPr txBox="1"/>
          <p:nvPr/>
        </p:nvSpPr>
        <p:spPr>
          <a:xfrm>
            <a:off x="640080" y="3343711"/>
            <a:ext cx="1080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Twice a year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5806E7-059B-40AE-90E6-F311B2137694}"/>
              </a:ext>
            </a:extLst>
          </p:cNvPr>
          <p:cNvSpPr txBox="1"/>
          <p:nvPr/>
        </p:nvSpPr>
        <p:spPr>
          <a:xfrm>
            <a:off x="920115" y="4011804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Yearly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D2372F-8329-46DF-B746-8C8D0CB99421}"/>
              </a:ext>
            </a:extLst>
          </p:cNvPr>
          <p:cNvSpPr txBox="1"/>
          <p:nvPr/>
        </p:nvSpPr>
        <p:spPr>
          <a:xfrm>
            <a:off x="0" y="4693914"/>
            <a:ext cx="1720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Less than once a year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50B458-8F0A-4A8C-8BB8-454CEE703223}"/>
              </a:ext>
            </a:extLst>
          </p:cNvPr>
          <p:cNvSpPr txBox="1"/>
          <p:nvPr/>
        </p:nvSpPr>
        <p:spPr>
          <a:xfrm>
            <a:off x="920115" y="5405596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Never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sz="3000" dirty="0"/>
              <a:t>Does the VRC participate in drills and exercises (e.g., </a:t>
            </a:r>
            <a:r>
              <a:rPr lang="en-US" sz="3000" dirty="0"/>
              <a:t>TTX</a:t>
            </a:r>
            <a:r>
              <a:rPr sz="3000" dirty="0"/>
              <a:t>, functional, full-scale)?</a:t>
            </a:r>
          </a:p>
        </p:txBody>
      </p:sp>
      <p:pic>
        <p:nvPicPr>
          <p:cNvPr id="4" name="Picture 3" descr="chart20797794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60" y="1921402"/>
            <a:ext cx="7578090" cy="31894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381ED2-5CDE-4F59-BB8A-ADA227E77858}"/>
              </a:ext>
            </a:extLst>
          </p:cNvPr>
          <p:cNvSpPr/>
          <p:nvPr/>
        </p:nvSpPr>
        <p:spPr>
          <a:xfrm>
            <a:off x="1820926" y="5110834"/>
            <a:ext cx="2105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Answered: 25    Skipped: 25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D47474-92A0-4E47-AF92-A445D122D576}"/>
              </a:ext>
            </a:extLst>
          </p:cNvPr>
          <p:cNvCxnSpPr>
            <a:cxnSpLocks/>
          </p:cNvCxnSpPr>
          <p:nvPr/>
        </p:nvCxnSpPr>
        <p:spPr bwMode="auto">
          <a:xfrm>
            <a:off x="5594985" y="256105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E265D09-00AE-40FA-84C1-49839BB655F3}"/>
              </a:ext>
            </a:extLst>
          </p:cNvPr>
          <p:cNvSpPr txBox="1"/>
          <p:nvPr/>
        </p:nvSpPr>
        <p:spPr>
          <a:xfrm>
            <a:off x="5766435" y="242255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60.0%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56466-5610-4C58-BA41-B1306714E301}"/>
              </a:ext>
            </a:extLst>
          </p:cNvPr>
          <p:cNvCxnSpPr>
            <a:cxnSpLocks/>
          </p:cNvCxnSpPr>
          <p:nvPr/>
        </p:nvCxnSpPr>
        <p:spPr bwMode="auto">
          <a:xfrm>
            <a:off x="4366260" y="387550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8213BB7-5817-46AA-9384-A6D68D51E3BF}"/>
              </a:ext>
            </a:extLst>
          </p:cNvPr>
          <p:cNvSpPr txBox="1"/>
          <p:nvPr/>
        </p:nvSpPr>
        <p:spPr>
          <a:xfrm>
            <a:off x="4537710" y="373700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40.0%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5E0AE2-83E5-40E4-8F0A-FE919734A9CD}"/>
              </a:ext>
            </a:extLst>
          </p:cNvPr>
          <p:cNvSpPr/>
          <p:nvPr/>
        </p:nvSpPr>
        <p:spPr bwMode="auto">
          <a:xfrm>
            <a:off x="1211580" y="2286000"/>
            <a:ext cx="697230" cy="18973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A49EB3-A2BB-445D-B8EB-44064EE74A97}"/>
              </a:ext>
            </a:extLst>
          </p:cNvPr>
          <p:cNvSpPr txBox="1"/>
          <p:nvPr/>
        </p:nvSpPr>
        <p:spPr>
          <a:xfrm>
            <a:off x="1299464" y="2404223"/>
            <a:ext cx="609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623E3-5541-46D7-A665-76E550CCA51E}"/>
              </a:ext>
            </a:extLst>
          </p:cNvPr>
          <p:cNvSpPr txBox="1"/>
          <p:nvPr/>
        </p:nvSpPr>
        <p:spPr>
          <a:xfrm>
            <a:off x="1312672" y="3619029"/>
            <a:ext cx="609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sz="3000" dirty="0"/>
              <a:t>How often are drills and/or </a:t>
            </a:r>
            <a:br>
              <a:rPr lang="en-US" sz="3000" dirty="0"/>
            </a:br>
            <a:r>
              <a:rPr sz="3000" dirty="0"/>
              <a:t>exercises performed?</a:t>
            </a:r>
          </a:p>
        </p:txBody>
      </p:sp>
      <p:pic>
        <p:nvPicPr>
          <p:cNvPr id="4" name="Picture 3" descr="chart20797884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30915"/>
            <a:ext cx="7295572" cy="45859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12342F-D45F-4351-AEE4-1036F8ABBCC8}"/>
              </a:ext>
            </a:extLst>
          </p:cNvPr>
          <p:cNvSpPr/>
          <p:nvPr/>
        </p:nvSpPr>
        <p:spPr>
          <a:xfrm>
            <a:off x="1320020" y="6215688"/>
            <a:ext cx="2105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Answered: 24    Skipped: 26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DD1EDF-4331-41FD-B76E-4C4E01DFE1A5}"/>
              </a:ext>
            </a:extLst>
          </p:cNvPr>
          <p:cNvCxnSpPr>
            <a:cxnSpLocks/>
          </p:cNvCxnSpPr>
          <p:nvPr/>
        </p:nvCxnSpPr>
        <p:spPr bwMode="auto">
          <a:xfrm>
            <a:off x="2556403" y="342900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883E8B3-4E18-4ADB-BB81-9B190CA0F57E}"/>
              </a:ext>
            </a:extLst>
          </p:cNvPr>
          <p:cNvSpPr txBox="1"/>
          <p:nvPr/>
        </p:nvSpPr>
        <p:spPr>
          <a:xfrm>
            <a:off x="2727853" y="329050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8.3%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FE2183-B2B1-46C5-B642-0A8AF4A6FC0C}"/>
              </a:ext>
            </a:extLst>
          </p:cNvPr>
          <p:cNvCxnSpPr>
            <a:cxnSpLocks/>
          </p:cNvCxnSpPr>
          <p:nvPr/>
        </p:nvCxnSpPr>
        <p:spPr bwMode="auto">
          <a:xfrm>
            <a:off x="4051935" y="406981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6126B1B-B645-4492-B1AC-8931D7DA5613}"/>
              </a:ext>
            </a:extLst>
          </p:cNvPr>
          <p:cNvSpPr txBox="1"/>
          <p:nvPr/>
        </p:nvSpPr>
        <p:spPr>
          <a:xfrm>
            <a:off x="4223385" y="393131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33.3%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9F82EA-F9AE-4218-8C1D-7863F444A82C}"/>
              </a:ext>
            </a:extLst>
          </p:cNvPr>
          <p:cNvCxnSpPr>
            <a:cxnSpLocks/>
          </p:cNvCxnSpPr>
          <p:nvPr/>
        </p:nvCxnSpPr>
        <p:spPr bwMode="auto">
          <a:xfrm>
            <a:off x="4749165" y="472132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7B417BE-18A2-4970-865D-7FC767540797}"/>
              </a:ext>
            </a:extLst>
          </p:cNvPr>
          <p:cNvSpPr txBox="1"/>
          <p:nvPr/>
        </p:nvSpPr>
        <p:spPr>
          <a:xfrm>
            <a:off x="4920615" y="458282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45.8%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A8FD1A-9367-4D6C-8E14-5ABD4C8F5416}"/>
              </a:ext>
            </a:extLst>
          </p:cNvPr>
          <p:cNvCxnSpPr>
            <a:cxnSpLocks/>
          </p:cNvCxnSpPr>
          <p:nvPr/>
        </p:nvCxnSpPr>
        <p:spPr bwMode="auto">
          <a:xfrm>
            <a:off x="2806065" y="541855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086AEC-8E08-4CE6-B32C-9628C6CFF227}"/>
              </a:ext>
            </a:extLst>
          </p:cNvPr>
          <p:cNvSpPr txBox="1"/>
          <p:nvPr/>
        </p:nvSpPr>
        <p:spPr>
          <a:xfrm>
            <a:off x="2977515" y="528005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12.5%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BA065E-61B3-4CD2-857B-DA3E49CE28CA}"/>
              </a:ext>
            </a:extLst>
          </p:cNvPr>
          <p:cNvSpPr/>
          <p:nvPr/>
        </p:nvSpPr>
        <p:spPr bwMode="auto">
          <a:xfrm>
            <a:off x="971550" y="1885950"/>
            <a:ext cx="1059073" cy="385190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DED6E9-821E-429B-BC6B-8E36AB9017C4}"/>
              </a:ext>
            </a:extLst>
          </p:cNvPr>
          <p:cNvSpPr txBox="1"/>
          <p:nvPr/>
        </p:nvSpPr>
        <p:spPr>
          <a:xfrm>
            <a:off x="819043" y="1885950"/>
            <a:ext cx="1211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Monthly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1DC62B-9C5E-4A82-809F-44C286F9D1D2}"/>
              </a:ext>
            </a:extLst>
          </p:cNvPr>
          <p:cNvSpPr txBox="1"/>
          <p:nvPr/>
        </p:nvSpPr>
        <p:spPr>
          <a:xfrm>
            <a:off x="819043" y="2502278"/>
            <a:ext cx="1211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Quarterly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3B728D-8A0D-439E-AAE1-1A2E7A73E8F0}"/>
              </a:ext>
            </a:extLst>
          </p:cNvPr>
          <p:cNvSpPr txBox="1"/>
          <p:nvPr/>
        </p:nvSpPr>
        <p:spPr>
          <a:xfrm>
            <a:off x="849416" y="3226741"/>
            <a:ext cx="1211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Twice a year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E31FB-5238-4AFB-993E-5BD8A900391C}"/>
              </a:ext>
            </a:extLst>
          </p:cNvPr>
          <p:cNvSpPr txBox="1"/>
          <p:nvPr/>
        </p:nvSpPr>
        <p:spPr>
          <a:xfrm>
            <a:off x="879789" y="3908849"/>
            <a:ext cx="1211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Yearly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562310-490E-4D86-B496-15A9010BA04B}"/>
              </a:ext>
            </a:extLst>
          </p:cNvPr>
          <p:cNvSpPr txBox="1"/>
          <p:nvPr/>
        </p:nvSpPr>
        <p:spPr>
          <a:xfrm>
            <a:off x="514350" y="4590957"/>
            <a:ext cx="1577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Less than 1 a year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798AF4-4954-46DF-8CB6-87E5BE8AF4C5}"/>
              </a:ext>
            </a:extLst>
          </p:cNvPr>
          <p:cNvSpPr txBox="1"/>
          <p:nvPr/>
        </p:nvSpPr>
        <p:spPr>
          <a:xfrm>
            <a:off x="879789" y="5273065"/>
            <a:ext cx="1211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Never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36" y="1581903"/>
            <a:ext cx="8229600" cy="391272"/>
          </a:xfrm>
        </p:spPr>
        <p:txBody>
          <a:bodyPr>
            <a:noAutofit/>
          </a:bodyPr>
          <a:lstStyle/>
          <a:p>
            <a:pPr algn="ctr"/>
            <a:r>
              <a:rPr sz="3000" dirty="0"/>
              <a:t>Does your VRC or VMA maintain a cache of supplies or equipment?</a:t>
            </a:r>
          </a:p>
        </p:txBody>
      </p:sp>
      <p:pic>
        <p:nvPicPr>
          <p:cNvPr id="4" name="Picture 3" descr="chart207979627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16" y="2702098"/>
            <a:ext cx="7232840" cy="29382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842BE0-29CC-4142-B705-48C56532B366}"/>
              </a:ext>
            </a:extLst>
          </p:cNvPr>
          <p:cNvSpPr/>
          <p:nvPr/>
        </p:nvSpPr>
        <p:spPr>
          <a:xfrm>
            <a:off x="1628630" y="5781348"/>
            <a:ext cx="2105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Answered: 26    Skipped: 24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7E9AE4-88CA-420D-A557-87D61B0FBB2A}"/>
              </a:ext>
            </a:extLst>
          </p:cNvPr>
          <p:cNvCxnSpPr>
            <a:cxnSpLocks/>
          </p:cNvCxnSpPr>
          <p:nvPr/>
        </p:nvCxnSpPr>
        <p:spPr bwMode="auto">
          <a:xfrm>
            <a:off x="4886325" y="3290501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EACB54A-F12D-42C2-8845-E4888AF4FA7B}"/>
              </a:ext>
            </a:extLst>
          </p:cNvPr>
          <p:cNvSpPr txBox="1"/>
          <p:nvPr/>
        </p:nvSpPr>
        <p:spPr>
          <a:xfrm>
            <a:off x="5057775" y="3152001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50.0%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84E94C-E6A8-43BA-933E-0F4AF6DCE438}"/>
              </a:ext>
            </a:extLst>
          </p:cNvPr>
          <p:cNvCxnSpPr>
            <a:cxnSpLocks/>
          </p:cNvCxnSpPr>
          <p:nvPr/>
        </p:nvCxnSpPr>
        <p:spPr bwMode="auto">
          <a:xfrm>
            <a:off x="4886325" y="4396195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E325292-FDCE-471E-908B-D49D20D087F9}"/>
              </a:ext>
            </a:extLst>
          </p:cNvPr>
          <p:cNvSpPr txBox="1"/>
          <p:nvPr/>
        </p:nvSpPr>
        <p:spPr>
          <a:xfrm>
            <a:off x="5057775" y="4257695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50.0%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143A3B-4668-4AFF-8600-3638420946ED}"/>
              </a:ext>
            </a:extLst>
          </p:cNvPr>
          <p:cNvSpPr/>
          <p:nvPr/>
        </p:nvSpPr>
        <p:spPr bwMode="auto">
          <a:xfrm>
            <a:off x="1474470" y="2948940"/>
            <a:ext cx="548640" cy="19358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EF325-0F1B-4529-8F1E-9EA5B9280DB1}"/>
              </a:ext>
            </a:extLst>
          </p:cNvPr>
          <p:cNvSpPr txBox="1"/>
          <p:nvPr/>
        </p:nvSpPr>
        <p:spPr>
          <a:xfrm>
            <a:off x="1468610" y="3152001"/>
            <a:ext cx="548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9A14CF-EF34-4F6C-9E46-577269C7AA80}"/>
              </a:ext>
            </a:extLst>
          </p:cNvPr>
          <p:cNvSpPr txBox="1"/>
          <p:nvPr/>
        </p:nvSpPr>
        <p:spPr>
          <a:xfrm>
            <a:off x="1468610" y="4257695"/>
            <a:ext cx="548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No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36" y="411485"/>
            <a:ext cx="8468794" cy="1251510"/>
          </a:xfrm>
        </p:spPr>
        <p:txBody>
          <a:bodyPr>
            <a:normAutofit fontScale="90000"/>
          </a:bodyPr>
          <a:lstStyle/>
          <a:p>
            <a:pPr algn="ctr"/>
            <a:r>
              <a:rPr sz="3300" dirty="0"/>
              <a:t>Are assisting vet</a:t>
            </a:r>
            <a:r>
              <a:rPr lang="en-US" sz="3300" dirty="0"/>
              <a:t>s/</a:t>
            </a:r>
            <a:r>
              <a:rPr sz="3300" dirty="0"/>
              <a:t>VRC able to provide</a:t>
            </a:r>
            <a:r>
              <a:rPr lang="en-US" sz="3300" dirty="0"/>
              <a:t> </a:t>
            </a:r>
            <a:r>
              <a:rPr sz="3300" dirty="0"/>
              <a:t>medical supplies to treatment site?  Select all that apply.</a:t>
            </a:r>
          </a:p>
        </p:txBody>
      </p:sp>
      <p:pic>
        <p:nvPicPr>
          <p:cNvPr id="4" name="Picture 3" descr="chart20798113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36" y="2192097"/>
            <a:ext cx="8365924" cy="41383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14282C-92B3-4F44-9DA8-428B3F6CF2AA}"/>
              </a:ext>
            </a:extLst>
          </p:cNvPr>
          <p:cNvSpPr/>
          <p:nvPr/>
        </p:nvSpPr>
        <p:spPr>
          <a:xfrm>
            <a:off x="491168" y="6161144"/>
            <a:ext cx="2093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Answered: 11    Skipped: 40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2F8D48-9323-451C-9365-3AF745DB9EAF}"/>
              </a:ext>
            </a:extLst>
          </p:cNvPr>
          <p:cNvSpPr/>
          <p:nvPr/>
        </p:nvSpPr>
        <p:spPr bwMode="auto">
          <a:xfrm>
            <a:off x="115136" y="2343150"/>
            <a:ext cx="1565074" cy="34061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469D5-B88B-4C03-BF86-EA379DF2599A}"/>
              </a:ext>
            </a:extLst>
          </p:cNvPr>
          <p:cNvSpPr txBox="1"/>
          <p:nvPr/>
        </p:nvSpPr>
        <p:spPr>
          <a:xfrm>
            <a:off x="388620" y="2396466"/>
            <a:ext cx="1291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Core vaccines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7627CF-F788-4344-BB97-DFB57B9E230D}"/>
              </a:ext>
            </a:extLst>
          </p:cNvPr>
          <p:cNvSpPr txBox="1"/>
          <p:nvPr/>
        </p:nvSpPr>
        <p:spPr>
          <a:xfrm>
            <a:off x="0" y="2973972"/>
            <a:ext cx="168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Dewormers</a:t>
            </a:r>
            <a:r>
              <a:rPr lang="en-US" sz="1200" dirty="0"/>
              <a:t> and meds to treat parasites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FA67AE-4331-49A8-BE9C-BF8719726A85}"/>
              </a:ext>
            </a:extLst>
          </p:cNvPr>
          <p:cNvSpPr txBox="1"/>
          <p:nvPr/>
        </p:nvSpPr>
        <p:spPr>
          <a:xfrm>
            <a:off x="57568" y="3736144"/>
            <a:ext cx="168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Antibiotics and meds for inflammation/ pain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4A80C3-AABA-4E54-8EFA-824F90616609}"/>
              </a:ext>
            </a:extLst>
          </p:cNvPr>
          <p:cNvSpPr txBox="1"/>
          <p:nvPr/>
        </p:nvSpPr>
        <p:spPr>
          <a:xfrm>
            <a:off x="217170" y="4558051"/>
            <a:ext cx="146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Intravenous fluids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BC76B-E204-4350-B9E5-8B5CB32DD67B}"/>
              </a:ext>
            </a:extLst>
          </p:cNvPr>
          <p:cNvSpPr txBox="1"/>
          <p:nvPr/>
        </p:nvSpPr>
        <p:spPr>
          <a:xfrm>
            <a:off x="0" y="5207046"/>
            <a:ext cx="1737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Equipment to suture and treat wounds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4735A2-86F8-4920-99AF-5C6D1AC609FE}"/>
              </a:ext>
            </a:extLst>
          </p:cNvPr>
          <p:cNvCxnSpPr>
            <a:cxnSpLocks/>
          </p:cNvCxnSpPr>
          <p:nvPr/>
        </p:nvCxnSpPr>
        <p:spPr bwMode="auto">
          <a:xfrm>
            <a:off x="7824671" y="2534966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2BD842A-7EF2-4BB7-A117-6BC7BD5BC617}"/>
              </a:ext>
            </a:extLst>
          </p:cNvPr>
          <p:cNvSpPr txBox="1"/>
          <p:nvPr/>
        </p:nvSpPr>
        <p:spPr>
          <a:xfrm>
            <a:off x="7996121" y="2396466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90.9%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755AFC-4843-42F3-905F-6A63D7BD1BA4}"/>
              </a:ext>
            </a:extLst>
          </p:cNvPr>
          <p:cNvCxnSpPr>
            <a:cxnSpLocks/>
          </p:cNvCxnSpPr>
          <p:nvPr/>
        </p:nvCxnSpPr>
        <p:spPr bwMode="auto">
          <a:xfrm>
            <a:off x="7224387" y="3290501"/>
            <a:ext cx="1710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DC325D-9EC6-48E3-8C8E-1F76DAE0A3C4}"/>
              </a:ext>
            </a:extLst>
          </p:cNvPr>
          <p:cNvSpPr txBox="1"/>
          <p:nvPr/>
        </p:nvSpPr>
        <p:spPr>
          <a:xfrm>
            <a:off x="7476056" y="3152001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81.8%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595B34-CC9D-430F-82BA-E728AEC3436D}"/>
              </a:ext>
            </a:extLst>
          </p:cNvPr>
          <p:cNvCxnSpPr>
            <a:cxnSpLocks/>
          </p:cNvCxnSpPr>
          <p:nvPr/>
        </p:nvCxnSpPr>
        <p:spPr bwMode="auto">
          <a:xfrm>
            <a:off x="7184591" y="3985676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C49AF98-2855-411E-9E91-FFA1A97B6C51}"/>
              </a:ext>
            </a:extLst>
          </p:cNvPr>
          <p:cNvSpPr txBox="1"/>
          <p:nvPr/>
        </p:nvSpPr>
        <p:spPr>
          <a:xfrm>
            <a:off x="7356041" y="3847176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81.8%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167E41-51F0-47E0-BD07-236EC07E860C}"/>
              </a:ext>
            </a:extLst>
          </p:cNvPr>
          <p:cNvCxnSpPr>
            <a:cxnSpLocks/>
          </p:cNvCxnSpPr>
          <p:nvPr/>
        </p:nvCxnSpPr>
        <p:spPr bwMode="auto">
          <a:xfrm>
            <a:off x="7207451" y="4677457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DD1328D-0A05-4D96-91A5-11168E526BCD}"/>
              </a:ext>
            </a:extLst>
          </p:cNvPr>
          <p:cNvSpPr txBox="1"/>
          <p:nvPr/>
        </p:nvSpPr>
        <p:spPr>
          <a:xfrm>
            <a:off x="7378901" y="4538957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81.8%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0F470E-EFBD-4340-841E-BC169E8736DE}"/>
              </a:ext>
            </a:extLst>
          </p:cNvPr>
          <p:cNvCxnSpPr>
            <a:cxnSpLocks/>
          </p:cNvCxnSpPr>
          <p:nvPr/>
        </p:nvCxnSpPr>
        <p:spPr bwMode="auto">
          <a:xfrm>
            <a:off x="7223969" y="5365439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2977C2B-2533-4E0B-921C-B13E4117995D}"/>
              </a:ext>
            </a:extLst>
          </p:cNvPr>
          <p:cNvSpPr txBox="1"/>
          <p:nvPr/>
        </p:nvSpPr>
        <p:spPr>
          <a:xfrm>
            <a:off x="7395419" y="5226939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81.8%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sz="3000" dirty="0"/>
              <a:t>Has your state ever activated the VRC?</a:t>
            </a:r>
          </a:p>
        </p:txBody>
      </p:sp>
      <p:pic>
        <p:nvPicPr>
          <p:cNvPr id="4" name="Picture 3" descr="chart207983408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8" y="2104282"/>
            <a:ext cx="7271382" cy="30603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780CE2-4D06-4675-A6C3-5781D00C0E02}"/>
              </a:ext>
            </a:extLst>
          </p:cNvPr>
          <p:cNvSpPr/>
          <p:nvPr/>
        </p:nvSpPr>
        <p:spPr>
          <a:xfrm>
            <a:off x="1628630" y="5164628"/>
            <a:ext cx="2105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Answered: 26    Skipped: 25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DDC7A4-3121-4C76-9337-5FE58D27EA9A}"/>
              </a:ext>
            </a:extLst>
          </p:cNvPr>
          <p:cNvCxnSpPr>
            <a:cxnSpLocks/>
          </p:cNvCxnSpPr>
          <p:nvPr/>
        </p:nvCxnSpPr>
        <p:spPr bwMode="auto">
          <a:xfrm>
            <a:off x="4817745" y="270964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982F74F-BB33-43C9-B219-A91955F1F4D4}"/>
              </a:ext>
            </a:extLst>
          </p:cNvPr>
          <p:cNvSpPr txBox="1"/>
          <p:nvPr/>
        </p:nvSpPr>
        <p:spPr>
          <a:xfrm>
            <a:off x="4989195" y="257114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50.0%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94BE54-0AD8-408F-B921-B099EBDC609B}"/>
              </a:ext>
            </a:extLst>
          </p:cNvPr>
          <p:cNvCxnSpPr>
            <a:cxnSpLocks/>
          </p:cNvCxnSpPr>
          <p:nvPr/>
        </p:nvCxnSpPr>
        <p:spPr bwMode="auto">
          <a:xfrm>
            <a:off x="4817745" y="3937137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B57956F-EAC6-4EF6-9534-6C7A14E4F31A}"/>
              </a:ext>
            </a:extLst>
          </p:cNvPr>
          <p:cNvSpPr txBox="1"/>
          <p:nvPr/>
        </p:nvSpPr>
        <p:spPr>
          <a:xfrm>
            <a:off x="4989195" y="3798637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50.0%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62C68-E707-4569-8EC9-586322293732}"/>
              </a:ext>
            </a:extLst>
          </p:cNvPr>
          <p:cNvSpPr/>
          <p:nvPr/>
        </p:nvSpPr>
        <p:spPr bwMode="auto">
          <a:xfrm>
            <a:off x="1177290" y="2468880"/>
            <a:ext cx="697230" cy="17716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4EE985-7772-4612-94DE-1854F24BEF9D}"/>
              </a:ext>
            </a:extLst>
          </p:cNvPr>
          <p:cNvSpPr txBox="1"/>
          <p:nvPr/>
        </p:nvSpPr>
        <p:spPr>
          <a:xfrm>
            <a:off x="1337310" y="2583308"/>
            <a:ext cx="537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80516-24FE-4503-B879-8EDACFC05BB9}"/>
              </a:ext>
            </a:extLst>
          </p:cNvPr>
          <p:cNvSpPr txBox="1"/>
          <p:nvPr/>
        </p:nvSpPr>
        <p:spPr>
          <a:xfrm>
            <a:off x="1337310" y="3784412"/>
            <a:ext cx="537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36" y="902970"/>
            <a:ext cx="8229600" cy="765810"/>
          </a:xfrm>
        </p:spPr>
        <p:txBody>
          <a:bodyPr>
            <a:noAutofit/>
          </a:bodyPr>
          <a:lstStyle/>
          <a:p>
            <a:pPr algn="ctr"/>
            <a:r>
              <a:rPr sz="3000" dirty="0"/>
              <a:t>What is the longest period of time the VRC </a:t>
            </a:r>
            <a:br>
              <a:rPr lang="en-US" sz="3000" dirty="0"/>
            </a:br>
            <a:r>
              <a:rPr sz="3000" dirty="0"/>
              <a:t>has been deployed?</a:t>
            </a:r>
          </a:p>
        </p:txBody>
      </p:sp>
      <p:pic>
        <p:nvPicPr>
          <p:cNvPr id="4" name="Picture 3" descr="chart207984479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34" y="2252855"/>
            <a:ext cx="6951342" cy="40522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63CDB2-C18C-4D77-AD30-2A3803A88EBD}"/>
              </a:ext>
            </a:extLst>
          </p:cNvPr>
          <p:cNvSpPr/>
          <p:nvPr/>
        </p:nvSpPr>
        <p:spPr>
          <a:xfrm>
            <a:off x="759934" y="6135870"/>
            <a:ext cx="2093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Answered: 11    Skipped: 40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D8BBF-8294-45BB-89AB-5F483053F38B}"/>
              </a:ext>
            </a:extLst>
          </p:cNvPr>
          <p:cNvCxnSpPr>
            <a:cxnSpLocks/>
          </p:cNvCxnSpPr>
          <p:nvPr/>
        </p:nvCxnSpPr>
        <p:spPr bwMode="auto">
          <a:xfrm>
            <a:off x="3063240" y="2678418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C18B3C3-B318-4F5E-A87B-9B0E6CF367E1}"/>
              </a:ext>
            </a:extLst>
          </p:cNvPr>
          <p:cNvSpPr txBox="1"/>
          <p:nvPr/>
        </p:nvSpPr>
        <p:spPr>
          <a:xfrm>
            <a:off x="3234690" y="2539918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18.2%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1A14BC-26F4-4DBA-850A-D412193689E7}"/>
              </a:ext>
            </a:extLst>
          </p:cNvPr>
          <p:cNvCxnSpPr>
            <a:cxnSpLocks/>
          </p:cNvCxnSpPr>
          <p:nvPr/>
        </p:nvCxnSpPr>
        <p:spPr bwMode="auto">
          <a:xfrm>
            <a:off x="5160645" y="356750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029AE98-9A50-4108-A630-34A0490B0E07}"/>
              </a:ext>
            </a:extLst>
          </p:cNvPr>
          <p:cNvSpPr txBox="1"/>
          <p:nvPr/>
        </p:nvSpPr>
        <p:spPr>
          <a:xfrm>
            <a:off x="5332095" y="342900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54.6%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35F2A0-811C-46CF-BE0E-1092BC73A4D9}"/>
              </a:ext>
            </a:extLst>
          </p:cNvPr>
          <p:cNvCxnSpPr>
            <a:cxnSpLocks/>
          </p:cNvCxnSpPr>
          <p:nvPr/>
        </p:nvCxnSpPr>
        <p:spPr bwMode="auto">
          <a:xfrm>
            <a:off x="3130870" y="4427857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6FFD428-57A5-4EC5-97D5-FB000F03FEBD}"/>
              </a:ext>
            </a:extLst>
          </p:cNvPr>
          <p:cNvSpPr txBox="1"/>
          <p:nvPr/>
        </p:nvSpPr>
        <p:spPr>
          <a:xfrm>
            <a:off x="3302320" y="4289357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18.2%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0AE4BD-2111-4642-B2DE-91B935020068}"/>
              </a:ext>
            </a:extLst>
          </p:cNvPr>
          <p:cNvCxnSpPr>
            <a:cxnSpLocks/>
          </p:cNvCxnSpPr>
          <p:nvPr/>
        </p:nvCxnSpPr>
        <p:spPr bwMode="auto">
          <a:xfrm>
            <a:off x="2610805" y="5297252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6E07CA-B756-42D6-917A-F4F71783C011}"/>
              </a:ext>
            </a:extLst>
          </p:cNvPr>
          <p:cNvSpPr txBox="1"/>
          <p:nvPr/>
        </p:nvSpPr>
        <p:spPr>
          <a:xfrm>
            <a:off x="2782255" y="5158752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9.1%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E21C96-9037-4D55-A455-7D2B977D3863}"/>
              </a:ext>
            </a:extLst>
          </p:cNvPr>
          <p:cNvSpPr/>
          <p:nvPr/>
        </p:nvSpPr>
        <p:spPr bwMode="auto">
          <a:xfrm>
            <a:off x="1136173" y="2489337"/>
            <a:ext cx="885986" cy="32331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44984-15D8-44B0-BC68-277F348C9972}"/>
              </a:ext>
            </a:extLst>
          </p:cNvPr>
          <p:cNvSpPr txBox="1"/>
          <p:nvPr/>
        </p:nvSpPr>
        <p:spPr>
          <a:xfrm>
            <a:off x="662465" y="2568643"/>
            <a:ext cx="1383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Less than 1 week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C8BBAC-0F43-4836-88E2-DAD13B7AC4CA}"/>
              </a:ext>
            </a:extLst>
          </p:cNvPr>
          <p:cNvSpPr txBox="1"/>
          <p:nvPr/>
        </p:nvSpPr>
        <p:spPr>
          <a:xfrm>
            <a:off x="662465" y="3429000"/>
            <a:ext cx="1383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1-2 weeks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B93BF7-F79C-4BC8-BB1A-B88C9B26C4A2}"/>
              </a:ext>
            </a:extLst>
          </p:cNvPr>
          <p:cNvSpPr txBox="1"/>
          <p:nvPr/>
        </p:nvSpPr>
        <p:spPr>
          <a:xfrm>
            <a:off x="690565" y="4289357"/>
            <a:ext cx="1383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1 month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277939-A12D-4AB5-9DFC-1A434B7D4A45}"/>
              </a:ext>
            </a:extLst>
          </p:cNvPr>
          <p:cNvSpPr txBox="1"/>
          <p:nvPr/>
        </p:nvSpPr>
        <p:spPr>
          <a:xfrm>
            <a:off x="272257" y="5149714"/>
            <a:ext cx="1742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Longer than 1 month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310169"/>
            <a:ext cx="8458200" cy="1143000"/>
          </a:xfrm>
        </p:spPr>
        <p:txBody>
          <a:bodyPr>
            <a:noAutofit/>
          </a:bodyPr>
          <a:lstStyle/>
          <a:p>
            <a:pPr algn="ctr"/>
            <a:r>
              <a:rPr sz="3000" dirty="0"/>
              <a:t>Do you align your VRC job descriptions with the </a:t>
            </a:r>
            <a:r>
              <a:rPr lang="en-US" sz="3000" dirty="0"/>
              <a:t>FEMA Animal</a:t>
            </a:r>
            <a:r>
              <a:rPr sz="3000" dirty="0"/>
              <a:t> Resource Typing Guidelines?</a:t>
            </a:r>
          </a:p>
        </p:txBody>
      </p:sp>
      <p:pic>
        <p:nvPicPr>
          <p:cNvPr id="4" name="Picture 3" descr="chart207985858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60" y="1941277"/>
            <a:ext cx="7418070" cy="4214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50E7F9-39B5-46B2-8856-4A874341DCD0}"/>
              </a:ext>
            </a:extLst>
          </p:cNvPr>
          <p:cNvSpPr/>
          <p:nvPr/>
        </p:nvSpPr>
        <p:spPr>
          <a:xfrm>
            <a:off x="679940" y="6086166"/>
            <a:ext cx="2105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Answered: 26    Skipped: 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C1F65A-0F4F-47F0-B6E9-069C4401208F}"/>
              </a:ext>
            </a:extLst>
          </p:cNvPr>
          <p:cNvSpPr/>
          <p:nvPr/>
        </p:nvSpPr>
        <p:spPr bwMode="auto">
          <a:xfrm>
            <a:off x="1048630" y="2195914"/>
            <a:ext cx="1211580" cy="35833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76DBB-188C-4127-AE02-90CABD4EF837}"/>
              </a:ext>
            </a:extLst>
          </p:cNvPr>
          <p:cNvSpPr txBox="1"/>
          <p:nvPr/>
        </p:nvSpPr>
        <p:spPr>
          <a:xfrm>
            <a:off x="1590662" y="2237725"/>
            <a:ext cx="720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E34242-1854-46E9-A797-49282C67496F}"/>
              </a:ext>
            </a:extLst>
          </p:cNvPr>
          <p:cNvSpPr txBox="1"/>
          <p:nvPr/>
        </p:nvSpPr>
        <p:spPr>
          <a:xfrm>
            <a:off x="320040" y="3003241"/>
            <a:ext cx="2015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No, but in the process of making them align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4F7CA6-9C92-4FC9-83C2-96633B6725F9}"/>
              </a:ext>
            </a:extLst>
          </p:cNvPr>
          <p:cNvSpPr txBox="1"/>
          <p:nvPr/>
        </p:nvSpPr>
        <p:spPr>
          <a:xfrm>
            <a:off x="320040" y="3971416"/>
            <a:ext cx="1987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No, with no intent </a:t>
            </a:r>
          </a:p>
          <a:p>
            <a:pPr algn="r"/>
            <a:r>
              <a:rPr lang="en-US" sz="1200" dirty="0"/>
              <a:t>to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F37CA-1103-45A0-87AA-F502A51FBA22}"/>
              </a:ext>
            </a:extLst>
          </p:cNvPr>
          <p:cNvSpPr txBox="1"/>
          <p:nvPr/>
        </p:nvSpPr>
        <p:spPr>
          <a:xfrm>
            <a:off x="320040" y="4887156"/>
            <a:ext cx="1987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Not familiar with Animal Resource Typing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7A2CFB-70FB-4762-B8D0-F2B6C3F6A47C}"/>
              </a:ext>
            </a:extLst>
          </p:cNvPr>
          <p:cNvCxnSpPr>
            <a:cxnSpLocks/>
          </p:cNvCxnSpPr>
          <p:nvPr/>
        </p:nvCxnSpPr>
        <p:spPr bwMode="auto">
          <a:xfrm>
            <a:off x="3259564" y="2402795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B9FD944-E11E-4156-B703-C771CC62B6EE}"/>
              </a:ext>
            </a:extLst>
          </p:cNvPr>
          <p:cNvSpPr txBox="1"/>
          <p:nvPr/>
        </p:nvSpPr>
        <p:spPr>
          <a:xfrm>
            <a:off x="3431014" y="2264295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15.4%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F7C607-5097-4DC1-A268-4676FA34B737}"/>
              </a:ext>
            </a:extLst>
          </p:cNvPr>
          <p:cNvCxnSpPr>
            <a:cxnSpLocks/>
          </p:cNvCxnSpPr>
          <p:nvPr/>
        </p:nvCxnSpPr>
        <p:spPr bwMode="auto">
          <a:xfrm>
            <a:off x="4400550" y="3313196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A9942FE-BEFB-4C96-8C77-6C649E5B4742}"/>
              </a:ext>
            </a:extLst>
          </p:cNvPr>
          <p:cNvSpPr txBox="1"/>
          <p:nvPr/>
        </p:nvSpPr>
        <p:spPr>
          <a:xfrm>
            <a:off x="4572000" y="3174696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34.6%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02B4B4-6B7C-42E0-B303-4C5FB037ECE7}"/>
              </a:ext>
            </a:extLst>
          </p:cNvPr>
          <p:cNvCxnSpPr>
            <a:cxnSpLocks/>
          </p:cNvCxnSpPr>
          <p:nvPr/>
        </p:nvCxnSpPr>
        <p:spPr bwMode="auto">
          <a:xfrm>
            <a:off x="3259564" y="420225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F31D986-4B06-4A8E-B17A-8E32A9D8E2A1}"/>
              </a:ext>
            </a:extLst>
          </p:cNvPr>
          <p:cNvSpPr txBox="1"/>
          <p:nvPr/>
        </p:nvSpPr>
        <p:spPr>
          <a:xfrm>
            <a:off x="3431014" y="406375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15.4%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44B31F-D5DE-4FE5-88F5-DD3E02B893F1}"/>
              </a:ext>
            </a:extLst>
          </p:cNvPr>
          <p:cNvCxnSpPr>
            <a:cxnSpLocks/>
          </p:cNvCxnSpPr>
          <p:nvPr/>
        </p:nvCxnSpPr>
        <p:spPr bwMode="auto">
          <a:xfrm>
            <a:off x="4400550" y="508708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1802C33-D89D-4F61-BEA1-F1F0923320A8}"/>
              </a:ext>
            </a:extLst>
          </p:cNvPr>
          <p:cNvSpPr txBox="1"/>
          <p:nvPr/>
        </p:nvSpPr>
        <p:spPr>
          <a:xfrm>
            <a:off x="4572000" y="494858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34.6%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sz="3000" dirty="0"/>
              <a:t>What funding sources have you </a:t>
            </a:r>
            <a:r>
              <a:rPr lang="en-US" sz="3000" dirty="0"/>
              <a:t>used</a:t>
            </a:r>
            <a:r>
              <a:rPr sz="3000" dirty="0"/>
              <a:t> for VRC training? </a:t>
            </a:r>
            <a:r>
              <a:rPr lang="en-US" sz="3000" dirty="0"/>
              <a:t> </a:t>
            </a:r>
            <a:r>
              <a:rPr sz="3000" dirty="0"/>
              <a:t>Select all that apply.</a:t>
            </a:r>
          </a:p>
        </p:txBody>
      </p:sp>
      <p:pic>
        <p:nvPicPr>
          <p:cNvPr id="4" name="Picture 3" descr="chart20799265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70" y="1866059"/>
            <a:ext cx="7518856" cy="43613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FF687C-F9D4-4358-8EA3-9BBE3DB6BE8C}"/>
              </a:ext>
            </a:extLst>
          </p:cNvPr>
          <p:cNvSpPr/>
          <p:nvPr/>
        </p:nvSpPr>
        <p:spPr>
          <a:xfrm>
            <a:off x="805670" y="6316998"/>
            <a:ext cx="2105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Answered: 24    Skipped: 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A8CD3-B6CF-4197-8B5A-5E9924D685A0}"/>
              </a:ext>
            </a:extLst>
          </p:cNvPr>
          <p:cNvSpPr/>
          <p:nvPr/>
        </p:nvSpPr>
        <p:spPr bwMode="auto">
          <a:xfrm>
            <a:off x="885753" y="1899022"/>
            <a:ext cx="1325880" cy="38647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865C0-632B-433A-8022-7C9152A68DFE}"/>
              </a:ext>
            </a:extLst>
          </p:cNvPr>
          <p:cNvSpPr txBox="1"/>
          <p:nvPr/>
        </p:nvSpPr>
        <p:spPr>
          <a:xfrm>
            <a:off x="152181" y="1976669"/>
            <a:ext cx="2101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Grants from Medical Reserve Corps/NACCHO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77D51-BADD-4F39-B92F-CA12B510C4FD}"/>
              </a:ext>
            </a:extLst>
          </p:cNvPr>
          <p:cNvSpPr txBox="1"/>
          <p:nvPr/>
        </p:nvSpPr>
        <p:spPr>
          <a:xfrm>
            <a:off x="1124229" y="2656187"/>
            <a:ext cx="1100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Other grants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4B00E-0EA1-48C6-B67F-05812784A096}"/>
              </a:ext>
            </a:extLst>
          </p:cNvPr>
          <p:cNvSpPr txBox="1"/>
          <p:nvPr/>
        </p:nvSpPr>
        <p:spPr>
          <a:xfrm>
            <a:off x="1124229" y="3290500"/>
            <a:ext cx="1100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NGOs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01175-A974-457F-B42F-7C14B70C9E12}"/>
              </a:ext>
            </a:extLst>
          </p:cNvPr>
          <p:cNvSpPr txBox="1"/>
          <p:nvPr/>
        </p:nvSpPr>
        <p:spPr>
          <a:xfrm>
            <a:off x="15022" y="3868228"/>
            <a:ext cx="2238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County/parish, state emergency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E9F683-901C-4ED5-90BE-EE2FABCEDE1C}"/>
              </a:ext>
            </a:extLst>
          </p:cNvPr>
          <p:cNvSpPr txBox="1"/>
          <p:nvPr/>
        </p:nvSpPr>
        <p:spPr>
          <a:xfrm>
            <a:off x="190919" y="4535728"/>
            <a:ext cx="2062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Office of SAHO or State Department of Agriculture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628BC2-37EA-4DE3-90E5-D88052C1AF60}"/>
              </a:ext>
            </a:extLst>
          </p:cNvPr>
          <p:cNvSpPr txBox="1"/>
          <p:nvPr/>
        </p:nvSpPr>
        <p:spPr>
          <a:xfrm>
            <a:off x="190918" y="5179450"/>
            <a:ext cx="2062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State Veterinary Medical Association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0F065-3878-414F-BCF8-D89EF0DA3F95}"/>
              </a:ext>
            </a:extLst>
          </p:cNvPr>
          <p:cNvCxnSpPr>
            <a:cxnSpLocks/>
          </p:cNvCxnSpPr>
          <p:nvPr/>
        </p:nvCxnSpPr>
        <p:spPr bwMode="auto">
          <a:xfrm>
            <a:off x="3526155" y="215983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2BE5892-E0A5-4A1D-A500-3B644D087C60}"/>
              </a:ext>
            </a:extLst>
          </p:cNvPr>
          <p:cNvSpPr txBox="1"/>
          <p:nvPr/>
        </p:nvSpPr>
        <p:spPr>
          <a:xfrm>
            <a:off x="3697605" y="202133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20.8%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60459D-F872-4CAC-8B45-CBEB7B4DCAED}"/>
              </a:ext>
            </a:extLst>
          </p:cNvPr>
          <p:cNvCxnSpPr>
            <a:cxnSpLocks/>
          </p:cNvCxnSpPr>
          <p:nvPr/>
        </p:nvCxnSpPr>
        <p:spPr bwMode="auto">
          <a:xfrm>
            <a:off x="5514975" y="2850535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33E30BB-5ACA-4AF0-8AE9-FD2B999F8EB1}"/>
              </a:ext>
            </a:extLst>
          </p:cNvPr>
          <p:cNvSpPr txBox="1"/>
          <p:nvPr/>
        </p:nvSpPr>
        <p:spPr>
          <a:xfrm>
            <a:off x="5686425" y="2712035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54.2%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80BD3E-0478-493B-9679-23F13ACF1D6F}"/>
              </a:ext>
            </a:extLst>
          </p:cNvPr>
          <p:cNvCxnSpPr>
            <a:cxnSpLocks/>
          </p:cNvCxnSpPr>
          <p:nvPr/>
        </p:nvCxnSpPr>
        <p:spPr bwMode="auto">
          <a:xfrm>
            <a:off x="3731895" y="3473743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079BA06-16CA-4FD5-813A-D4C13B694B0C}"/>
              </a:ext>
            </a:extLst>
          </p:cNvPr>
          <p:cNvSpPr txBox="1"/>
          <p:nvPr/>
        </p:nvSpPr>
        <p:spPr>
          <a:xfrm>
            <a:off x="3903345" y="3335243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25.0%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C5C8EC-1BD9-47E8-9A56-72D30268A480}"/>
              </a:ext>
            </a:extLst>
          </p:cNvPr>
          <p:cNvCxnSpPr>
            <a:cxnSpLocks/>
          </p:cNvCxnSpPr>
          <p:nvPr/>
        </p:nvCxnSpPr>
        <p:spPr bwMode="auto">
          <a:xfrm>
            <a:off x="4257675" y="4041756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229AA79-5F57-4D29-A06B-64A6F414027D}"/>
              </a:ext>
            </a:extLst>
          </p:cNvPr>
          <p:cNvSpPr txBox="1"/>
          <p:nvPr/>
        </p:nvSpPr>
        <p:spPr>
          <a:xfrm>
            <a:off x="4429125" y="3903256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33.3%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2F89FC-63C0-464D-A65A-C8B3EF824C24}"/>
              </a:ext>
            </a:extLst>
          </p:cNvPr>
          <p:cNvCxnSpPr>
            <a:cxnSpLocks/>
          </p:cNvCxnSpPr>
          <p:nvPr/>
        </p:nvCxnSpPr>
        <p:spPr bwMode="auto">
          <a:xfrm>
            <a:off x="5514975" y="4762986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382F3AE-71B2-4AC2-AC96-04A48C45ECD5}"/>
              </a:ext>
            </a:extLst>
          </p:cNvPr>
          <p:cNvSpPr txBox="1"/>
          <p:nvPr/>
        </p:nvSpPr>
        <p:spPr>
          <a:xfrm>
            <a:off x="5686425" y="4624486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54.2%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D0BB4A-8E51-4380-A752-FB5A6161ADEA}"/>
              </a:ext>
            </a:extLst>
          </p:cNvPr>
          <p:cNvCxnSpPr>
            <a:cxnSpLocks/>
          </p:cNvCxnSpPr>
          <p:nvPr/>
        </p:nvCxnSpPr>
        <p:spPr bwMode="auto">
          <a:xfrm>
            <a:off x="4257675" y="5420643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1203F75-3300-4920-B63D-D523A1B2248E}"/>
              </a:ext>
            </a:extLst>
          </p:cNvPr>
          <p:cNvSpPr txBox="1"/>
          <p:nvPr/>
        </p:nvSpPr>
        <p:spPr>
          <a:xfrm>
            <a:off x="4429125" y="5282143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33.3%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36" y="711544"/>
            <a:ext cx="8651674" cy="806867"/>
          </a:xfrm>
        </p:spPr>
        <p:txBody>
          <a:bodyPr>
            <a:normAutofit fontScale="90000"/>
          </a:bodyPr>
          <a:lstStyle/>
          <a:p>
            <a:pPr algn="ctr"/>
            <a:r>
              <a:rPr sz="3300" dirty="0"/>
              <a:t>If unable to meet vet needs in state, where would you request resources? </a:t>
            </a:r>
            <a:r>
              <a:rPr lang="en-US" sz="3300" dirty="0"/>
              <a:t>S</a:t>
            </a:r>
            <a:r>
              <a:rPr sz="3300" dirty="0"/>
              <a:t>elect all that apply</a:t>
            </a:r>
            <a:r>
              <a:rPr dirty="0"/>
              <a:t>.</a:t>
            </a:r>
          </a:p>
        </p:txBody>
      </p:sp>
      <p:pic>
        <p:nvPicPr>
          <p:cNvPr id="4" name="Picture 3" descr="chart20799344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30" y="2190388"/>
            <a:ext cx="7418905" cy="40128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F231A1-DAB2-4D2D-ABA3-95A4009C90C9}"/>
              </a:ext>
            </a:extLst>
          </p:cNvPr>
          <p:cNvSpPr/>
          <p:nvPr/>
        </p:nvSpPr>
        <p:spPr>
          <a:xfrm>
            <a:off x="708442" y="6312051"/>
            <a:ext cx="20201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Answered: 48    Skipped: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8E16A1-7126-41AB-8E0C-805F453FAAA4}"/>
              </a:ext>
            </a:extLst>
          </p:cNvPr>
          <p:cNvSpPr/>
          <p:nvPr/>
        </p:nvSpPr>
        <p:spPr bwMode="auto">
          <a:xfrm>
            <a:off x="1063408" y="2422558"/>
            <a:ext cx="1268730" cy="3280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B11EB-20A8-4A3E-A47B-258147B0EC4E}"/>
              </a:ext>
            </a:extLst>
          </p:cNvPr>
          <p:cNvSpPr txBox="1"/>
          <p:nvPr/>
        </p:nvSpPr>
        <p:spPr>
          <a:xfrm>
            <a:off x="121269" y="2362054"/>
            <a:ext cx="221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Emergency Management Assistance Compact (EMAC)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E91BFA-1FA3-424F-AA36-B6575AB5CB4D}"/>
              </a:ext>
            </a:extLst>
          </p:cNvPr>
          <p:cNvSpPr txBox="1"/>
          <p:nvPr/>
        </p:nvSpPr>
        <p:spPr>
          <a:xfrm>
            <a:off x="1063408" y="3327489"/>
            <a:ext cx="1268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National NGOs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A820F-8A06-44F8-93BE-9C971F3446FA}"/>
              </a:ext>
            </a:extLst>
          </p:cNvPr>
          <p:cNvSpPr txBox="1"/>
          <p:nvPr/>
        </p:nvSpPr>
        <p:spPr>
          <a:xfrm>
            <a:off x="447024" y="4191764"/>
            <a:ext cx="1885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Other NGOs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64252-04F0-4AF9-9EEC-01761AB1AE08}"/>
              </a:ext>
            </a:extLst>
          </p:cNvPr>
          <p:cNvSpPr txBox="1"/>
          <p:nvPr/>
        </p:nvSpPr>
        <p:spPr>
          <a:xfrm>
            <a:off x="121269" y="5002850"/>
            <a:ext cx="221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National Veterinary </a:t>
            </a:r>
          </a:p>
          <a:p>
            <a:pPr algn="r"/>
            <a:r>
              <a:rPr lang="en-US" sz="1200" dirty="0"/>
              <a:t>Response Team (NVRT)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F8E115-57E6-44D5-9EC2-73FD0955DF4F}"/>
              </a:ext>
            </a:extLst>
          </p:cNvPr>
          <p:cNvCxnSpPr>
            <a:cxnSpLocks/>
          </p:cNvCxnSpPr>
          <p:nvPr/>
        </p:nvCxnSpPr>
        <p:spPr bwMode="auto">
          <a:xfrm>
            <a:off x="7476055" y="2629939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A5CE443-0984-48F8-AED0-7E9FED2C0001}"/>
              </a:ext>
            </a:extLst>
          </p:cNvPr>
          <p:cNvSpPr txBox="1"/>
          <p:nvPr/>
        </p:nvSpPr>
        <p:spPr>
          <a:xfrm>
            <a:off x="7647505" y="2491439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85.4%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C845AA-D67E-420B-91DE-67ECF753E84C}"/>
              </a:ext>
            </a:extLst>
          </p:cNvPr>
          <p:cNvCxnSpPr>
            <a:cxnSpLocks/>
          </p:cNvCxnSpPr>
          <p:nvPr/>
        </p:nvCxnSpPr>
        <p:spPr bwMode="auto">
          <a:xfrm>
            <a:off x="6291799" y="3500215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D5E6010-A090-4945-AAA1-C3C8DBA13550}"/>
              </a:ext>
            </a:extLst>
          </p:cNvPr>
          <p:cNvSpPr txBox="1"/>
          <p:nvPr/>
        </p:nvSpPr>
        <p:spPr>
          <a:xfrm>
            <a:off x="6463249" y="3361715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66.7%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953F30-A5B0-4FE3-BA9C-83637273D1CA}"/>
              </a:ext>
            </a:extLst>
          </p:cNvPr>
          <p:cNvCxnSpPr>
            <a:cxnSpLocks/>
          </p:cNvCxnSpPr>
          <p:nvPr/>
        </p:nvCxnSpPr>
        <p:spPr bwMode="auto">
          <a:xfrm>
            <a:off x="4966335" y="4359246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0A55C42-16E0-4984-B7B1-FBA5678391DD}"/>
              </a:ext>
            </a:extLst>
          </p:cNvPr>
          <p:cNvSpPr txBox="1"/>
          <p:nvPr/>
        </p:nvSpPr>
        <p:spPr>
          <a:xfrm>
            <a:off x="5137785" y="4220746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43.8%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81A921-9FE1-4BFE-9176-FF8231DE1341}"/>
              </a:ext>
            </a:extLst>
          </p:cNvPr>
          <p:cNvCxnSpPr>
            <a:cxnSpLocks/>
          </p:cNvCxnSpPr>
          <p:nvPr/>
        </p:nvCxnSpPr>
        <p:spPr bwMode="auto">
          <a:xfrm>
            <a:off x="5943184" y="5263110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323A8EA-9BB9-402A-8469-13BAE8F3893C}"/>
              </a:ext>
            </a:extLst>
          </p:cNvPr>
          <p:cNvSpPr txBox="1"/>
          <p:nvPr/>
        </p:nvSpPr>
        <p:spPr>
          <a:xfrm>
            <a:off x="6114634" y="512461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60.4%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430316" y="2834878"/>
            <a:ext cx="4104084" cy="5941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n-US" sz="2700" kern="0" dirty="0">
                <a:solidFill>
                  <a:srgbClr val="000000"/>
                </a:solidFill>
                <a:latin typeface="Trebuchet MS"/>
              </a:rPr>
              <a:t>Dr. Dick Green</a:t>
            </a:r>
          </a:p>
          <a:p>
            <a:pPr>
              <a:defRPr/>
            </a:pPr>
            <a:endParaRPr lang="en-US" sz="3300" kern="0" dirty="0">
              <a:solidFill>
                <a:srgbClr val="000000"/>
              </a:solidFill>
              <a:latin typeface="Trebuchet MS"/>
            </a:endParaRPr>
          </a:p>
          <a:p>
            <a:pPr>
              <a:defRPr/>
            </a:pPr>
            <a:r>
              <a:rPr lang="en-US" sz="2100" kern="0" dirty="0">
                <a:solidFill>
                  <a:srgbClr val="000000"/>
                </a:solidFill>
              </a:rPr>
              <a:t>ASPCA Senior Director, Disaster Response</a:t>
            </a:r>
            <a:endParaRPr lang="en-US" sz="2100" kern="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24519"/>
            <a:ext cx="3190248" cy="319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DF78CE-BF9C-4F26-9721-1C12829C13A8}"/>
              </a:ext>
            </a:extLst>
          </p:cNvPr>
          <p:cNvSpPr txBox="1">
            <a:spLocks/>
          </p:cNvSpPr>
          <p:nvPr/>
        </p:nvSpPr>
        <p:spPr>
          <a:xfrm>
            <a:off x="57150" y="796765"/>
            <a:ext cx="9029700" cy="5941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7003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n-US" sz="3300" kern="0" dirty="0">
                <a:solidFill>
                  <a:srgbClr val="000000"/>
                </a:solidFill>
                <a:latin typeface="Trebuchet MS"/>
              </a:rPr>
              <a:t>Determining National Emergency Veterinary Response Capabilities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3191"/>
            <a:ext cx="8229600" cy="1159818"/>
          </a:xfrm>
        </p:spPr>
        <p:txBody>
          <a:bodyPr>
            <a:noAutofit/>
          </a:bodyPr>
          <a:lstStyle/>
          <a:p>
            <a:r>
              <a:rPr sz="3000" dirty="0"/>
              <a:t>Is a license reciprocity process in place for invited vet personnel licensed in other states?</a:t>
            </a:r>
          </a:p>
        </p:txBody>
      </p:sp>
      <p:pic>
        <p:nvPicPr>
          <p:cNvPr id="4" name="Picture 3" descr="chart20799376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" y="2338391"/>
            <a:ext cx="7130768" cy="3375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A6050B-1914-496E-8DC9-96139F8841F4}"/>
              </a:ext>
            </a:extLst>
          </p:cNvPr>
          <p:cNvSpPr/>
          <p:nvPr/>
        </p:nvSpPr>
        <p:spPr>
          <a:xfrm>
            <a:off x="1005731" y="6010057"/>
            <a:ext cx="20201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Answered: 49    Skipped: 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43F504-7535-4CA8-B375-7DE0C42D8D73}"/>
              </a:ext>
            </a:extLst>
          </p:cNvPr>
          <p:cNvCxnSpPr>
            <a:cxnSpLocks/>
          </p:cNvCxnSpPr>
          <p:nvPr/>
        </p:nvCxnSpPr>
        <p:spPr bwMode="auto">
          <a:xfrm>
            <a:off x="5046345" y="2821871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4E45A74-790F-436E-8124-97EFCE20A86E}"/>
              </a:ext>
            </a:extLst>
          </p:cNvPr>
          <p:cNvSpPr txBox="1"/>
          <p:nvPr/>
        </p:nvSpPr>
        <p:spPr>
          <a:xfrm>
            <a:off x="5217795" y="2683371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55.1%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75C9FC-359E-4E89-A944-5633D3E7F4C6}"/>
              </a:ext>
            </a:extLst>
          </p:cNvPr>
          <p:cNvCxnSpPr>
            <a:cxnSpLocks/>
          </p:cNvCxnSpPr>
          <p:nvPr/>
        </p:nvCxnSpPr>
        <p:spPr bwMode="auto">
          <a:xfrm>
            <a:off x="2774311" y="3740732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279C16C-2F9E-4BAE-851C-557ABFCD0E5B}"/>
              </a:ext>
            </a:extLst>
          </p:cNvPr>
          <p:cNvSpPr txBox="1"/>
          <p:nvPr/>
        </p:nvSpPr>
        <p:spPr>
          <a:xfrm>
            <a:off x="2945761" y="3602232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16.3%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807E0C-DD90-4D9A-BCFC-38FD28A3985A}"/>
              </a:ext>
            </a:extLst>
          </p:cNvPr>
          <p:cNvCxnSpPr>
            <a:cxnSpLocks/>
          </p:cNvCxnSpPr>
          <p:nvPr/>
        </p:nvCxnSpPr>
        <p:spPr bwMode="auto">
          <a:xfrm>
            <a:off x="3516806" y="4657974"/>
            <a:ext cx="1714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EA811B3-3E16-4DFC-8603-CADAC3C3391B}"/>
              </a:ext>
            </a:extLst>
          </p:cNvPr>
          <p:cNvSpPr txBox="1"/>
          <p:nvPr/>
        </p:nvSpPr>
        <p:spPr>
          <a:xfrm>
            <a:off x="3688256" y="451947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28.6%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F0B629-9DFD-404F-84A6-E646466397ED}"/>
              </a:ext>
            </a:extLst>
          </p:cNvPr>
          <p:cNvSpPr/>
          <p:nvPr/>
        </p:nvSpPr>
        <p:spPr bwMode="auto">
          <a:xfrm>
            <a:off x="1097280" y="2601752"/>
            <a:ext cx="45719" cy="816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FC7830-CB46-433C-B3B1-94713577B568}"/>
              </a:ext>
            </a:extLst>
          </p:cNvPr>
          <p:cNvSpPr/>
          <p:nvPr/>
        </p:nvSpPr>
        <p:spPr bwMode="auto">
          <a:xfrm>
            <a:off x="857248" y="2338390"/>
            <a:ext cx="971551" cy="26222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66D59-2C87-4BA1-ACE0-FC1A7A758503}"/>
              </a:ext>
            </a:extLst>
          </p:cNvPr>
          <p:cNvSpPr txBox="1"/>
          <p:nvPr/>
        </p:nvSpPr>
        <p:spPr>
          <a:xfrm>
            <a:off x="1142997" y="2626490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Yes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FF2093-CDB5-49B7-9C03-3084C495EB4B}"/>
              </a:ext>
            </a:extLst>
          </p:cNvPr>
          <p:cNvSpPr txBox="1"/>
          <p:nvPr/>
        </p:nvSpPr>
        <p:spPr>
          <a:xfrm>
            <a:off x="1155982" y="3602231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3258DA-941E-4801-8EE1-BEFC4010897E}"/>
              </a:ext>
            </a:extLst>
          </p:cNvPr>
          <p:cNvSpPr txBox="1"/>
          <p:nvPr/>
        </p:nvSpPr>
        <p:spPr>
          <a:xfrm>
            <a:off x="1165856" y="4519474"/>
            <a:ext cx="69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Unsure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36" y="960120"/>
            <a:ext cx="8229600" cy="13341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/>
              <a:t>P</a:t>
            </a:r>
            <a:r>
              <a:rPr sz="3300" dirty="0"/>
              <a:t>lease select </a:t>
            </a:r>
            <a:r>
              <a:rPr lang="en-US" sz="3300" dirty="0"/>
              <a:t>the NASAAEP </a:t>
            </a:r>
            <a:r>
              <a:rPr sz="3300" dirty="0"/>
              <a:t>discussions </a:t>
            </a:r>
            <a:r>
              <a:rPr lang="en-US" sz="3300" dirty="0"/>
              <a:t>you would like to see regarding </a:t>
            </a:r>
            <a:r>
              <a:rPr sz="3300" dirty="0"/>
              <a:t>VRCs</a:t>
            </a:r>
            <a:r>
              <a:rPr lang="en-US" sz="3300" dirty="0"/>
              <a:t> </a:t>
            </a:r>
            <a:r>
              <a:rPr sz="3300" dirty="0"/>
              <a:t>and emergency animal medical treatment capabilities.  Select all that apply.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2079949270.png">
            <a:extLst>
              <a:ext uri="{FF2B5EF4-FFF2-40B4-BE49-F238E27FC236}">
                <a16:creationId xmlns:a16="http://schemas.microsoft.com/office/drawing/2014/main" id="{03335F17-6463-4CE5-A42D-E6EC0DC9B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8630"/>
            <a:ext cx="7772400" cy="593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83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5278-FE7D-4015-BC1A-A3DFE178A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What’s Next?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D7041-93B0-4F8D-9EE3-DED004C8F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Share the data at NASAAEP Summit next month</a:t>
            </a:r>
          </a:p>
          <a:p>
            <a:r>
              <a:rPr lang="en-US" dirty="0"/>
              <a:t> Encourage states to develop and maintain VRCs</a:t>
            </a:r>
          </a:p>
          <a:p>
            <a:pPr lvl="1"/>
            <a:r>
              <a:rPr lang="en-US" dirty="0"/>
              <a:t> Provide information and trainings</a:t>
            </a:r>
          </a:p>
          <a:p>
            <a:pPr lvl="1"/>
            <a:r>
              <a:rPr lang="en-US" dirty="0"/>
              <a:t> Identify potential grant opportunities</a:t>
            </a:r>
          </a:p>
          <a:p>
            <a:r>
              <a:rPr lang="en-US" dirty="0"/>
              <a:t> Enhancing the number of veterinary teams that are deployable through EMAC</a:t>
            </a:r>
          </a:p>
          <a:p>
            <a:pPr lvl="1"/>
            <a:r>
              <a:rPr lang="en-US" dirty="0"/>
              <a:t> Additional trainings on FEMA Animal Resource Typing and Mission Ready Packages</a:t>
            </a:r>
          </a:p>
          <a:p>
            <a:r>
              <a:rPr lang="en-US" dirty="0"/>
              <a:t> Maintain a strong federal response team</a:t>
            </a:r>
          </a:p>
        </p:txBody>
      </p:sp>
    </p:spTree>
    <p:extLst>
      <p:ext uri="{BB962C8B-B14F-4D97-AF65-F5344CB8AC3E}">
        <p14:creationId xmlns:p14="http://schemas.microsoft.com/office/powerpoint/2010/main" val="12448463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1EB1E-B0DC-4333-ADAE-C3A7DFAB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National Disaster Medical System (NDMS)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0AF76-02AC-4C87-8F0A-E79070012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Supports state, local, tribal and territorial authorities following disasters and emergencies by supplementing health and medical systems and response capabilities. </a:t>
            </a:r>
          </a:p>
          <a:p>
            <a:r>
              <a:rPr lang="en-US" dirty="0"/>
              <a:t> ESF-8, Public Health and Medical Services, of the National Response Framework, employs the NDMS to provide patient care, patient movement, and definitive care, as well as </a:t>
            </a:r>
            <a:r>
              <a:rPr lang="en-US" b="1" i="1" dirty="0"/>
              <a:t>veterinary services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 Disaster Medical Assistance Teams</a:t>
            </a:r>
          </a:p>
          <a:p>
            <a:pPr lvl="1"/>
            <a:r>
              <a:rPr lang="en-US" dirty="0"/>
              <a:t> Trauma and Critical Care Teams </a:t>
            </a:r>
          </a:p>
          <a:p>
            <a:pPr lvl="1"/>
            <a:r>
              <a:rPr lang="en-US" dirty="0"/>
              <a:t> Disaster Mortuary Operational Response Team </a:t>
            </a:r>
          </a:p>
          <a:p>
            <a:pPr lvl="1"/>
            <a:r>
              <a:rPr lang="en-US" dirty="0"/>
              <a:t> Victim Information Center Team  </a:t>
            </a:r>
          </a:p>
          <a:p>
            <a:pPr lvl="1"/>
            <a:r>
              <a:rPr lang="en-US" dirty="0"/>
              <a:t> </a:t>
            </a:r>
            <a:r>
              <a:rPr lang="en-US" b="1" i="1" dirty="0"/>
              <a:t>National Veterinary Response Team</a:t>
            </a:r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4" name="Picture 2" descr="Image result for logo for NDMS">
            <a:extLst>
              <a:ext uri="{FF2B5EF4-FFF2-40B4-BE49-F238E27FC236}">
                <a16:creationId xmlns:a16="http://schemas.microsoft.com/office/drawing/2014/main" id="{547DB076-9024-40C1-A513-20F6FE502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882" y="3981450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6438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A7FE-C6A4-4A2D-926F-1DFBE077A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NVRT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55D1D-2CBF-4B96-998E-2823A0699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The primary Federal resource for the treatment of injured or ill animals affected by disasters. </a:t>
            </a:r>
          </a:p>
          <a:p>
            <a:pPr lvl="1"/>
            <a:r>
              <a:rPr lang="en-US" dirty="0"/>
              <a:t> During a response, NVRT provides assessments, technical assistance, public health and veterinary services; supported by a cache of equipment, supplies and pharmaceuticals.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Image result for logo for NVRT">
            <a:extLst>
              <a:ext uri="{FF2B5EF4-FFF2-40B4-BE49-F238E27FC236}">
                <a16:creationId xmlns:a16="http://schemas.microsoft.com/office/drawing/2014/main" id="{E1068EFB-1BA8-47CF-98CE-16510BC76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494" y="4075675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tional Veterinary team members cleans a kitten's ears.">
            <a:extLst>
              <a:ext uri="{FF2B5EF4-FFF2-40B4-BE49-F238E27FC236}">
                <a16:creationId xmlns:a16="http://schemas.microsoft.com/office/drawing/2014/main" id="{135810F6-6659-40D6-AB44-39CFEA37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8" y="4075675"/>
            <a:ext cx="3495675" cy="233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570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2E22-C36D-42F6-A066-8D2E135B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0169"/>
            <a:ext cx="7726680" cy="1143000"/>
          </a:xfrm>
        </p:spPr>
        <p:txBody>
          <a:bodyPr/>
          <a:lstStyle/>
          <a:p>
            <a:pPr algn="r"/>
            <a:r>
              <a:rPr lang="en-US" sz="3200" dirty="0"/>
              <a:t>50 Amazing Sessions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C786E4-9B68-4741-B7D9-FCF3BB693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1" y="218729"/>
            <a:ext cx="3695008" cy="4570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740AAB-0E66-4E6D-9E99-A5DF92621C19}"/>
              </a:ext>
            </a:extLst>
          </p:cNvPr>
          <p:cNvSpPr txBox="1"/>
          <p:nvPr/>
        </p:nvSpPr>
        <p:spPr>
          <a:xfrm>
            <a:off x="4171951" y="1805940"/>
            <a:ext cx="47320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National Vet Capabilities Survey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Impact of Climate Change and Planning for Animals in Disasters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WSCARE and NYSCARE Surveys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Animal Sheltering Types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Creating a CART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DoD Veterinary Capabilities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Crisis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344886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Dick.green@aspca.org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n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0590" y="1364925"/>
            <a:ext cx="3583627" cy="4039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fire place sitting in front of a fireplace&#10;&#10;Description automatically generated">
            <a:extLst>
              <a:ext uri="{FF2B5EF4-FFF2-40B4-BE49-F238E27FC236}">
                <a16:creationId xmlns:a16="http://schemas.microsoft.com/office/drawing/2014/main" id="{CAEE6CF7-8E97-4E46-9D1E-5B022E507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2813339"/>
            <a:ext cx="2374583" cy="316611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92E0CD-BDBD-49D5-AA8E-1F107B507F37}"/>
              </a:ext>
            </a:extLst>
          </p:cNvPr>
          <p:cNvSpPr txBox="1"/>
          <p:nvPr/>
        </p:nvSpPr>
        <p:spPr>
          <a:xfrm>
            <a:off x="7249639" y="5404831"/>
            <a:ext cx="2263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Andy, 2008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EC1B3-F68E-4935-AA77-84F338D370DA}"/>
              </a:ext>
            </a:extLst>
          </p:cNvPr>
          <p:cNvSpPr txBox="1"/>
          <p:nvPr/>
        </p:nvSpPr>
        <p:spPr>
          <a:xfrm>
            <a:off x="2678906" y="5978110"/>
            <a:ext cx="2263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Andi, 2019</a:t>
            </a:r>
          </a:p>
        </p:txBody>
      </p:sp>
    </p:spTree>
    <p:extLst>
      <p:ext uri="{BB962C8B-B14F-4D97-AF65-F5344CB8AC3E}">
        <p14:creationId xmlns:p14="http://schemas.microsoft.com/office/powerpoint/2010/main" val="4092299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R_NYC-Cat-Flu_Shelter_2017Jan26_0038.jpg">
            <a:extLst>
              <a:ext uri="{FF2B5EF4-FFF2-40B4-BE49-F238E27FC236}">
                <a16:creationId xmlns:a16="http://schemas.microsoft.com/office/drawing/2014/main" id="{14B70E90-B3DE-4936-9AA5-1F4997F0C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/>
          </a:blip>
          <a:srcRect l="931" r="10068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243122-A8BD-4659-B9DF-D0110DFBE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672" y="130628"/>
            <a:ext cx="8414656" cy="130628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Determining National Emergency Veterinary Response Capabilities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5729F-8707-4FD9-B869-135CE4B0F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6069" y="5693229"/>
            <a:ext cx="4551861" cy="90948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Dick Green, EdD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Sr. Director Disaster Response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08361-078D-4900-ADD2-AD8B4B50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0169"/>
            <a:ext cx="7863840" cy="1143000"/>
          </a:xfrm>
        </p:spPr>
        <p:txBody>
          <a:bodyPr/>
          <a:lstStyle/>
          <a:p>
            <a:r>
              <a:rPr lang="en-US" dirty="0"/>
              <a:t>Emergency Veterinary Resources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157A8AD-2FC3-41B5-B407-AB3E73E10F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2920" y="1453169"/>
          <a:ext cx="832104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6633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" y="0"/>
            <a:ext cx="9144000" cy="6858000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EA66DA-E98C-4B9B-AB8A-D42616ED3936}"/>
              </a:ext>
            </a:extLst>
          </p:cNvPr>
          <p:cNvSpPr/>
          <p:nvPr/>
        </p:nvSpPr>
        <p:spPr>
          <a:xfrm>
            <a:off x="6997827" y="115859"/>
            <a:ext cx="1674881" cy="1531620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67EC6B8-F75B-4DD2-BA0A-247F114FAF42}"/>
              </a:ext>
            </a:extLst>
          </p:cNvPr>
          <p:cNvSpPr/>
          <p:nvPr/>
        </p:nvSpPr>
        <p:spPr>
          <a:xfrm>
            <a:off x="7589520" y="5326380"/>
            <a:ext cx="1538981" cy="1531620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4A38B3-8BF0-466D-AF03-CB776550A21E}"/>
              </a:ext>
            </a:extLst>
          </p:cNvPr>
          <p:cNvSpPr/>
          <p:nvPr/>
        </p:nvSpPr>
        <p:spPr>
          <a:xfrm>
            <a:off x="176779" y="595532"/>
            <a:ext cx="1674881" cy="1679037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48114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EFD7-5451-4629-BA78-A06C301B4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Animals in Disasters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E6AC2-4942-42C8-936A-15FAB05D6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Large human impact results in large animal impact</a:t>
            </a:r>
          </a:p>
          <a:p>
            <a:pPr lvl="1"/>
            <a:r>
              <a:rPr lang="en-US" dirty="0"/>
              <a:t> Hurricanes, wildfires, tornadoes, floods</a:t>
            </a:r>
          </a:p>
          <a:p>
            <a:r>
              <a:rPr lang="en-US" dirty="0"/>
              <a:t> Local capacity is typically overwhelmed</a:t>
            </a:r>
          </a:p>
          <a:p>
            <a:pPr lvl="1"/>
            <a:r>
              <a:rPr lang="en-US" dirty="0"/>
              <a:t> Impacted clinics</a:t>
            </a:r>
          </a:p>
          <a:p>
            <a:pPr lvl="1"/>
            <a:r>
              <a:rPr lang="en-US" dirty="0"/>
              <a:t> Lack of a County Animal Response Team (CART)</a:t>
            </a:r>
          </a:p>
          <a:p>
            <a:pPr lvl="1"/>
            <a:r>
              <a:rPr lang="en-US" dirty="0"/>
              <a:t> Lack of a Veterinary Reserve Corp (VRC)</a:t>
            </a:r>
          </a:p>
        </p:txBody>
      </p:sp>
      <p:pic>
        <p:nvPicPr>
          <p:cNvPr id="5" name="Picture 4" descr="Two people sitting on a horse&#10;&#10;Description automatically generated">
            <a:extLst>
              <a:ext uri="{FF2B5EF4-FFF2-40B4-BE49-F238E27FC236}">
                <a16:creationId xmlns:a16="http://schemas.microsoft.com/office/drawing/2014/main" id="{3DF685BD-7625-4D21-A08C-C0BE5EFC3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590" y="4136361"/>
            <a:ext cx="3326130" cy="249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5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01ADA-9740-42E7-AF31-10D0E94D7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Determining National Animal Response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884A-2568-411E-97FF-B7B172894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60219"/>
            <a:ext cx="7772400" cy="4493549"/>
          </a:xfrm>
        </p:spPr>
        <p:txBody>
          <a:bodyPr/>
          <a:lstStyle/>
          <a:p>
            <a:r>
              <a:rPr lang="en-US" dirty="0"/>
              <a:t> National Capabilities for Animal Response in Emergencies (NCARE Study) </a:t>
            </a:r>
          </a:p>
          <a:p>
            <a:r>
              <a:rPr lang="en-US" dirty="0"/>
              <a:t> Washington State CARE Study</a:t>
            </a:r>
          </a:p>
          <a:p>
            <a:r>
              <a:rPr lang="en-US" dirty="0"/>
              <a:t> NYS CARE Study</a:t>
            </a:r>
          </a:p>
        </p:txBody>
      </p:sp>
      <p:pic>
        <p:nvPicPr>
          <p:cNvPr id="1028" name="Picture 4" descr="https://www.aspcapro.org/sites/default/files/styles/image_component/public/image-paragraph/fir_disaster_wildfires_lakeport-ca_sept2015_0090-2.jpg?itok=JXg6_x4L">
            <a:extLst>
              <a:ext uri="{FF2B5EF4-FFF2-40B4-BE49-F238E27FC236}">
                <a16:creationId xmlns:a16="http://schemas.microsoft.com/office/drawing/2014/main" id="{7BE9EA50-38B9-40C3-9E2E-03EFC9CA6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170" y="3429000"/>
            <a:ext cx="4008120" cy="26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14411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ASPC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B6E8F"/>
      </a:accent1>
      <a:accent2>
        <a:srgbClr val="F5A01A"/>
      </a:accent2>
      <a:accent3>
        <a:srgbClr val="B6B8BA"/>
      </a:accent3>
      <a:accent4>
        <a:srgbClr val="8CC63F"/>
      </a:accent4>
      <a:accent5>
        <a:srgbClr val="79BDE8"/>
      </a:accent5>
      <a:accent6>
        <a:srgbClr val="272425"/>
      </a:accent6>
      <a:hlink>
        <a:srgbClr val="3B6E8F"/>
      </a:hlink>
      <a:folHlink>
        <a:srgbClr val="79BDE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7137</TotalTime>
  <Words>1801</Words>
  <Application>Microsoft Office PowerPoint</Application>
  <PresentationFormat>On-screen Show (4:3)</PresentationFormat>
  <Paragraphs>514</Paragraphs>
  <Slides>47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Helvetica Neue</vt:lpstr>
      <vt:lpstr>Times</vt:lpstr>
      <vt:lpstr>Trebuchet MS</vt:lpstr>
      <vt:lpstr>Blank Presentation</vt:lpstr>
      <vt:lpstr>PowerPoint Presentation</vt:lpstr>
      <vt:lpstr>PowerPoint Presentation</vt:lpstr>
      <vt:lpstr>PowerPoint Presentation</vt:lpstr>
      <vt:lpstr>PowerPoint Presentation</vt:lpstr>
      <vt:lpstr>Determining National Emergency Veterinary Response Capabilities</vt:lpstr>
      <vt:lpstr>Emergency Veterinary Resources</vt:lpstr>
      <vt:lpstr>PowerPoint Presentation</vt:lpstr>
      <vt:lpstr>Animals in Disasters</vt:lpstr>
      <vt:lpstr>Determining National Animal Response Capabilities</vt:lpstr>
      <vt:lpstr>Percentage of counties with a CART</vt:lpstr>
      <vt:lpstr>Small County Resources by FEMA Region</vt:lpstr>
      <vt:lpstr>Where are SARTs?</vt:lpstr>
      <vt:lpstr>State Resources by FEMA Region</vt:lpstr>
      <vt:lpstr>Local Veterinary Support?</vt:lpstr>
      <vt:lpstr>WA: Does your county have a plan for providing vet assistance for animal shelters?</vt:lpstr>
      <vt:lpstr>WA: How many animals can your  vet team treat at an animal shelter? </vt:lpstr>
      <vt:lpstr>NY: Does your county have a plan for providing vet assistance for animal shelters?</vt:lpstr>
      <vt:lpstr>NY: How many animals can your veterinary team treat at an animal shelter?</vt:lpstr>
      <vt:lpstr>State Veterinary Support?</vt:lpstr>
      <vt:lpstr>National Veterinary  Capabilities Survey</vt:lpstr>
      <vt:lpstr>What type of entity serves as the animal emergency resource coordinating body?</vt:lpstr>
      <vt:lpstr>Is there a process to request aid from in-state vets to provide treatment following a disaster?</vt:lpstr>
      <vt:lpstr>Does your state currently have a vet response/ reserve corps (VRC) or similar group?</vt:lpstr>
      <vt:lpstr>PowerPoint Presentation</vt:lpstr>
      <vt:lpstr>Under what entity does the VRC reside?</vt:lpstr>
      <vt:lpstr>How is the VRC activated?  Select all that apply.</vt:lpstr>
      <vt:lpstr>What training is the VRC required to complete prior to deployment? Select all that apply.</vt:lpstr>
      <vt:lpstr>How often do you keep in contact with your VRC (meetings, updates, newsletters, etc)?</vt:lpstr>
      <vt:lpstr>What types of training have VRC members had in last 24 months?  Select all that apply.</vt:lpstr>
      <vt:lpstr>Approximately how often are the VRC training sessions held?</vt:lpstr>
      <vt:lpstr>Does the VRC participate in drills and exercises (e.g., TTX, functional, full-scale)?</vt:lpstr>
      <vt:lpstr>How often are drills and/or  exercises performed?</vt:lpstr>
      <vt:lpstr>Does your VRC or VMA maintain a cache of supplies or equipment?</vt:lpstr>
      <vt:lpstr>Are assisting vets/VRC able to provide medical supplies to treatment site?  Select all that apply.</vt:lpstr>
      <vt:lpstr>Has your state ever activated the VRC?</vt:lpstr>
      <vt:lpstr>What is the longest period of time the VRC  has been deployed?</vt:lpstr>
      <vt:lpstr>Do you align your VRC job descriptions with the FEMA Animal Resource Typing Guidelines?</vt:lpstr>
      <vt:lpstr>What funding sources have you used for VRC training?  Select all that apply.</vt:lpstr>
      <vt:lpstr>If unable to meet vet needs in state, where would you request resources? Select all that apply.</vt:lpstr>
      <vt:lpstr>Is a license reciprocity process in place for invited vet personnel licensed in other states?</vt:lpstr>
      <vt:lpstr>Please select the NASAAEP discussions you would like to see regarding VRCs and emergency animal medical treatment capabilities.  Select all that apply.</vt:lpstr>
      <vt:lpstr>PowerPoint Presentation</vt:lpstr>
      <vt:lpstr>What’s Next?</vt:lpstr>
      <vt:lpstr>National Disaster Medical System (NDMS)</vt:lpstr>
      <vt:lpstr>NVRT</vt:lpstr>
      <vt:lpstr>50 Amazing Sessions</vt:lpstr>
      <vt:lpstr>Thank You!!</vt:lpstr>
    </vt:vector>
  </TitlesOfParts>
  <Company>SS+K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SS+K</dc:creator>
  <cp:lastModifiedBy>Madelinne Krenn</cp:lastModifiedBy>
  <cp:revision>76</cp:revision>
  <dcterms:created xsi:type="dcterms:W3CDTF">2011-12-11T15:14:26Z</dcterms:created>
  <dcterms:modified xsi:type="dcterms:W3CDTF">2019-11-13T15:11:24Z</dcterms:modified>
</cp:coreProperties>
</file>