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3" r:id="rId2"/>
    <p:sldId id="270" r:id="rId3"/>
    <p:sldId id="277" r:id="rId4"/>
    <p:sldId id="258" r:id="rId5"/>
    <p:sldId id="264" r:id="rId6"/>
    <p:sldId id="267" r:id="rId7"/>
    <p:sldId id="268" r:id="rId8"/>
    <p:sldId id="269" r:id="rId9"/>
    <p:sldId id="278" r:id="rId10"/>
    <p:sldId id="271" r:id="rId11"/>
    <p:sldId id="272" r:id="rId12"/>
    <p:sldId id="279" r:id="rId13"/>
    <p:sldId id="280" r:id="rId14"/>
    <p:sldId id="281" r:id="rId15"/>
    <p:sldId id="276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303"/>
    <a:srgbClr val="396E8F"/>
    <a:srgbClr val="79BEE9"/>
    <a:srgbClr val="8DC63F"/>
    <a:srgbClr val="B6B8B9"/>
    <a:srgbClr val="C70920"/>
    <a:srgbClr val="F7004F"/>
    <a:srgbClr val="E50067"/>
    <a:srgbClr val="A90090"/>
    <a:srgbClr val="CB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EABCEE-AF70-4BDA-B7B7-2FB68B1668F7}" v="76" dt="2020-07-06T15:16:27.797"/>
    <p1510:client id="{F8BFCC20-F586-4546-9A6A-478EBDEC50F4}" v="8" dt="2020-07-06T15:21:26.7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 autoAdjust="0"/>
    <p:restoredTop sz="96122" autoAdjust="0"/>
  </p:normalViewPr>
  <p:slideViewPr>
    <p:cSldViewPr snapToGrid="0">
      <p:cViewPr varScale="1">
        <p:scale>
          <a:sx n="55" d="100"/>
          <a:sy n="55" d="100"/>
        </p:scale>
        <p:origin x="656" y="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031CF-314D-4029-9D4A-C83696AF8665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2C2C7-CBB2-489B-A513-F6F13B1C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26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3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Personnel safety and support</a:t>
            </a:r>
          </a:p>
          <a:p>
            <a:pPr lvl="1"/>
            <a:r>
              <a:rPr lang="en-US" dirty="0"/>
              <a:t>Testing, self-monitoring, quarantine guidelines</a:t>
            </a:r>
          </a:p>
          <a:p>
            <a:pPr lvl="1"/>
            <a:r>
              <a:rPr lang="en-US" dirty="0"/>
              <a:t>Team Check-In</a:t>
            </a:r>
          </a:p>
          <a:p>
            <a:pPr lvl="1"/>
            <a:r>
              <a:rPr lang="en-US" dirty="0"/>
              <a:t>Contingency planning</a:t>
            </a:r>
          </a:p>
          <a:p>
            <a:r>
              <a:rPr lang="en-US" dirty="0"/>
              <a:t>Handling SARS-CoV-2 positive personnel</a:t>
            </a:r>
          </a:p>
          <a:p>
            <a:pPr lvl="1"/>
            <a:r>
              <a:rPr lang="en-US" dirty="0"/>
              <a:t>Planning!</a:t>
            </a:r>
          </a:p>
          <a:p>
            <a:r>
              <a:rPr lang="en-US" dirty="0"/>
              <a:t>Handling COVID-exposed animals</a:t>
            </a:r>
          </a:p>
          <a:p>
            <a:pPr lvl="1"/>
            <a:r>
              <a:rPr lang="en-US" i="1" dirty="0"/>
              <a:t>At this time, there is no evidence that pets can spread COVID-19.</a:t>
            </a:r>
          </a:p>
          <a:p>
            <a:pPr lvl="1"/>
            <a:r>
              <a:rPr lang="en-US" dirty="0"/>
              <a:t>Hold for 14 days prior to release</a:t>
            </a:r>
          </a:p>
          <a:p>
            <a:r>
              <a:rPr lang="en-US" dirty="0"/>
              <a:t>Training staff and volunteers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6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operations</a:t>
            </a:r>
          </a:p>
          <a:p>
            <a:pPr lvl="1"/>
            <a:r>
              <a:rPr lang="en-US" dirty="0"/>
              <a:t>Frequency and volume of transports</a:t>
            </a:r>
          </a:p>
          <a:p>
            <a:pPr lvl="1"/>
            <a:r>
              <a:rPr lang="en-US" dirty="0"/>
              <a:t>Animal and personnel selection</a:t>
            </a:r>
          </a:p>
          <a:p>
            <a:r>
              <a:rPr lang="en-US" dirty="0"/>
              <a:t>Communication</a:t>
            </a:r>
          </a:p>
          <a:p>
            <a:pPr lvl="1"/>
            <a:r>
              <a:rPr lang="en-US" dirty="0"/>
              <a:t>Partners, personnel, public</a:t>
            </a:r>
          </a:p>
          <a:p>
            <a:r>
              <a:rPr lang="en-US" dirty="0"/>
              <a:t>Social distancing</a:t>
            </a:r>
          </a:p>
          <a:p>
            <a:pPr lvl="1"/>
            <a:r>
              <a:rPr lang="en-US" dirty="0"/>
              <a:t>Animal selection</a:t>
            </a:r>
          </a:p>
          <a:p>
            <a:pPr lvl="1"/>
            <a:r>
              <a:rPr lang="en-US" dirty="0"/>
              <a:t>Loading/unloading</a:t>
            </a:r>
          </a:p>
          <a:p>
            <a:pPr lvl="1"/>
            <a:r>
              <a:rPr lang="en-US" dirty="0"/>
              <a:t>Driver biosecurity</a:t>
            </a:r>
          </a:p>
          <a:p>
            <a:pPr lvl="1"/>
            <a:r>
              <a:rPr lang="en-US" dirty="0"/>
              <a:t>Paperwork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3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and 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87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and 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24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and 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41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and Kevin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2C2C7-CBB2-489B-A513-F6F13B1C26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wearing a pink shirt&#10;&#10;Description automatically generated">
            <a:extLst>
              <a:ext uri="{FF2B5EF4-FFF2-40B4-BE49-F238E27FC236}">
                <a16:creationId xmlns:a16="http://schemas.microsoft.com/office/drawing/2014/main" id="{9AFFDAE7-66D1-4BF6-93FA-55021F7F3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4336" r="16217" b="228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77400A-511A-4DFA-A582-B47C9789751B}"/>
              </a:ext>
            </a:extLst>
          </p:cNvPr>
          <p:cNvSpPr/>
          <p:nvPr userDrawn="1"/>
        </p:nvSpPr>
        <p:spPr>
          <a:xfrm>
            <a:off x="488584" y="0"/>
            <a:ext cx="6217650" cy="685800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35E5EE54-4DE0-4AEA-9C24-DFB0C4625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2731" y="5301919"/>
            <a:ext cx="5445650" cy="122615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200" b="1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Presenter Names</a:t>
            </a:r>
            <a:endParaRPr lang="en-US" sz="2200" dirty="0">
              <a:latin typeface="Helvetica" pitchFamily="2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FFFB08B-6E48-487C-A667-3D0AF2A2D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05" y="391614"/>
            <a:ext cx="2121051" cy="804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18EFDB-0709-453C-BAAE-15A147786701}"/>
              </a:ext>
            </a:extLst>
          </p:cNvPr>
          <p:cNvSpPr txBox="1"/>
          <p:nvPr userDrawn="1"/>
        </p:nvSpPr>
        <p:spPr>
          <a:xfrm>
            <a:off x="713014" y="6601342"/>
            <a:ext cx="446660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©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 2019 ASPCA</a:t>
            </a:r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®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. All Rights Reserved.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143D88-C271-4FD5-B41F-C443E58D8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6031" y="1105110"/>
            <a:ext cx="5522350" cy="2387600"/>
          </a:xfrm>
        </p:spPr>
        <p:txBody>
          <a:bodyPr anchor="b">
            <a:normAutofit/>
          </a:bodyPr>
          <a:lstStyle>
            <a:lvl1pPr algn="l">
              <a:defRPr sz="44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31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0E35-6707-4383-B984-4B41B67B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E1F8C-E465-4E0F-92B6-BD867DEF0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05D9B-0784-4149-B55F-F9B7D5BF9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1EF2F-8FF3-4C27-93A1-9F2D0E5D9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B3E7D-AD70-45A6-8E64-BF97487634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9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5DF9C145-A8B6-4826-9F52-35A8F74C78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868" y="2736313"/>
            <a:ext cx="3654664" cy="13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44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819EC72F-0216-4C73-9B9A-268D26AFBFC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13014" y="1535269"/>
            <a:ext cx="5565831" cy="33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Helvetica in ASPCA Colors</a:t>
            </a:r>
            <a:endParaRPr lang="en-US" sz="2000" dirty="0">
              <a:latin typeface="Helvetica" pitchFamily="2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Sample text with </a:t>
            </a:r>
            <a:r>
              <a:rPr lang="en-US" sz="2000" dirty="0">
                <a:solidFill>
                  <a:srgbClr val="FA6303"/>
                </a:solidFill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orange</a:t>
            </a:r>
            <a:endParaRPr lang="en-US" sz="2000" dirty="0">
              <a:latin typeface="Helvetica" pitchFamily="2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Sample text with </a:t>
            </a:r>
            <a:r>
              <a:rPr lang="en-US" sz="2000" dirty="0">
                <a:solidFill>
                  <a:srgbClr val="B6B8B9"/>
                </a:solidFill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grey</a:t>
            </a:r>
            <a:endParaRPr lang="en-US" sz="2000" dirty="0">
              <a:latin typeface="Helvetica" pitchFamily="2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Sample text with </a:t>
            </a:r>
            <a:r>
              <a:rPr lang="en-US" sz="2000" dirty="0">
                <a:solidFill>
                  <a:srgbClr val="396E8F"/>
                </a:solidFill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dark blue</a:t>
            </a:r>
          </a:p>
          <a:p>
            <a:r>
              <a:rPr lang="en-US" sz="2000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Sample text with </a:t>
            </a:r>
            <a:r>
              <a:rPr lang="en-US" sz="2000" dirty="0">
                <a:solidFill>
                  <a:srgbClr val="8DC63F"/>
                </a:solidFill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green</a:t>
            </a:r>
          </a:p>
          <a:p>
            <a:r>
              <a:rPr lang="en-US" sz="2000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Sample text with </a:t>
            </a:r>
            <a:r>
              <a:rPr lang="en-US" sz="2000" dirty="0">
                <a:solidFill>
                  <a:srgbClr val="79BEE9"/>
                </a:solidFill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light blue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D4560F-9879-4EF7-8937-0F1094DF123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13014" y="314329"/>
            <a:ext cx="82023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Helvetica" pitchFamily="2" charset="0"/>
                <a:cs typeface="Segoe UI Semibold" panose="020B0702040204020203" pitchFamily="34" charset="0"/>
              </a:rPr>
              <a:t>Fonts, Colors, and Logos</a:t>
            </a:r>
          </a:p>
        </p:txBody>
      </p:sp>
      <p:pic>
        <p:nvPicPr>
          <p:cNvPr id="6" name="Picture 5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2F5F10C-4BB3-4B19-935B-2E2668903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94" y="6108172"/>
            <a:ext cx="1301000" cy="49317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4917165-4F7F-4D87-9E9F-92E49B58FB00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5400345" y="1535269"/>
            <a:ext cx="5565831" cy="33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Shapes in ASPCA Colors</a:t>
            </a:r>
            <a:endParaRPr lang="en-US" sz="2000" dirty="0">
              <a:latin typeface="Helvetica" pitchFamily="2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E3BD5-000D-40FE-B8B9-8720CB31A102}"/>
              </a:ext>
            </a:extLst>
          </p:cNvPr>
          <p:cNvSpPr/>
          <p:nvPr userDrawn="1"/>
        </p:nvSpPr>
        <p:spPr>
          <a:xfrm>
            <a:off x="5560540" y="1977075"/>
            <a:ext cx="819665" cy="809368"/>
          </a:xfrm>
          <a:prstGeom prst="rect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42C2771-EE1E-4E40-94AE-900515FD7572}"/>
              </a:ext>
            </a:extLst>
          </p:cNvPr>
          <p:cNvSpPr/>
          <p:nvPr userDrawn="1"/>
        </p:nvSpPr>
        <p:spPr>
          <a:xfrm>
            <a:off x="5560540" y="2930118"/>
            <a:ext cx="819665" cy="821724"/>
          </a:xfrm>
          <a:prstGeom prst="roundRect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8664A2-D9B8-4825-BBD9-B263B3F7E7D6}"/>
              </a:ext>
            </a:extLst>
          </p:cNvPr>
          <p:cNvSpPr/>
          <p:nvPr userDrawn="1"/>
        </p:nvSpPr>
        <p:spPr>
          <a:xfrm>
            <a:off x="5560540" y="3902538"/>
            <a:ext cx="819665" cy="819665"/>
          </a:xfrm>
          <a:prstGeom prst="ellipse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4">
            <a:extLst>
              <a:ext uri="{FF2B5EF4-FFF2-40B4-BE49-F238E27FC236}">
                <a16:creationId xmlns:a16="http://schemas.microsoft.com/office/drawing/2014/main" id="{4B23ECE3-A29D-4259-957E-8BF206480E23}"/>
              </a:ext>
            </a:extLst>
          </p:cNvPr>
          <p:cNvSpPr/>
          <p:nvPr userDrawn="1"/>
        </p:nvSpPr>
        <p:spPr>
          <a:xfrm>
            <a:off x="5496385" y="4860917"/>
            <a:ext cx="947974" cy="469557"/>
          </a:xfrm>
          <a:prstGeom prst="rightArrow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AA6486-A873-4851-AB5E-31D4256E3848}"/>
              </a:ext>
            </a:extLst>
          </p:cNvPr>
          <p:cNvSpPr/>
          <p:nvPr userDrawn="1"/>
        </p:nvSpPr>
        <p:spPr>
          <a:xfrm>
            <a:off x="6579841" y="1977075"/>
            <a:ext cx="819665" cy="809368"/>
          </a:xfrm>
          <a:prstGeom prst="rect">
            <a:avLst/>
          </a:prstGeom>
          <a:solidFill>
            <a:srgbClr val="B6B8B9"/>
          </a:solidFill>
          <a:ln>
            <a:solidFill>
              <a:srgbClr val="B6B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B6A7819E-6EDD-496D-B317-CA42E80DC751}"/>
              </a:ext>
            </a:extLst>
          </p:cNvPr>
          <p:cNvSpPr/>
          <p:nvPr userDrawn="1"/>
        </p:nvSpPr>
        <p:spPr>
          <a:xfrm>
            <a:off x="6579841" y="2930118"/>
            <a:ext cx="819665" cy="821724"/>
          </a:xfrm>
          <a:prstGeom prst="roundRect">
            <a:avLst/>
          </a:prstGeom>
          <a:solidFill>
            <a:srgbClr val="B6B8B9"/>
          </a:solidFill>
          <a:ln>
            <a:solidFill>
              <a:srgbClr val="B6B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7DB4B1-A0F9-49FC-A799-21F9B25D235A}"/>
              </a:ext>
            </a:extLst>
          </p:cNvPr>
          <p:cNvSpPr/>
          <p:nvPr userDrawn="1"/>
        </p:nvSpPr>
        <p:spPr>
          <a:xfrm>
            <a:off x="6579841" y="3902538"/>
            <a:ext cx="819665" cy="819665"/>
          </a:xfrm>
          <a:prstGeom prst="ellipse">
            <a:avLst/>
          </a:prstGeom>
          <a:solidFill>
            <a:srgbClr val="B6B8B9"/>
          </a:solidFill>
          <a:ln>
            <a:solidFill>
              <a:srgbClr val="B6B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23">
            <a:extLst>
              <a:ext uri="{FF2B5EF4-FFF2-40B4-BE49-F238E27FC236}">
                <a16:creationId xmlns:a16="http://schemas.microsoft.com/office/drawing/2014/main" id="{2237370E-2CC5-46EA-AEDD-2A2A2E0A9888}"/>
              </a:ext>
            </a:extLst>
          </p:cNvPr>
          <p:cNvSpPr/>
          <p:nvPr userDrawn="1"/>
        </p:nvSpPr>
        <p:spPr>
          <a:xfrm>
            <a:off x="6515686" y="4860917"/>
            <a:ext cx="947974" cy="469557"/>
          </a:xfrm>
          <a:prstGeom prst="rightArrow">
            <a:avLst/>
          </a:prstGeom>
          <a:solidFill>
            <a:srgbClr val="B6B8B9"/>
          </a:solidFill>
          <a:ln>
            <a:solidFill>
              <a:srgbClr val="B6B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1EC07B-9287-4E65-A2D4-375905BA618F}"/>
              </a:ext>
            </a:extLst>
          </p:cNvPr>
          <p:cNvSpPr/>
          <p:nvPr userDrawn="1"/>
        </p:nvSpPr>
        <p:spPr>
          <a:xfrm>
            <a:off x="7580919" y="1977075"/>
            <a:ext cx="819665" cy="809368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25">
            <a:extLst>
              <a:ext uri="{FF2B5EF4-FFF2-40B4-BE49-F238E27FC236}">
                <a16:creationId xmlns:a16="http://schemas.microsoft.com/office/drawing/2014/main" id="{7F94E7E4-DC8A-4E21-B8B8-7F86F7F9183C}"/>
              </a:ext>
            </a:extLst>
          </p:cNvPr>
          <p:cNvSpPr/>
          <p:nvPr userDrawn="1"/>
        </p:nvSpPr>
        <p:spPr>
          <a:xfrm>
            <a:off x="7580919" y="2930118"/>
            <a:ext cx="819665" cy="821724"/>
          </a:xfrm>
          <a:prstGeom prst="round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F896AD-0F22-43E0-A460-1CBC15755ADB}"/>
              </a:ext>
            </a:extLst>
          </p:cNvPr>
          <p:cNvSpPr/>
          <p:nvPr userDrawn="1"/>
        </p:nvSpPr>
        <p:spPr>
          <a:xfrm>
            <a:off x="7580919" y="3902538"/>
            <a:ext cx="819665" cy="819665"/>
          </a:xfrm>
          <a:prstGeom prst="ellipse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27">
            <a:extLst>
              <a:ext uri="{FF2B5EF4-FFF2-40B4-BE49-F238E27FC236}">
                <a16:creationId xmlns:a16="http://schemas.microsoft.com/office/drawing/2014/main" id="{12C4CA88-79C6-429A-A350-E38F7F9743B5}"/>
              </a:ext>
            </a:extLst>
          </p:cNvPr>
          <p:cNvSpPr/>
          <p:nvPr userDrawn="1"/>
        </p:nvSpPr>
        <p:spPr>
          <a:xfrm>
            <a:off x="7516764" y="4860917"/>
            <a:ext cx="947974" cy="469557"/>
          </a:xfrm>
          <a:prstGeom prst="rightArrow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849686-D895-45B2-AD78-10F8B3A2437F}"/>
              </a:ext>
            </a:extLst>
          </p:cNvPr>
          <p:cNvSpPr/>
          <p:nvPr userDrawn="1"/>
        </p:nvSpPr>
        <p:spPr>
          <a:xfrm>
            <a:off x="8600622" y="1977075"/>
            <a:ext cx="819665" cy="809368"/>
          </a:xfrm>
          <a:prstGeom prst="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9">
            <a:extLst>
              <a:ext uri="{FF2B5EF4-FFF2-40B4-BE49-F238E27FC236}">
                <a16:creationId xmlns:a16="http://schemas.microsoft.com/office/drawing/2014/main" id="{11139624-B438-4D19-B98E-D29A38E21063}"/>
              </a:ext>
            </a:extLst>
          </p:cNvPr>
          <p:cNvSpPr/>
          <p:nvPr userDrawn="1"/>
        </p:nvSpPr>
        <p:spPr>
          <a:xfrm>
            <a:off x="8600622" y="2930118"/>
            <a:ext cx="819665" cy="821724"/>
          </a:xfrm>
          <a:prstGeom prst="round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208EC1C-A8F1-47C2-A2E9-0119A30AE44B}"/>
              </a:ext>
            </a:extLst>
          </p:cNvPr>
          <p:cNvSpPr/>
          <p:nvPr userDrawn="1"/>
        </p:nvSpPr>
        <p:spPr>
          <a:xfrm>
            <a:off x="8600622" y="3902538"/>
            <a:ext cx="819665" cy="819665"/>
          </a:xfrm>
          <a:prstGeom prst="ellipse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31">
            <a:extLst>
              <a:ext uri="{FF2B5EF4-FFF2-40B4-BE49-F238E27FC236}">
                <a16:creationId xmlns:a16="http://schemas.microsoft.com/office/drawing/2014/main" id="{AC137815-1FD9-47BE-B5A9-78E34966058C}"/>
              </a:ext>
            </a:extLst>
          </p:cNvPr>
          <p:cNvSpPr/>
          <p:nvPr userDrawn="1"/>
        </p:nvSpPr>
        <p:spPr>
          <a:xfrm>
            <a:off x="8536467" y="4860917"/>
            <a:ext cx="947974" cy="469557"/>
          </a:xfrm>
          <a:prstGeom prst="rightArrow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917C2C-8F50-4632-A661-DC9FB900395A}"/>
              </a:ext>
            </a:extLst>
          </p:cNvPr>
          <p:cNvSpPr/>
          <p:nvPr userDrawn="1"/>
        </p:nvSpPr>
        <p:spPr>
          <a:xfrm>
            <a:off x="9620325" y="1977075"/>
            <a:ext cx="819665" cy="809368"/>
          </a:xfrm>
          <a:prstGeom prst="rect">
            <a:avLst/>
          </a:prstGeom>
          <a:solidFill>
            <a:srgbClr val="79BEE9"/>
          </a:solidFill>
          <a:ln>
            <a:solidFill>
              <a:srgbClr val="79B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33">
            <a:extLst>
              <a:ext uri="{FF2B5EF4-FFF2-40B4-BE49-F238E27FC236}">
                <a16:creationId xmlns:a16="http://schemas.microsoft.com/office/drawing/2014/main" id="{62735C9A-5D4E-4F5F-B757-50F6DAEA2019}"/>
              </a:ext>
            </a:extLst>
          </p:cNvPr>
          <p:cNvSpPr/>
          <p:nvPr userDrawn="1"/>
        </p:nvSpPr>
        <p:spPr>
          <a:xfrm>
            <a:off x="9620325" y="2930118"/>
            <a:ext cx="819665" cy="821724"/>
          </a:xfrm>
          <a:prstGeom prst="roundRect">
            <a:avLst/>
          </a:prstGeom>
          <a:solidFill>
            <a:srgbClr val="79BEE9"/>
          </a:solidFill>
          <a:ln>
            <a:solidFill>
              <a:srgbClr val="79B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5B39E2-95CE-4EFB-BDA7-E99A02FE9CE6}"/>
              </a:ext>
            </a:extLst>
          </p:cNvPr>
          <p:cNvSpPr/>
          <p:nvPr userDrawn="1"/>
        </p:nvSpPr>
        <p:spPr>
          <a:xfrm>
            <a:off x="9620325" y="3902538"/>
            <a:ext cx="819665" cy="819665"/>
          </a:xfrm>
          <a:prstGeom prst="ellipse">
            <a:avLst/>
          </a:prstGeom>
          <a:solidFill>
            <a:srgbClr val="79BEE9"/>
          </a:solidFill>
          <a:ln>
            <a:solidFill>
              <a:srgbClr val="79B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35">
            <a:extLst>
              <a:ext uri="{FF2B5EF4-FFF2-40B4-BE49-F238E27FC236}">
                <a16:creationId xmlns:a16="http://schemas.microsoft.com/office/drawing/2014/main" id="{13A22D95-B823-4B8A-AD52-3F5BF4AC8B90}"/>
              </a:ext>
            </a:extLst>
          </p:cNvPr>
          <p:cNvSpPr/>
          <p:nvPr userDrawn="1"/>
        </p:nvSpPr>
        <p:spPr>
          <a:xfrm>
            <a:off x="9556170" y="4860917"/>
            <a:ext cx="947974" cy="469557"/>
          </a:xfrm>
          <a:prstGeom prst="rightArrow">
            <a:avLst/>
          </a:prstGeom>
          <a:solidFill>
            <a:srgbClr val="79BEE9"/>
          </a:solidFill>
          <a:ln>
            <a:solidFill>
              <a:srgbClr val="79B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0CA75F-7CA0-4673-9B69-4E205CF3BD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24" y="5322315"/>
            <a:ext cx="2050776" cy="776508"/>
          </a:xfrm>
          <a:prstGeom prst="rect">
            <a:avLst/>
          </a:prstGeom>
        </p:spPr>
      </p:pic>
      <p:pic>
        <p:nvPicPr>
          <p:cNvPr id="29" name="Picture 2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2A82B709-423D-4161-8565-9219C8B38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24" y="4319187"/>
            <a:ext cx="2050777" cy="7765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EF08179-021A-4E79-8AC9-50C973A3F502}"/>
              </a:ext>
            </a:extLst>
          </p:cNvPr>
          <p:cNvSpPr/>
          <p:nvPr userDrawn="1"/>
        </p:nvSpPr>
        <p:spPr>
          <a:xfrm rot="16200000">
            <a:off x="115287" y="4723996"/>
            <a:ext cx="2037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Helvetica" pitchFamily="2" charset="0"/>
                <a:ea typeface="Segoe UI Symbol" panose="020B0502040204020203" pitchFamily="34" charset="0"/>
                <a:cs typeface="Segoe UI" panose="020B0502040204020203" pitchFamily="34" charset="0"/>
              </a:rPr>
              <a:t>Logos</a:t>
            </a:r>
            <a:endParaRPr lang="en-US" sz="4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FBD447-18B9-48F5-9FD8-1AC876302B25}"/>
              </a:ext>
            </a:extLst>
          </p:cNvPr>
          <p:cNvSpPr/>
          <p:nvPr userDrawn="1"/>
        </p:nvSpPr>
        <p:spPr>
          <a:xfrm>
            <a:off x="7599034" y="225783"/>
            <a:ext cx="4199060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highlight>
                  <a:srgbClr val="FFFF00"/>
                </a:highlight>
                <a:latin typeface="Helvetica"/>
                <a:ea typeface="Segoe UI Symbol"/>
                <a:cs typeface="Segoe UI"/>
              </a:rPr>
              <a:t>DELETE SLIDE BEFORE SHARING PRESENTATION</a:t>
            </a:r>
            <a:endParaRPr lang="en-US" sz="2400" i="1">
              <a:solidFill>
                <a:srgbClr val="FF0000"/>
              </a:solidFill>
              <a:highlight>
                <a:srgbClr val="FFFF00"/>
              </a:highlight>
              <a:latin typeface="Helvetica" pitchFamily="2" charset="0"/>
              <a:ea typeface="Segoe UI Symbol"/>
              <a:cs typeface="Segoe U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26AA17-E54A-4736-B550-DC8D615BB3E2}"/>
              </a:ext>
            </a:extLst>
          </p:cNvPr>
          <p:cNvSpPr txBox="1"/>
          <p:nvPr userDrawn="1"/>
        </p:nvSpPr>
        <p:spPr>
          <a:xfrm>
            <a:off x="4808290" y="5780014"/>
            <a:ext cx="46167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Helvetica"/>
              </a:rPr>
              <a:t>To use, simply copy and paste these assets into other slides.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6C9560-3486-4F72-85BE-02E53BC2B3C4}"/>
              </a:ext>
            </a:extLst>
          </p:cNvPr>
          <p:cNvSpPr txBox="1"/>
          <p:nvPr userDrawn="1"/>
        </p:nvSpPr>
        <p:spPr>
          <a:xfrm>
            <a:off x="713014" y="6601342"/>
            <a:ext cx="446660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©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 2019 ASPCA</a:t>
            </a:r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®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2796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EF54D-EC77-4728-979E-D7F11D2A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E4A6-6498-4F70-9593-4E5919F1C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8C92B4AF-E3EA-4D1F-B0E3-837049DEF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94" y="6108172"/>
            <a:ext cx="1301000" cy="4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5942-6FDC-4474-ACBB-95AFCC09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B93F-D709-4E57-99F8-48CFA26CA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07B86-679C-4207-97E0-DD22B0E67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131B22-E1CD-4E76-84BE-047C490C84C9}"/>
              </a:ext>
            </a:extLst>
          </p:cNvPr>
          <p:cNvSpPr/>
          <p:nvPr userDrawn="1"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FA6303"/>
          </a:solidFill>
          <a:ln>
            <a:solidFill>
              <a:srgbClr val="FA6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5942-6FDC-4474-ACBB-95AFCC09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56499"/>
            <a:ext cx="5181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07B86-679C-4207-97E0-DD22B0E67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D6391-ED9B-453D-A45D-35D23F2608F9}"/>
              </a:ext>
            </a:extLst>
          </p:cNvPr>
          <p:cNvSpPr/>
          <p:nvPr userDrawn="1"/>
        </p:nvSpPr>
        <p:spPr>
          <a:xfrm>
            <a:off x="0" y="0"/>
            <a:ext cx="6096000" cy="6858001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66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A8AF00-1EB9-4DF1-BD55-BB27520C4F00}"/>
              </a:ext>
            </a:extLst>
          </p:cNvPr>
          <p:cNvSpPr/>
          <p:nvPr userDrawn="1"/>
        </p:nvSpPr>
        <p:spPr>
          <a:xfrm>
            <a:off x="6096000" y="0"/>
            <a:ext cx="6096000" cy="6858001"/>
          </a:xfrm>
          <a:prstGeom prst="rect">
            <a:avLst/>
          </a:prstGeom>
          <a:solidFill>
            <a:srgbClr val="396E8F"/>
          </a:solidFill>
          <a:ln>
            <a:solidFill>
              <a:srgbClr val="396E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3" name="Picture 2" descr="Phyllis and Saul">
            <a:extLst>
              <a:ext uri="{FF2B5EF4-FFF2-40B4-BE49-F238E27FC236}">
                <a16:creationId xmlns:a16="http://schemas.microsoft.com/office/drawing/2014/main" id="{58838261-9473-4D03-8366-C85C262A8D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1815" r="25349" b="2833"/>
          <a:stretch/>
        </p:blipFill>
        <p:spPr bwMode="auto">
          <a:xfrm>
            <a:off x="0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71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og lying on the floor&#10;&#10;Description automatically generated">
            <a:extLst>
              <a:ext uri="{FF2B5EF4-FFF2-40B4-BE49-F238E27FC236}">
                <a16:creationId xmlns:a16="http://schemas.microsoft.com/office/drawing/2014/main" id="{A25D504A-B817-4AEE-BC12-6DC24749F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9080" r="2907" b="29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F12EEB-B37E-4884-A577-13F2FCEAF5B0}"/>
              </a:ext>
            </a:extLst>
          </p:cNvPr>
          <p:cNvSpPr/>
          <p:nvPr userDrawn="1"/>
        </p:nvSpPr>
        <p:spPr>
          <a:xfrm>
            <a:off x="728046" y="4805891"/>
            <a:ext cx="4669938" cy="1395149"/>
          </a:xfrm>
          <a:prstGeom prst="roundRect">
            <a:avLst/>
          </a:prstGeom>
          <a:solidFill>
            <a:srgbClr val="FF6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DC63F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BF42A2-BBF6-465F-A39C-4DB0B0EB205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87454" y="4875477"/>
            <a:ext cx="45511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Helvetica" pitchFamily="2" charset="0"/>
                <a:cs typeface="Segoe UI Semibold" panose="020B0702040204020203" pitchFamily="34" charset="0"/>
              </a:rPr>
              <a:t>TRANSITION SLIDE</a:t>
            </a:r>
            <a:endParaRPr lang="en-US" sz="3200" b="1" dirty="0">
              <a:solidFill>
                <a:schemeClr val="bg1"/>
              </a:solidFill>
              <a:latin typeface="Helvetica" pitchFamily="2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4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D2D9-1BC6-434F-BD1C-B658D5A5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73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71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5942-6FDC-4474-ACBB-95AFCC09A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5B93F-D709-4E57-99F8-48CFA26CA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07B86-679C-4207-97E0-DD22B0E67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94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A512D-6ABB-4F65-B384-62DAC544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6A5E2-B13B-449F-AEC2-90B5ED456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picture containing transport, wheel&#10;&#10;Description generated with very high confidence">
            <a:extLst>
              <a:ext uri="{FF2B5EF4-FFF2-40B4-BE49-F238E27FC236}">
                <a16:creationId xmlns:a16="http://schemas.microsoft.com/office/drawing/2014/main" id="{12EC319B-3820-4527-A42C-EAD3D68009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94" y="6108172"/>
            <a:ext cx="1301000" cy="493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1B403-3B4F-4F12-AE44-825EBFBF0957}"/>
              </a:ext>
            </a:extLst>
          </p:cNvPr>
          <p:cNvSpPr txBox="1"/>
          <p:nvPr userDrawn="1"/>
        </p:nvSpPr>
        <p:spPr>
          <a:xfrm>
            <a:off x="168484" y="6538730"/>
            <a:ext cx="446660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©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 2020 ASPCA</a:t>
            </a:r>
            <a:r>
              <a:rPr lang="en-US" sz="600" dirty="0">
                <a:solidFill>
                  <a:schemeClr val="accent2"/>
                </a:solidFill>
                <a:latin typeface="Helvetica"/>
                <a:ea typeface="+mn-lt"/>
                <a:cs typeface="+mn-lt"/>
              </a:rPr>
              <a:t>®</a:t>
            </a:r>
            <a:r>
              <a:rPr lang="en-US" sz="600" dirty="0">
                <a:solidFill>
                  <a:schemeClr val="accent2"/>
                </a:solidFill>
                <a:latin typeface="Helvetica"/>
                <a:cs typeface="Helvetica"/>
              </a:rPr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044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0" r:id="rId2"/>
    <p:sldLayoutId id="2147483652" r:id="rId3"/>
    <p:sldLayoutId id="2147483668" r:id="rId4"/>
    <p:sldLayoutId id="2147483663" r:id="rId5"/>
    <p:sldLayoutId id="2147483666" r:id="rId6"/>
    <p:sldLayoutId id="2147483654" r:id="rId7"/>
    <p:sldLayoutId id="2147483664" r:id="rId8"/>
    <p:sldLayoutId id="2147483667" r:id="rId9"/>
    <p:sldLayoutId id="2147483653" r:id="rId10"/>
    <p:sldLayoutId id="2147483662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B3E01D2-7C70-461B-84FC-D751CF2598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451" y="3842087"/>
            <a:ext cx="5445650" cy="22057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 dirty="0">
                <a:latin typeface="Helvetica"/>
                <a:cs typeface="Helvetica"/>
              </a:rPr>
              <a:t>Brian A. DiGangi, DVM, MS, DABVP</a:t>
            </a:r>
          </a:p>
          <a:p>
            <a:r>
              <a:rPr lang="en-US" sz="1400" dirty="0">
                <a:latin typeface="Helvetica"/>
                <a:cs typeface="Helvetica"/>
              </a:rPr>
              <a:t>Senior Director, ASPCA Shelter Medicine Services</a:t>
            </a:r>
            <a:br>
              <a:rPr lang="en-US" sz="1400" dirty="0">
                <a:latin typeface="Helvetica"/>
                <a:cs typeface="Helvetica"/>
              </a:rPr>
            </a:br>
            <a:endParaRPr lang="en-US" sz="900" dirty="0"/>
          </a:p>
          <a:p>
            <a:r>
              <a:rPr lang="en-US" sz="1400" b="1" dirty="0">
                <a:latin typeface="Helvetica"/>
                <a:cs typeface="Helvetica"/>
              </a:rPr>
              <a:t>Karen S. Walsh, CAWA, LVMT, CFE</a:t>
            </a:r>
          </a:p>
          <a:p>
            <a:r>
              <a:rPr lang="en-US" sz="1400" dirty="0">
                <a:latin typeface="Helvetica"/>
                <a:cs typeface="Helvetica"/>
              </a:rPr>
              <a:t>Senior Director, ASPCA Animal Relocation</a:t>
            </a:r>
          </a:p>
          <a:p>
            <a:endParaRPr lang="en-US" sz="900" dirty="0"/>
          </a:p>
          <a:p>
            <a:r>
              <a:rPr lang="en-US" sz="1400" b="1" dirty="0">
                <a:latin typeface="Helvetica"/>
                <a:cs typeface="Helvetica"/>
              </a:rPr>
              <a:t>Kevin O’Neill</a:t>
            </a:r>
          </a:p>
          <a:p>
            <a:r>
              <a:rPr lang="en-US" sz="1400" dirty="0">
                <a:latin typeface="Helvetica"/>
                <a:cs typeface="Helvetica"/>
              </a:rPr>
              <a:t>Vice President, ASPCA Government Relations, State Affairs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C9844A-C4B9-442C-A85C-42F657065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51" y="2034282"/>
            <a:ext cx="5918832" cy="139746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A6303"/>
                </a:solidFill>
                <a:latin typeface="Helvetica"/>
                <a:cs typeface="Helvetica"/>
              </a:rPr>
              <a:t>Animal Relocation in the COVID-19 Era</a:t>
            </a:r>
            <a:endParaRPr lang="en-US" dirty="0">
              <a:solidFill>
                <a:srgbClr val="FA6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686E14-AA48-4FF0-8826-2665C92AB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7C81A-9F2D-462C-B690-EA775C7F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" y="0"/>
            <a:ext cx="4766310" cy="6858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Develop,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Review, or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Modify SOP’s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C56F4F-8200-4A02-90A6-C4825658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5720" y="731520"/>
            <a:ext cx="4194810" cy="1440180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Program Operations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1474DA-7DAE-460E-87DA-5D2347867C5E}"/>
              </a:ext>
            </a:extLst>
          </p:cNvPr>
          <p:cNvSpPr txBox="1">
            <a:spLocks/>
          </p:cNvSpPr>
          <p:nvPr/>
        </p:nvSpPr>
        <p:spPr>
          <a:xfrm>
            <a:off x="7795260" y="2514600"/>
            <a:ext cx="4088130" cy="14401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355385-2D02-4CC5-A7E5-53E592EC894D}"/>
              </a:ext>
            </a:extLst>
          </p:cNvPr>
          <p:cNvSpPr txBox="1">
            <a:spLocks/>
          </p:cNvSpPr>
          <p:nvPr/>
        </p:nvSpPr>
        <p:spPr>
          <a:xfrm>
            <a:off x="7688580" y="4343400"/>
            <a:ext cx="4194810" cy="144018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Social Distancing</a:t>
            </a: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357F0E3D-B8AA-4A63-A72B-2E8E612C8EE9}"/>
              </a:ext>
            </a:extLst>
          </p:cNvPr>
          <p:cNvSpPr>
            <a:spLocks noChangeAspect="1"/>
          </p:cNvSpPr>
          <p:nvPr/>
        </p:nvSpPr>
        <p:spPr bwMode="auto">
          <a:xfrm>
            <a:off x="5382496" y="2843312"/>
            <a:ext cx="1037886" cy="871559"/>
          </a:xfrm>
          <a:custGeom>
            <a:avLst/>
            <a:gdLst>
              <a:gd name="T0" fmla="*/ 1744 w 2349"/>
              <a:gd name="T1" fmla="*/ 1493 h 1964"/>
              <a:gd name="T2" fmla="*/ 1831 w 2349"/>
              <a:gd name="T3" fmla="*/ 1964 h 1964"/>
              <a:gd name="T4" fmla="*/ 1763 w 2349"/>
              <a:gd name="T5" fmla="*/ 1917 h 1964"/>
              <a:gd name="T6" fmla="*/ 1554 w 2349"/>
              <a:gd name="T7" fmla="*/ 1757 h 1964"/>
              <a:gd name="T8" fmla="*/ 1218 w 2349"/>
              <a:gd name="T9" fmla="*/ 1496 h 1964"/>
              <a:gd name="T10" fmla="*/ 1119 w 2349"/>
              <a:gd name="T11" fmla="*/ 1426 h 1964"/>
              <a:gd name="T12" fmla="*/ 1106 w 2349"/>
              <a:gd name="T13" fmla="*/ 1420 h 1964"/>
              <a:gd name="T14" fmla="*/ 1088 w 2349"/>
              <a:gd name="T15" fmla="*/ 1417 h 1964"/>
              <a:gd name="T16" fmla="*/ 558 w 2349"/>
              <a:gd name="T17" fmla="*/ 1416 h 1964"/>
              <a:gd name="T18" fmla="*/ 333 w 2349"/>
              <a:gd name="T19" fmla="*/ 1415 h 1964"/>
              <a:gd name="T20" fmla="*/ 273 w 2349"/>
              <a:gd name="T21" fmla="*/ 1410 h 1964"/>
              <a:gd name="T22" fmla="*/ 207 w 2349"/>
              <a:gd name="T23" fmla="*/ 1395 h 1964"/>
              <a:gd name="T24" fmla="*/ 186 w 2349"/>
              <a:gd name="T25" fmla="*/ 1387 h 1964"/>
              <a:gd name="T26" fmla="*/ 123 w 2349"/>
              <a:gd name="T27" fmla="*/ 1353 h 1964"/>
              <a:gd name="T28" fmla="*/ 77 w 2349"/>
              <a:gd name="T29" fmla="*/ 1311 h 1964"/>
              <a:gd name="T30" fmla="*/ 53 w 2349"/>
              <a:gd name="T31" fmla="*/ 1278 h 1964"/>
              <a:gd name="T32" fmla="*/ 38 w 2349"/>
              <a:gd name="T33" fmla="*/ 1253 h 1964"/>
              <a:gd name="T34" fmla="*/ 22 w 2349"/>
              <a:gd name="T35" fmla="*/ 1214 h 1964"/>
              <a:gd name="T36" fmla="*/ 6 w 2349"/>
              <a:gd name="T37" fmla="*/ 1145 h 1964"/>
              <a:gd name="T38" fmla="*/ 0 w 2349"/>
              <a:gd name="T39" fmla="*/ 1062 h 1964"/>
              <a:gd name="T40" fmla="*/ 0 w 2349"/>
              <a:gd name="T41" fmla="*/ 1061 h 1964"/>
              <a:gd name="T42" fmla="*/ 0 w 2349"/>
              <a:gd name="T43" fmla="*/ 317 h 1964"/>
              <a:gd name="T44" fmla="*/ 1 w 2349"/>
              <a:gd name="T45" fmla="*/ 290 h 1964"/>
              <a:gd name="T46" fmla="*/ 14 w 2349"/>
              <a:gd name="T47" fmla="*/ 218 h 1964"/>
              <a:gd name="T48" fmla="*/ 39 w 2349"/>
              <a:gd name="T49" fmla="*/ 160 h 1964"/>
              <a:gd name="T50" fmla="*/ 50 w 2349"/>
              <a:gd name="T51" fmla="*/ 143 h 1964"/>
              <a:gd name="T52" fmla="*/ 88 w 2349"/>
              <a:gd name="T53" fmla="*/ 100 h 1964"/>
              <a:gd name="T54" fmla="*/ 133 w 2349"/>
              <a:gd name="T55" fmla="*/ 66 h 1964"/>
              <a:gd name="T56" fmla="*/ 166 w 2349"/>
              <a:gd name="T57" fmla="*/ 48 h 1964"/>
              <a:gd name="T58" fmla="*/ 201 w 2349"/>
              <a:gd name="T59" fmla="*/ 35 h 1964"/>
              <a:gd name="T60" fmla="*/ 271 w 2349"/>
              <a:gd name="T61" fmla="*/ 15 h 1964"/>
              <a:gd name="T62" fmla="*/ 366 w 2349"/>
              <a:gd name="T63" fmla="*/ 1 h 1964"/>
              <a:gd name="T64" fmla="*/ 413 w 2349"/>
              <a:gd name="T65" fmla="*/ 0 h 1964"/>
              <a:gd name="T66" fmla="*/ 1920 w 2349"/>
              <a:gd name="T67" fmla="*/ 1 h 1964"/>
              <a:gd name="T68" fmla="*/ 1975 w 2349"/>
              <a:gd name="T69" fmla="*/ 2 h 1964"/>
              <a:gd name="T70" fmla="*/ 2048 w 2349"/>
              <a:gd name="T71" fmla="*/ 8 h 1964"/>
              <a:gd name="T72" fmla="*/ 2111 w 2349"/>
              <a:gd name="T73" fmla="*/ 21 h 1964"/>
              <a:gd name="T74" fmla="*/ 2164 w 2349"/>
              <a:gd name="T75" fmla="*/ 37 h 1964"/>
              <a:gd name="T76" fmla="*/ 2209 w 2349"/>
              <a:gd name="T77" fmla="*/ 56 h 1964"/>
              <a:gd name="T78" fmla="*/ 2233 w 2349"/>
              <a:gd name="T79" fmla="*/ 71 h 1964"/>
              <a:gd name="T80" fmla="*/ 2273 w 2349"/>
              <a:gd name="T81" fmla="*/ 101 h 1964"/>
              <a:gd name="T82" fmla="*/ 2314 w 2349"/>
              <a:gd name="T83" fmla="*/ 152 h 1964"/>
              <a:gd name="T84" fmla="*/ 2338 w 2349"/>
              <a:gd name="T85" fmla="*/ 204 h 1964"/>
              <a:gd name="T86" fmla="*/ 2343 w 2349"/>
              <a:gd name="T87" fmla="*/ 225 h 1964"/>
              <a:gd name="T88" fmla="*/ 2349 w 2349"/>
              <a:gd name="T89" fmla="*/ 279 h 1964"/>
              <a:gd name="T90" fmla="*/ 2348 w 2349"/>
              <a:gd name="T91" fmla="*/ 1079 h 1964"/>
              <a:gd name="T92" fmla="*/ 2347 w 2349"/>
              <a:gd name="T93" fmla="*/ 1106 h 1964"/>
              <a:gd name="T94" fmla="*/ 2340 w 2349"/>
              <a:gd name="T95" fmla="*/ 1160 h 1964"/>
              <a:gd name="T96" fmla="*/ 2320 w 2349"/>
              <a:gd name="T97" fmla="*/ 1223 h 1964"/>
              <a:gd name="T98" fmla="*/ 2310 w 2349"/>
              <a:gd name="T99" fmla="*/ 1243 h 1964"/>
              <a:gd name="T100" fmla="*/ 2268 w 2349"/>
              <a:gd name="T101" fmla="*/ 1303 h 1964"/>
              <a:gd name="T102" fmla="*/ 2238 w 2349"/>
              <a:gd name="T103" fmla="*/ 1331 h 1964"/>
              <a:gd name="T104" fmla="*/ 2202 w 2349"/>
              <a:gd name="T105" fmla="*/ 1356 h 1964"/>
              <a:gd name="T106" fmla="*/ 2175 w 2349"/>
              <a:gd name="T107" fmla="*/ 1371 h 1964"/>
              <a:gd name="T108" fmla="*/ 2131 w 2349"/>
              <a:gd name="T109" fmla="*/ 1387 h 1964"/>
              <a:gd name="T110" fmla="*/ 2054 w 2349"/>
              <a:gd name="T111" fmla="*/ 1405 h 1964"/>
              <a:gd name="T112" fmla="*/ 1959 w 2349"/>
              <a:gd name="T113" fmla="*/ 1411 h 1964"/>
              <a:gd name="T114" fmla="*/ 1780 w 2349"/>
              <a:gd name="T115" fmla="*/ 1411 h 1964"/>
              <a:gd name="T116" fmla="*/ 1780 w 2349"/>
              <a:gd name="T117" fmla="*/ 1411 h 1964"/>
              <a:gd name="T118" fmla="*/ 1766 w 2349"/>
              <a:gd name="T119" fmla="*/ 1412 h 1964"/>
              <a:gd name="T120" fmla="*/ 1750 w 2349"/>
              <a:gd name="T121" fmla="*/ 1421 h 1964"/>
              <a:gd name="T122" fmla="*/ 1741 w 2349"/>
              <a:gd name="T123" fmla="*/ 1434 h 1964"/>
              <a:gd name="T124" fmla="*/ 1738 w 2349"/>
              <a:gd name="T125" fmla="*/ 1457 h 1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9" h="1964">
                <a:moveTo>
                  <a:pt x="1738" y="1457"/>
                </a:moveTo>
                <a:lnTo>
                  <a:pt x="1738" y="1457"/>
                </a:lnTo>
                <a:lnTo>
                  <a:pt x="1744" y="1493"/>
                </a:lnTo>
                <a:lnTo>
                  <a:pt x="1754" y="1557"/>
                </a:lnTo>
                <a:lnTo>
                  <a:pt x="1786" y="1729"/>
                </a:lnTo>
                <a:lnTo>
                  <a:pt x="1831" y="1964"/>
                </a:lnTo>
                <a:lnTo>
                  <a:pt x="1831" y="1964"/>
                </a:lnTo>
                <a:lnTo>
                  <a:pt x="1801" y="1944"/>
                </a:lnTo>
                <a:lnTo>
                  <a:pt x="1763" y="1917"/>
                </a:lnTo>
                <a:lnTo>
                  <a:pt x="1718" y="1884"/>
                </a:lnTo>
                <a:lnTo>
                  <a:pt x="1668" y="1845"/>
                </a:lnTo>
                <a:lnTo>
                  <a:pt x="1554" y="1757"/>
                </a:lnTo>
                <a:lnTo>
                  <a:pt x="1434" y="1663"/>
                </a:lnTo>
                <a:lnTo>
                  <a:pt x="1318" y="1573"/>
                </a:lnTo>
                <a:lnTo>
                  <a:pt x="1218" y="1496"/>
                </a:lnTo>
                <a:lnTo>
                  <a:pt x="1176" y="1465"/>
                </a:lnTo>
                <a:lnTo>
                  <a:pt x="1143" y="1441"/>
                </a:lnTo>
                <a:lnTo>
                  <a:pt x="1119" y="1426"/>
                </a:lnTo>
                <a:lnTo>
                  <a:pt x="1111" y="1422"/>
                </a:lnTo>
                <a:lnTo>
                  <a:pt x="1106" y="1420"/>
                </a:lnTo>
                <a:lnTo>
                  <a:pt x="1106" y="1420"/>
                </a:lnTo>
                <a:lnTo>
                  <a:pt x="1106" y="1420"/>
                </a:lnTo>
                <a:lnTo>
                  <a:pt x="1098" y="1417"/>
                </a:lnTo>
                <a:lnTo>
                  <a:pt x="1088" y="1417"/>
                </a:lnTo>
                <a:lnTo>
                  <a:pt x="1088" y="1417"/>
                </a:lnTo>
                <a:lnTo>
                  <a:pt x="1088" y="1417"/>
                </a:lnTo>
                <a:lnTo>
                  <a:pt x="558" y="1416"/>
                </a:lnTo>
                <a:lnTo>
                  <a:pt x="351" y="1416"/>
                </a:lnTo>
                <a:lnTo>
                  <a:pt x="351" y="1416"/>
                </a:lnTo>
                <a:lnTo>
                  <a:pt x="333" y="1415"/>
                </a:lnTo>
                <a:lnTo>
                  <a:pt x="314" y="1414"/>
                </a:lnTo>
                <a:lnTo>
                  <a:pt x="294" y="1413"/>
                </a:lnTo>
                <a:lnTo>
                  <a:pt x="273" y="1410"/>
                </a:lnTo>
                <a:lnTo>
                  <a:pt x="252" y="1406"/>
                </a:lnTo>
                <a:lnTo>
                  <a:pt x="230" y="1402"/>
                </a:lnTo>
                <a:lnTo>
                  <a:pt x="207" y="1395"/>
                </a:lnTo>
                <a:lnTo>
                  <a:pt x="186" y="1387"/>
                </a:lnTo>
                <a:lnTo>
                  <a:pt x="186" y="1387"/>
                </a:lnTo>
                <a:lnTo>
                  <a:pt x="186" y="1387"/>
                </a:lnTo>
                <a:lnTo>
                  <a:pt x="164" y="1377"/>
                </a:lnTo>
                <a:lnTo>
                  <a:pt x="144" y="1366"/>
                </a:lnTo>
                <a:lnTo>
                  <a:pt x="123" y="1353"/>
                </a:lnTo>
                <a:lnTo>
                  <a:pt x="104" y="1338"/>
                </a:lnTo>
                <a:lnTo>
                  <a:pt x="86" y="1320"/>
                </a:lnTo>
                <a:lnTo>
                  <a:pt x="77" y="1311"/>
                </a:lnTo>
                <a:lnTo>
                  <a:pt x="69" y="1300"/>
                </a:lnTo>
                <a:lnTo>
                  <a:pt x="60" y="1289"/>
                </a:lnTo>
                <a:lnTo>
                  <a:pt x="53" y="1278"/>
                </a:lnTo>
                <a:lnTo>
                  <a:pt x="45" y="1266"/>
                </a:lnTo>
                <a:lnTo>
                  <a:pt x="38" y="1253"/>
                </a:lnTo>
                <a:lnTo>
                  <a:pt x="38" y="1253"/>
                </a:lnTo>
                <a:lnTo>
                  <a:pt x="38" y="1253"/>
                </a:lnTo>
                <a:lnTo>
                  <a:pt x="30" y="1234"/>
                </a:lnTo>
                <a:lnTo>
                  <a:pt x="22" y="1214"/>
                </a:lnTo>
                <a:lnTo>
                  <a:pt x="16" y="1193"/>
                </a:lnTo>
                <a:lnTo>
                  <a:pt x="10" y="1170"/>
                </a:lnTo>
                <a:lnTo>
                  <a:pt x="6" y="1145"/>
                </a:lnTo>
                <a:lnTo>
                  <a:pt x="2" y="1119"/>
                </a:lnTo>
                <a:lnTo>
                  <a:pt x="0" y="1091"/>
                </a:lnTo>
                <a:lnTo>
                  <a:pt x="0" y="1062"/>
                </a:lnTo>
                <a:lnTo>
                  <a:pt x="0" y="1062"/>
                </a:lnTo>
                <a:lnTo>
                  <a:pt x="0" y="1062"/>
                </a:lnTo>
                <a:lnTo>
                  <a:pt x="0" y="1061"/>
                </a:lnTo>
                <a:lnTo>
                  <a:pt x="0" y="1061"/>
                </a:lnTo>
                <a:lnTo>
                  <a:pt x="0" y="1061"/>
                </a:lnTo>
                <a:lnTo>
                  <a:pt x="0" y="317"/>
                </a:lnTo>
                <a:lnTo>
                  <a:pt x="0" y="317"/>
                </a:lnTo>
                <a:lnTo>
                  <a:pt x="0" y="317"/>
                </a:lnTo>
                <a:lnTo>
                  <a:pt x="1" y="290"/>
                </a:lnTo>
                <a:lnTo>
                  <a:pt x="3" y="263"/>
                </a:lnTo>
                <a:lnTo>
                  <a:pt x="7" y="240"/>
                </a:lnTo>
                <a:lnTo>
                  <a:pt x="14" y="218"/>
                </a:lnTo>
                <a:lnTo>
                  <a:pt x="21" y="197"/>
                </a:lnTo>
                <a:lnTo>
                  <a:pt x="30" y="178"/>
                </a:lnTo>
                <a:lnTo>
                  <a:pt x="39" y="160"/>
                </a:lnTo>
                <a:lnTo>
                  <a:pt x="50" y="143"/>
                </a:lnTo>
                <a:lnTo>
                  <a:pt x="50" y="143"/>
                </a:lnTo>
                <a:lnTo>
                  <a:pt x="50" y="143"/>
                </a:lnTo>
                <a:lnTo>
                  <a:pt x="61" y="128"/>
                </a:lnTo>
                <a:lnTo>
                  <a:pt x="74" y="113"/>
                </a:lnTo>
                <a:lnTo>
                  <a:pt x="88" y="100"/>
                </a:lnTo>
                <a:lnTo>
                  <a:pt x="102" y="88"/>
                </a:lnTo>
                <a:lnTo>
                  <a:pt x="117" y="77"/>
                </a:lnTo>
                <a:lnTo>
                  <a:pt x="133" y="66"/>
                </a:lnTo>
                <a:lnTo>
                  <a:pt x="149" y="57"/>
                </a:lnTo>
                <a:lnTo>
                  <a:pt x="166" y="48"/>
                </a:lnTo>
                <a:lnTo>
                  <a:pt x="166" y="48"/>
                </a:lnTo>
                <a:lnTo>
                  <a:pt x="166" y="48"/>
                </a:lnTo>
                <a:lnTo>
                  <a:pt x="183" y="41"/>
                </a:lnTo>
                <a:lnTo>
                  <a:pt x="201" y="35"/>
                </a:lnTo>
                <a:lnTo>
                  <a:pt x="218" y="28"/>
                </a:lnTo>
                <a:lnTo>
                  <a:pt x="236" y="23"/>
                </a:lnTo>
                <a:lnTo>
                  <a:pt x="271" y="15"/>
                </a:lnTo>
                <a:lnTo>
                  <a:pt x="305" y="8"/>
                </a:lnTo>
                <a:lnTo>
                  <a:pt x="337" y="4"/>
                </a:lnTo>
                <a:lnTo>
                  <a:pt x="366" y="1"/>
                </a:lnTo>
                <a:lnTo>
                  <a:pt x="392" y="0"/>
                </a:lnTo>
                <a:lnTo>
                  <a:pt x="413" y="0"/>
                </a:lnTo>
                <a:lnTo>
                  <a:pt x="413" y="0"/>
                </a:lnTo>
                <a:lnTo>
                  <a:pt x="413" y="0"/>
                </a:lnTo>
                <a:lnTo>
                  <a:pt x="1920" y="1"/>
                </a:lnTo>
                <a:lnTo>
                  <a:pt x="1920" y="1"/>
                </a:lnTo>
                <a:lnTo>
                  <a:pt x="1920" y="1"/>
                </a:lnTo>
                <a:lnTo>
                  <a:pt x="1948" y="1"/>
                </a:lnTo>
                <a:lnTo>
                  <a:pt x="1975" y="2"/>
                </a:lnTo>
                <a:lnTo>
                  <a:pt x="2000" y="4"/>
                </a:lnTo>
                <a:lnTo>
                  <a:pt x="2024" y="6"/>
                </a:lnTo>
                <a:lnTo>
                  <a:pt x="2048" y="8"/>
                </a:lnTo>
                <a:lnTo>
                  <a:pt x="2070" y="12"/>
                </a:lnTo>
                <a:lnTo>
                  <a:pt x="2091" y="16"/>
                </a:lnTo>
                <a:lnTo>
                  <a:pt x="2111" y="21"/>
                </a:lnTo>
                <a:lnTo>
                  <a:pt x="2129" y="25"/>
                </a:lnTo>
                <a:lnTo>
                  <a:pt x="2147" y="30"/>
                </a:lnTo>
                <a:lnTo>
                  <a:pt x="2164" y="37"/>
                </a:lnTo>
                <a:lnTo>
                  <a:pt x="2180" y="43"/>
                </a:lnTo>
                <a:lnTo>
                  <a:pt x="2195" y="49"/>
                </a:lnTo>
                <a:lnTo>
                  <a:pt x="2209" y="56"/>
                </a:lnTo>
                <a:lnTo>
                  <a:pt x="2221" y="63"/>
                </a:lnTo>
                <a:lnTo>
                  <a:pt x="2233" y="71"/>
                </a:lnTo>
                <a:lnTo>
                  <a:pt x="2233" y="71"/>
                </a:lnTo>
                <a:lnTo>
                  <a:pt x="2233" y="71"/>
                </a:lnTo>
                <a:lnTo>
                  <a:pt x="2255" y="85"/>
                </a:lnTo>
                <a:lnTo>
                  <a:pt x="2273" y="101"/>
                </a:lnTo>
                <a:lnTo>
                  <a:pt x="2290" y="118"/>
                </a:lnTo>
                <a:lnTo>
                  <a:pt x="2304" y="135"/>
                </a:lnTo>
                <a:lnTo>
                  <a:pt x="2314" y="152"/>
                </a:lnTo>
                <a:lnTo>
                  <a:pt x="2324" y="169"/>
                </a:lnTo>
                <a:lnTo>
                  <a:pt x="2331" y="187"/>
                </a:lnTo>
                <a:lnTo>
                  <a:pt x="2338" y="204"/>
                </a:lnTo>
                <a:lnTo>
                  <a:pt x="2338" y="204"/>
                </a:lnTo>
                <a:lnTo>
                  <a:pt x="2338" y="204"/>
                </a:lnTo>
                <a:lnTo>
                  <a:pt x="2343" y="225"/>
                </a:lnTo>
                <a:lnTo>
                  <a:pt x="2347" y="245"/>
                </a:lnTo>
                <a:lnTo>
                  <a:pt x="2349" y="263"/>
                </a:lnTo>
                <a:lnTo>
                  <a:pt x="2349" y="279"/>
                </a:lnTo>
                <a:lnTo>
                  <a:pt x="2349" y="279"/>
                </a:lnTo>
                <a:lnTo>
                  <a:pt x="2349" y="279"/>
                </a:lnTo>
                <a:lnTo>
                  <a:pt x="2348" y="1079"/>
                </a:lnTo>
                <a:lnTo>
                  <a:pt x="2348" y="1079"/>
                </a:lnTo>
                <a:lnTo>
                  <a:pt x="2348" y="1079"/>
                </a:lnTo>
                <a:lnTo>
                  <a:pt x="2347" y="1106"/>
                </a:lnTo>
                <a:lnTo>
                  <a:pt x="2346" y="1123"/>
                </a:lnTo>
                <a:lnTo>
                  <a:pt x="2343" y="1141"/>
                </a:lnTo>
                <a:lnTo>
                  <a:pt x="2340" y="1160"/>
                </a:lnTo>
                <a:lnTo>
                  <a:pt x="2335" y="1180"/>
                </a:lnTo>
                <a:lnTo>
                  <a:pt x="2328" y="1201"/>
                </a:lnTo>
                <a:lnTo>
                  <a:pt x="2320" y="1223"/>
                </a:lnTo>
                <a:lnTo>
                  <a:pt x="2320" y="1223"/>
                </a:lnTo>
                <a:lnTo>
                  <a:pt x="2320" y="1223"/>
                </a:lnTo>
                <a:lnTo>
                  <a:pt x="2310" y="1243"/>
                </a:lnTo>
                <a:lnTo>
                  <a:pt x="2298" y="1264"/>
                </a:lnTo>
                <a:lnTo>
                  <a:pt x="2284" y="1284"/>
                </a:lnTo>
                <a:lnTo>
                  <a:pt x="2268" y="1303"/>
                </a:lnTo>
                <a:lnTo>
                  <a:pt x="2258" y="1313"/>
                </a:lnTo>
                <a:lnTo>
                  <a:pt x="2249" y="1322"/>
                </a:lnTo>
                <a:lnTo>
                  <a:pt x="2238" y="1331"/>
                </a:lnTo>
                <a:lnTo>
                  <a:pt x="2227" y="1340"/>
                </a:lnTo>
                <a:lnTo>
                  <a:pt x="2215" y="1348"/>
                </a:lnTo>
                <a:lnTo>
                  <a:pt x="2202" y="1356"/>
                </a:lnTo>
                <a:lnTo>
                  <a:pt x="2188" y="1363"/>
                </a:lnTo>
                <a:lnTo>
                  <a:pt x="2175" y="1371"/>
                </a:lnTo>
                <a:lnTo>
                  <a:pt x="2175" y="1371"/>
                </a:lnTo>
                <a:lnTo>
                  <a:pt x="2175" y="1371"/>
                </a:lnTo>
                <a:lnTo>
                  <a:pt x="2154" y="1379"/>
                </a:lnTo>
                <a:lnTo>
                  <a:pt x="2131" y="1387"/>
                </a:lnTo>
                <a:lnTo>
                  <a:pt x="2107" y="1394"/>
                </a:lnTo>
                <a:lnTo>
                  <a:pt x="2082" y="1399"/>
                </a:lnTo>
                <a:lnTo>
                  <a:pt x="2054" y="1405"/>
                </a:lnTo>
                <a:lnTo>
                  <a:pt x="2024" y="1408"/>
                </a:lnTo>
                <a:lnTo>
                  <a:pt x="1993" y="1410"/>
                </a:lnTo>
                <a:lnTo>
                  <a:pt x="1959" y="1411"/>
                </a:lnTo>
                <a:lnTo>
                  <a:pt x="1959" y="1411"/>
                </a:lnTo>
                <a:lnTo>
                  <a:pt x="1959" y="1411"/>
                </a:lnTo>
                <a:lnTo>
                  <a:pt x="1780" y="1411"/>
                </a:lnTo>
                <a:lnTo>
                  <a:pt x="1780" y="1411"/>
                </a:lnTo>
                <a:lnTo>
                  <a:pt x="1780" y="1411"/>
                </a:lnTo>
                <a:lnTo>
                  <a:pt x="1780" y="1411"/>
                </a:lnTo>
                <a:lnTo>
                  <a:pt x="1780" y="1411"/>
                </a:lnTo>
                <a:lnTo>
                  <a:pt x="1773" y="1411"/>
                </a:lnTo>
                <a:lnTo>
                  <a:pt x="1766" y="1412"/>
                </a:lnTo>
                <a:lnTo>
                  <a:pt x="1758" y="1415"/>
                </a:lnTo>
                <a:lnTo>
                  <a:pt x="1753" y="1417"/>
                </a:lnTo>
                <a:lnTo>
                  <a:pt x="1750" y="1421"/>
                </a:lnTo>
                <a:lnTo>
                  <a:pt x="1746" y="1424"/>
                </a:lnTo>
                <a:lnTo>
                  <a:pt x="1744" y="1428"/>
                </a:lnTo>
                <a:lnTo>
                  <a:pt x="1741" y="1434"/>
                </a:lnTo>
                <a:lnTo>
                  <a:pt x="1740" y="1441"/>
                </a:lnTo>
                <a:lnTo>
                  <a:pt x="1738" y="1448"/>
                </a:lnTo>
                <a:lnTo>
                  <a:pt x="1738" y="1457"/>
                </a:lnTo>
                <a:lnTo>
                  <a:pt x="1738" y="14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E9C193-C870-46ED-A10D-7E4FA9215D64}"/>
              </a:ext>
            </a:extLst>
          </p:cNvPr>
          <p:cNvGrpSpPr>
            <a:grpSpLocks noChangeAspect="1"/>
          </p:cNvGrpSpPr>
          <p:nvPr/>
        </p:nvGrpSpPr>
        <p:grpSpPr>
          <a:xfrm>
            <a:off x="5411550" y="978218"/>
            <a:ext cx="1072013" cy="1062661"/>
            <a:chOff x="7948545" y="5062560"/>
            <a:chExt cx="738255" cy="731815"/>
          </a:xfrm>
          <a:solidFill>
            <a:schemeClr val="bg1"/>
          </a:solidFill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723837D-9265-431D-96EB-5C3475307D2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150225" y="5257800"/>
              <a:ext cx="536575" cy="536575"/>
            </a:xfrm>
            <a:custGeom>
              <a:avLst/>
              <a:gdLst>
                <a:gd name="T0" fmla="*/ 1680 w 5114"/>
                <a:gd name="T1" fmla="*/ 1255 h 5114"/>
                <a:gd name="T2" fmla="*/ 1083 w 5114"/>
                <a:gd name="T3" fmla="*/ 2018 h 5114"/>
                <a:gd name="T4" fmla="*/ 1046 w 5114"/>
                <a:gd name="T5" fmla="*/ 2987 h 5114"/>
                <a:gd name="T6" fmla="*/ 1589 w 5114"/>
                <a:gd name="T7" fmla="*/ 3792 h 5114"/>
                <a:gd name="T8" fmla="*/ 2517 w 5114"/>
                <a:gd name="T9" fmla="*/ 4126 h 5114"/>
                <a:gd name="T10" fmla="*/ 3434 w 5114"/>
                <a:gd name="T11" fmla="*/ 3858 h 5114"/>
                <a:gd name="T12" fmla="*/ 4032 w 5114"/>
                <a:gd name="T13" fmla="*/ 3097 h 5114"/>
                <a:gd name="T14" fmla="*/ 4067 w 5114"/>
                <a:gd name="T15" fmla="*/ 2128 h 5114"/>
                <a:gd name="T16" fmla="*/ 3526 w 5114"/>
                <a:gd name="T17" fmla="*/ 1323 h 5114"/>
                <a:gd name="T18" fmla="*/ 2597 w 5114"/>
                <a:gd name="T19" fmla="*/ 988 h 5114"/>
                <a:gd name="T20" fmla="*/ 1887 w 5114"/>
                <a:gd name="T21" fmla="*/ 3662 h 5114"/>
                <a:gd name="T22" fmla="*/ 1366 w 5114"/>
                <a:gd name="T23" fmla="*/ 3059 h 5114"/>
                <a:gd name="T24" fmla="*/ 1297 w 5114"/>
                <a:gd name="T25" fmla="*/ 2265 h 5114"/>
                <a:gd name="T26" fmla="*/ 1712 w 5114"/>
                <a:gd name="T27" fmla="*/ 1580 h 5114"/>
                <a:gd name="T28" fmla="*/ 2458 w 5114"/>
                <a:gd name="T29" fmla="*/ 1269 h 5114"/>
                <a:gd name="T30" fmla="*/ 3226 w 5114"/>
                <a:gd name="T31" fmla="*/ 1452 h 5114"/>
                <a:gd name="T32" fmla="*/ 3748 w 5114"/>
                <a:gd name="T33" fmla="*/ 2054 h 5114"/>
                <a:gd name="T34" fmla="*/ 3816 w 5114"/>
                <a:gd name="T35" fmla="*/ 2848 h 5114"/>
                <a:gd name="T36" fmla="*/ 3402 w 5114"/>
                <a:gd name="T37" fmla="*/ 3534 h 5114"/>
                <a:gd name="T38" fmla="*/ 2657 w 5114"/>
                <a:gd name="T39" fmla="*/ 3846 h 5114"/>
                <a:gd name="T40" fmla="*/ 2288 w 5114"/>
                <a:gd name="T41" fmla="*/ 2473 h 5114"/>
                <a:gd name="T42" fmla="*/ 2460 w 5114"/>
                <a:gd name="T43" fmla="*/ 2822 h 5114"/>
                <a:gd name="T44" fmla="*/ 2816 w 5114"/>
                <a:gd name="T45" fmla="*/ 2667 h 5114"/>
                <a:gd name="T46" fmla="*/ 2679 w 5114"/>
                <a:gd name="T47" fmla="*/ 2304 h 5114"/>
                <a:gd name="T48" fmla="*/ 4629 w 5114"/>
                <a:gd name="T49" fmla="*/ 1995 h 5114"/>
                <a:gd name="T50" fmla="*/ 4803 w 5114"/>
                <a:gd name="T51" fmla="*/ 1356 h 5114"/>
                <a:gd name="T52" fmla="*/ 4224 w 5114"/>
                <a:gd name="T53" fmla="*/ 1184 h 5114"/>
                <a:gd name="T54" fmla="*/ 3928 w 5114"/>
                <a:gd name="T55" fmla="*/ 512 h 5114"/>
                <a:gd name="T56" fmla="*/ 3663 w 5114"/>
                <a:gd name="T57" fmla="*/ 298 h 5114"/>
                <a:gd name="T58" fmla="*/ 2923 w 5114"/>
                <a:gd name="T59" fmla="*/ 439 h 5114"/>
                <a:gd name="T60" fmla="*/ 2511 w 5114"/>
                <a:gd name="T61" fmla="*/ 0 h 5114"/>
                <a:gd name="T62" fmla="*/ 2176 w 5114"/>
                <a:gd name="T63" fmla="*/ 444 h 5114"/>
                <a:gd name="T64" fmla="*/ 1420 w 5114"/>
                <a:gd name="T65" fmla="*/ 294 h 5114"/>
                <a:gd name="T66" fmla="*/ 1210 w 5114"/>
                <a:gd name="T67" fmla="*/ 848 h 5114"/>
                <a:gd name="T68" fmla="*/ 876 w 5114"/>
                <a:gd name="T69" fmla="*/ 1186 h 5114"/>
                <a:gd name="T70" fmla="*/ 310 w 5114"/>
                <a:gd name="T71" fmla="*/ 1379 h 5114"/>
                <a:gd name="T72" fmla="*/ 462 w 5114"/>
                <a:gd name="T73" fmla="*/ 2084 h 5114"/>
                <a:gd name="T74" fmla="*/ 5 w 5114"/>
                <a:gd name="T75" fmla="*/ 2482 h 5114"/>
                <a:gd name="T76" fmla="*/ 426 w 5114"/>
                <a:gd name="T77" fmla="*/ 2903 h 5114"/>
                <a:gd name="T78" fmla="*/ 335 w 5114"/>
                <a:gd name="T79" fmla="*/ 3641 h 5114"/>
                <a:gd name="T80" fmla="*/ 498 w 5114"/>
                <a:gd name="T81" fmla="*/ 3957 h 5114"/>
                <a:gd name="T82" fmla="*/ 1187 w 5114"/>
                <a:gd name="T83" fmla="*/ 4210 h 5114"/>
                <a:gd name="T84" fmla="*/ 1260 w 5114"/>
                <a:gd name="T85" fmla="*/ 4761 h 5114"/>
                <a:gd name="T86" fmla="*/ 1890 w 5114"/>
                <a:gd name="T87" fmla="*/ 4598 h 5114"/>
                <a:gd name="T88" fmla="*/ 2431 w 5114"/>
                <a:gd name="T89" fmla="*/ 5085 h 5114"/>
                <a:gd name="T90" fmla="*/ 2746 w 5114"/>
                <a:gd name="T91" fmla="*/ 5012 h 5114"/>
                <a:gd name="T92" fmla="*/ 3314 w 5114"/>
                <a:gd name="T93" fmla="*/ 4588 h 5114"/>
                <a:gd name="T94" fmla="*/ 3907 w 5114"/>
                <a:gd name="T95" fmla="*/ 4697 h 5114"/>
                <a:gd name="T96" fmla="*/ 4158 w 5114"/>
                <a:gd name="T97" fmla="*/ 3987 h 5114"/>
                <a:gd name="T98" fmla="*/ 4737 w 5114"/>
                <a:gd name="T99" fmla="*/ 3893 h 5114"/>
                <a:gd name="T100" fmla="*/ 4571 w 5114"/>
                <a:gd name="T101" fmla="*/ 3317 h 5114"/>
                <a:gd name="T102" fmla="*/ 5043 w 5114"/>
                <a:gd name="T103" fmla="*/ 2728 h 5114"/>
                <a:gd name="T104" fmla="*/ 5061 w 5114"/>
                <a:gd name="T105" fmla="*/ 2405 h 5114"/>
                <a:gd name="T106" fmla="*/ 1740 w 5114"/>
                <a:gd name="T107" fmla="*/ 4255 h 5114"/>
                <a:gd name="T108" fmla="*/ 900 w 5114"/>
                <a:gd name="T109" fmla="*/ 3454 h 5114"/>
                <a:gd name="T110" fmla="*/ 688 w 5114"/>
                <a:gd name="T111" fmla="*/ 2317 h 5114"/>
                <a:gd name="T112" fmla="*/ 1194 w 5114"/>
                <a:gd name="T113" fmla="*/ 1258 h 5114"/>
                <a:gd name="T114" fmla="*/ 2223 w 5114"/>
                <a:gd name="T115" fmla="*/ 702 h 5114"/>
                <a:gd name="T116" fmla="*/ 3373 w 5114"/>
                <a:gd name="T117" fmla="*/ 858 h 5114"/>
                <a:gd name="T118" fmla="*/ 4213 w 5114"/>
                <a:gd name="T119" fmla="*/ 1659 h 5114"/>
                <a:gd name="T120" fmla="*/ 4427 w 5114"/>
                <a:gd name="T121" fmla="*/ 2797 h 5114"/>
                <a:gd name="T122" fmla="*/ 3921 w 5114"/>
                <a:gd name="T123" fmla="*/ 3857 h 5114"/>
                <a:gd name="T124" fmla="*/ 2890 w 5114"/>
                <a:gd name="T125" fmla="*/ 4412 h 5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14" h="5114">
                  <a:moveTo>
                    <a:pt x="2557" y="987"/>
                  </a:moveTo>
                  <a:lnTo>
                    <a:pt x="2557" y="987"/>
                  </a:lnTo>
                  <a:lnTo>
                    <a:pt x="2517" y="988"/>
                  </a:lnTo>
                  <a:lnTo>
                    <a:pt x="2476" y="989"/>
                  </a:lnTo>
                  <a:lnTo>
                    <a:pt x="2437" y="991"/>
                  </a:lnTo>
                  <a:lnTo>
                    <a:pt x="2397" y="996"/>
                  </a:lnTo>
                  <a:lnTo>
                    <a:pt x="2357" y="1000"/>
                  </a:lnTo>
                  <a:lnTo>
                    <a:pt x="2318" y="1006"/>
                  </a:lnTo>
                  <a:lnTo>
                    <a:pt x="2279" y="1012"/>
                  </a:lnTo>
                  <a:lnTo>
                    <a:pt x="2241" y="1019"/>
                  </a:lnTo>
                  <a:lnTo>
                    <a:pt x="2202" y="1028"/>
                  </a:lnTo>
                  <a:lnTo>
                    <a:pt x="2165" y="1037"/>
                  </a:lnTo>
                  <a:lnTo>
                    <a:pt x="2128" y="1046"/>
                  </a:lnTo>
                  <a:lnTo>
                    <a:pt x="2090" y="1057"/>
                  </a:lnTo>
                  <a:lnTo>
                    <a:pt x="2054" y="1070"/>
                  </a:lnTo>
                  <a:lnTo>
                    <a:pt x="2018" y="1083"/>
                  </a:lnTo>
                  <a:lnTo>
                    <a:pt x="1982" y="1096"/>
                  </a:lnTo>
                  <a:lnTo>
                    <a:pt x="1946" y="1111"/>
                  </a:lnTo>
                  <a:lnTo>
                    <a:pt x="1912" y="1126"/>
                  </a:lnTo>
                  <a:lnTo>
                    <a:pt x="1877" y="1142"/>
                  </a:lnTo>
                  <a:lnTo>
                    <a:pt x="1843" y="1160"/>
                  </a:lnTo>
                  <a:lnTo>
                    <a:pt x="1810" y="1177"/>
                  </a:lnTo>
                  <a:lnTo>
                    <a:pt x="1777" y="1196"/>
                  </a:lnTo>
                  <a:lnTo>
                    <a:pt x="1744" y="1215"/>
                  </a:lnTo>
                  <a:lnTo>
                    <a:pt x="1712" y="1235"/>
                  </a:lnTo>
                  <a:lnTo>
                    <a:pt x="1680" y="1255"/>
                  </a:lnTo>
                  <a:lnTo>
                    <a:pt x="1649" y="1277"/>
                  </a:lnTo>
                  <a:lnTo>
                    <a:pt x="1618" y="1299"/>
                  </a:lnTo>
                  <a:lnTo>
                    <a:pt x="1589" y="1323"/>
                  </a:lnTo>
                  <a:lnTo>
                    <a:pt x="1559" y="1346"/>
                  </a:lnTo>
                  <a:lnTo>
                    <a:pt x="1530" y="1371"/>
                  </a:lnTo>
                  <a:lnTo>
                    <a:pt x="1502" y="1395"/>
                  </a:lnTo>
                  <a:lnTo>
                    <a:pt x="1474" y="1422"/>
                  </a:lnTo>
                  <a:lnTo>
                    <a:pt x="1448" y="1448"/>
                  </a:lnTo>
                  <a:lnTo>
                    <a:pt x="1421" y="1474"/>
                  </a:lnTo>
                  <a:lnTo>
                    <a:pt x="1395" y="1502"/>
                  </a:lnTo>
                  <a:lnTo>
                    <a:pt x="1371" y="1530"/>
                  </a:lnTo>
                  <a:lnTo>
                    <a:pt x="1345" y="1559"/>
                  </a:lnTo>
                  <a:lnTo>
                    <a:pt x="1322" y="1589"/>
                  </a:lnTo>
                  <a:lnTo>
                    <a:pt x="1299" y="1618"/>
                  </a:lnTo>
                  <a:lnTo>
                    <a:pt x="1277" y="1649"/>
                  </a:lnTo>
                  <a:lnTo>
                    <a:pt x="1255" y="1680"/>
                  </a:lnTo>
                  <a:lnTo>
                    <a:pt x="1234" y="1712"/>
                  </a:lnTo>
                  <a:lnTo>
                    <a:pt x="1215" y="1744"/>
                  </a:lnTo>
                  <a:lnTo>
                    <a:pt x="1196" y="1777"/>
                  </a:lnTo>
                  <a:lnTo>
                    <a:pt x="1177" y="1810"/>
                  </a:lnTo>
                  <a:lnTo>
                    <a:pt x="1160" y="1843"/>
                  </a:lnTo>
                  <a:lnTo>
                    <a:pt x="1142" y="1877"/>
                  </a:lnTo>
                  <a:lnTo>
                    <a:pt x="1125" y="1912"/>
                  </a:lnTo>
                  <a:lnTo>
                    <a:pt x="1111" y="1946"/>
                  </a:lnTo>
                  <a:lnTo>
                    <a:pt x="1096" y="1983"/>
                  </a:lnTo>
                  <a:lnTo>
                    <a:pt x="1083" y="2018"/>
                  </a:lnTo>
                  <a:lnTo>
                    <a:pt x="1069" y="2054"/>
                  </a:lnTo>
                  <a:lnTo>
                    <a:pt x="1057" y="2090"/>
                  </a:lnTo>
                  <a:lnTo>
                    <a:pt x="1046" y="2128"/>
                  </a:lnTo>
                  <a:lnTo>
                    <a:pt x="1036" y="2165"/>
                  </a:lnTo>
                  <a:lnTo>
                    <a:pt x="1028" y="2203"/>
                  </a:lnTo>
                  <a:lnTo>
                    <a:pt x="1019" y="2241"/>
                  </a:lnTo>
                  <a:lnTo>
                    <a:pt x="1012" y="2280"/>
                  </a:lnTo>
                  <a:lnTo>
                    <a:pt x="1006" y="2318"/>
                  </a:lnTo>
                  <a:lnTo>
                    <a:pt x="1000" y="2358"/>
                  </a:lnTo>
                  <a:lnTo>
                    <a:pt x="996" y="2397"/>
                  </a:lnTo>
                  <a:lnTo>
                    <a:pt x="991" y="2437"/>
                  </a:lnTo>
                  <a:lnTo>
                    <a:pt x="989" y="2476"/>
                  </a:lnTo>
                  <a:lnTo>
                    <a:pt x="988" y="2517"/>
                  </a:lnTo>
                  <a:lnTo>
                    <a:pt x="987" y="2557"/>
                  </a:lnTo>
                  <a:lnTo>
                    <a:pt x="987" y="2557"/>
                  </a:lnTo>
                  <a:lnTo>
                    <a:pt x="988" y="2597"/>
                  </a:lnTo>
                  <a:lnTo>
                    <a:pt x="989" y="2638"/>
                  </a:lnTo>
                  <a:lnTo>
                    <a:pt x="991" y="2678"/>
                  </a:lnTo>
                  <a:lnTo>
                    <a:pt x="996" y="2717"/>
                  </a:lnTo>
                  <a:lnTo>
                    <a:pt x="1000" y="2757"/>
                  </a:lnTo>
                  <a:lnTo>
                    <a:pt x="1006" y="2795"/>
                  </a:lnTo>
                  <a:lnTo>
                    <a:pt x="1012" y="2835"/>
                  </a:lnTo>
                  <a:lnTo>
                    <a:pt x="1019" y="2874"/>
                  </a:lnTo>
                  <a:lnTo>
                    <a:pt x="1028" y="2911"/>
                  </a:lnTo>
                  <a:lnTo>
                    <a:pt x="1036" y="2949"/>
                  </a:lnTo>
                  <a:lnTo>
                    <a:pt x="1046" y="2987"/>
                  </a:lnTo>
                  <a:lnTo>
                    <a:pt x="1057" y="3023"/>
                  </a:lnTo>
                  <a:lnTo>
                    <a:pt x="1069" y="3061"/>
                  </a:lnTo>
                  <a:lnTo>
                    <a:pt x="1083" y="3097"/>
                  </a:lnTo>
                  <a:lnTo>
                    <a:pt x="1096" y="3132"/>
                  </a:lnTo>
                  <a:lnTo>
                    <a:pt x="1111" y="3167"/>
                  </a:lnTo>
                  <a:lnTo>
                    <a:pt x="1125" y="3202"/>
                  </a:lnTo>
                  <a:lnTo>
                    <a:pt x="1142" y="3238"/>
                  </a:lnTo>
                  <a:lnTo>
                    <a:pt x="1160" y="3272"/>
                  </a:lnTo>
                  <a:lnTo>
                    <a:pt x="1177" y="3305"/>
                  </a:lnTo>
                  <a:lnTo>
                    <a:pt x="1196" y="3338"/>
                  </a:lnTo>
                  <a:lnTo>
                    <a:pt x="1215" y="3371"/>
                  </a:lnTo>
                  <a:lnTo>
                    <a:pt x="1234" y="3403"/>
                  </a:lnTo>
                  <a:lnTo>
                    <a:pt x="1255" y="3435"/>
                  </a:lnTo>
                  <a:lnTo>
                    <a:pt x="1277" y="3465"/>
                  </a:lnTo>
                  <a:lnTo>
                    <a:pt x="1299" y="3496"/>
                  </a:lnTo>
                  <a:lnTo>
                    <a:pt x="1322" y="3526"/>
                  </a:lnTo>
                  <a:lnTo>
                    <a:pt x="1345" y="3556"/>
                  </a:lnTo>
                  <a:lnTo>
                    <a:pt x="1371" y="3584"/>
                  </a:lnTo>
                  <a:lnTo>
                    <a:pt x="1395" y="3612"/>
                  </a:lnTo>
                  <a:lnTo>
                    <a:pt x="1421" y="3640"/>
                  </a:lnTo>
                  <a:lnTo>
                    <a:pt x="1448" y="3667"/>
                  </a:lnTo>
                  <a:lnTo>
                    <a:pt x="1474" y="3693"/>
                  </a:lnTo>
                  <a:lnTo>
                    <a:pt x="1502" y="3718"/>
                  </a:lnTo>
                  <a:lnTo>
                    <a:pt x="1530" y="3744"/>
                  </a:lnTo>
                  <a:lnTo>
                    <a:pt x="1559" y="3768"/>
                  </a:lnTo>
                  <a:lnTo>
                    <a:pt x="1589" y="3792"/>
                  </a:lnTo>
                  <a:lnTo>
                    <a:pt x="1618" y="3815"/>
                  </a:lnTo>
                  <a:lnTo>
                    <a:pt x="1649" y="3837"/>
                  </a:lnTo>
                  <a:lnTo>
                    <a:pt x="1680" y="3858"/>
                  </a:lnTo>
                  <a:lnTo>
                    <a:pt x="1712" y="3879"/>
                  </a:lnTo>
                  <a:lnTo>
                    <a:pt x="1744" y="3900"/>
                  </a:lnTo>
                  <a:lnTo>
                    <a:pt x="1777" y="3919"/>
                  </a:lnTo>
                  <a:lnTo>
                    <a:pt x="1810" y="3937"/>
                  </a:lnTo>
                  <a:lnTo>
                    <a:pt x="1843" y="3955"/>
                  </a:lnTo>
                  <a:lnTo>
                    <a:pt x="1877" y="3972"/>
                  </a:lnTo>
                  <a:lnTo>
                    <a:pt x="1912" y="3988"/>
                  </a:lnTo>
                  <a:lnTo>
                    <a:pt x="1946" y="4003"/>
                  </a:lnTo>
                  <a:lnTo>
                    <a:pt x="1982" y="4018"/>
                  </a:lnTo>
                  <a:lnTo>
                    <a:pt x="2018" y="4032"/>
                  </a:lnTo>
                  <a:lnTo>
                    <a:pt x="2054" y="4044"/>
                  </a:lnTo>
                  <a:lnTo>
                    <a:pt x="2090" y="4056"/>
                  </a:lnTo>
                  <a:lnTo>
                    <a:pt x="2128" y="4067"/>
                  </a:lnTo>
                  <a:lnTo>
                    <a:pt x="2165" y="4077"/>
                  </a:lnTo>
                  <a:lnTo>
                    <a:pt x="2202" y="4087"/>
                  </a:lnTo>
                  <a:lnTo>
                    <a:pt x="2241" y="4095"/>
                  </a:lnTo>
                  <a:lnTo>
                    <a:pt x="2279" y="4102"/>
                  </a:lnTo>
                  <a:lnTo>
                    <a:pt x="2318" y="4109"/>
                  </a:lnTo>
                  <a:lnTo>
                    <a:pt x="2357" y="4114"/>
                  </a:lnTo>
                  <a:lnTo>
                    <a:pt x="2397" y="4119"/>
                  </a:lnTo>
                  <a:lnTo>
                    <a:pt x="2437" y="4122"/>
                  </a:lnTo>
                  <a:lnTo>
                    <a:pt x="2476" y="4125"/>
                  </a:lnTo>
                  <a:lnTo>
                    <a:pt x="2517" y="4126"/>
                  </a:lnTo>
                  <a:lnTo>
                    <a:pt x="2557" y="4126"/>
                  </a:lnTo>
                  <a:lnTo>
                    <a:pt x="2557" y="4126"/>
                  </a:lnTo>
                  <a:lnTo>
                    <a:pt x="2597" y="4126"/>
                  </a:lnTo>
                  <a:lnTo>
                    <a:pt x="2638" y="4125"/>
                  </a:lnTo>
                  <a:lnTo>
                    <a:pt x="2678" y="4122"/>
                  </a:lnTo>
                  <a:lnTo>
                    <a:pt x="2717" y="4119"/>
                  </a:lnTo>
                  <a:lnTo>
                    <a:pt x="2757" y="4114"/>
                  </a:lnTo>
                  <a:lnTo>
                    <a:pt x="2795" y="4109"/>
                  </a:lnTo>
                  <a:lnTo>
                    <a:pt x="2835" y="4102"/>
                  </a:lnTo>
                  <a:lnTo>
                    <a:pt x="2873" y="4095"/>
                  </a:lnTo>
                  <a:lnTo>
                    <a:pt x="2911" y="4087"/>
                  </a:lnTo>
                  <a:lnTo>
                    <a:pt x="2949" y="4077"/>
                  </a:lnTo>
                  <a:lnTo>
                    <a:pt x="2987" y="4067"/>
                  </a:lnTo>
                  <a:lnTo>
                    <a:pt x="3023" y="4056"/>
                  </a:lnTo>
                  <a:lnTo>
                    <a:pt x="3060" y="4044"/>
                  </a:lnTo>
                  <a:lnTo>
                    <a:pt x="3097" y="4032"/>
                  </a:lnTo>
                  <a:lnTo>
                    <a:pt x="3132" y="4018"/>
                  </a:lnTo>
                  <a:lnTo>
                    <a:pt x="3167" y="4003"/>
                  </a:lnTo>
                  <a:lnTo>
                    <a:pt x="3202" y="3988"/>
                  </a:lnTo>
                  <a:lnTo>
                    <a:pt x="3237" y="3972"/>
                  </a:lnTo>
                  <a:lnTo>
                    <a:pt x="3270" y="3955"/>
                  </a:lnTo>
                  <a:lnTo>
                    <a:pt x="3305" y="3937"/>
                  </a:lnTo>
                  <a:lnTo>
                    <a:pt x="3338" y="3919"/>
                  </a:lnTo>
                  <a:lnTo>
                    <a:pt x="3371" y="3900"/>
                  </a:lnTo>
                  <a:lnTo>
                    <a:pt x="3402" y="3879"/>
                  </a:lnTo>
                  <a:lnTo>
                    <a:pt x="3434" y="3858"/>
                  </a:lnTo>
                  <a:lnTo>
                    <a:pt x="3465" y="3837"/>
                  </a:lnTo>
                  <a:lnTo>
                    <a:pt x="3496" y="3815"/>
                  </a:lnTo>
                  <a:lnTo>
                    <a:pt x="3526" y="3792"/>
                  </a:lnTo>
                  <a:lnTo>
                    <a:pt x="3555" y="3768"/>
                  </a:lnTo>
                  <a:lnTo>
                    <a:pt x="3584" y="3744"/>
                  </a:lnTo>
                  <a:lnTo>
                    <a:pt x="3611" y="3718"/>
                  </a:lnTo>
                  <a:lnTo>
                    <a:pt x="3639" y="3693"/>
                  </a:lnTo>
                  <a:lnTo>
                    <a:pt x="3666" y="3667"/>
                  </a:lnTo>
                  <a:lnTo>
                    <a:pt x="3693" y="3640"/>
                  </a:lnTo>
                  <a:lnTo>
                    <a:pt x="3718" y="3612"/>
                  </a:lnTo>
                  <a:lnTo>
                    <a:pt x="3743" y="3584"/>
                  </a:lnTo>
                  <a:lnTo>
                    <a:pt x="3768" y="3556"/>
                  </a:lnTo>
                  <a:lnTo>
                    <a:pt x="3792" y="3526"/>
                  </a:lnTo>
                  <a:lnTo>
                    <a:pt x="3815" y="3496"/>
                  </a:lnTo>
                  <a:lnTo>
                    <a:pt x="3837" y="3465"/>
                  </a:lnTo>
                  <a:lnTo>
                    <a:pt x="3858" y="3435"/>
                  </a:lnTo>
                  <a:lnTo>
                    <a:pt x="3879" y="3403"/>
                  </a:lnTo>
                  <a:lnTo>
                    <a:pt x="3900" y="3371"/>
                  </a:lnTo>
                  <a:lnTo>
                    <a:pt x="3918" y="3338"/>
                  </a:lnTo>
                  <a:lnTo>
                    <a:pt x="3937" y="3305"/>
                  </a:lnTo>
                  <a:lnTo>
                    <a:pt x="3955" y="3272"/>
                  </a:lnTo>
                  <a:lnTo>
                    <a:pt x="3972" y="3238"/>
                  </a:lnTo>
                  <a:lnTo>
                    <a:pt x="3988" y="3202"/>
                  </a:lnTo>
                  <a:lnTo>
                    <a:pt x="4003" y="3167"/>
                  </a:lnTo>
                  <a:lnTo>
                    <a:pt x="4017" y="3132"/>
                  </a:lnTo>
                  <a:lnTo>
                    <a:pt x="4032" y="3097"/>
                  </a:lnTo>
                  <a:lnTo>
                    <a:pt x="4044" y="3061"/>
                  </a:lnTo>
                  <a:lnTo>
                    <a:pt x="4056" y="3023"/>
                  </a:lnTo>
                  <a:lnTo>
                    <a:pt x="4067" y="2987"/>
                  </a:lnTo>
                  <a:lnTo>
                    <a:pt x="4077" y="2949"/>
                  </a:lnTo>
                  <a:lnTo>
                    <a:pt x="4087" y="2911"/>
                  </a:lnTo>
                  <a:lnTo>
                    <a:pt x="4094" y="2874"/>
                  </a:lnTo>
                  <a:lnTo>
                    <a:pt x="4102" y="2835"/>
                  </a:lnTo>
                  <a:lnTo>
                    <a:pt x="4109" y="2795"/>
                  </a:lnTo>
                  <a:lnTo>
                    <a:pt x="4114" y="2757"/>
                  </a:lnTo>
                  <a:lnTo>
                    <a:pt x="4119" y="2717"/>
                  </a:lnTo>
                  <a:lnTo>
                    <a:pt x="4122" y="2678"/>
                  </a:lnTo>
                  <a:lnTo>
                    <a:pt x="4125" y="2638"/>
                  </a:lnTo>
                  <a:lnTo>
                    <a:pt x="4126" y="2597"/>
                  </a:lnTo>
                  <a:lnTo>
                    <a:pt x="4126" y="2557"/>
                  </a:lnTo>
                  <a:lnTo>
                    <a:pt x="4126" y="2557"/>
                  </a:lnTo>
                  <a:lnTo>
                    <a:pt x="4126" y="2517"/>
                  </a:lnTo>
                  <a:lnTo>
                    <a:pt x="4125" y="2476"/>
                  </a:lnTo>
                  <a:lnTo>
                    <a:pt x="4122" y="2437"/>
                  </a:lnTo>
                  <a:lnTo>
                    <a:pt x="4119" y="2397"/>
                  </a:lnTo>
                  <a:lnTo>
                    <a:pt x="4114" y="2358"/>
                  </a:lnTo>
                  <a:lnTo>
                    <a:pt x="4109" y="2318"/>
                  </a:lnTo>
                  <a:lnTo>
                    <a:pt x="4102" y="2280"/>
                  </a:lnTo>
                  <a:lnTo>
                    <a:pt x="4094" y="2241"/>
                  </a:lnTo>
                  <a:lnTo>
                    <a:pt x="4087" y="2203"/>
                  </a:lnTo>
                  <a:lnTo>
                    <a:pt x="4077" y="2165"/>
                  </a:lnTo>
                  <a:lnTo>
                    <a:pt x="4067" y="2128"/>
                  </a:lnTo>
                  <a:lnTo>
                    <a:pt x="4056" y="2090"/>
                  </a:lnTo>
                  <a:lnTo>
                    <a:pt x="4044" y="2054"/>
                  </a:lnTo>
                  <a:lnTo>
                    <a:pt x="4032" y="2018"/>
                  </a:lnTo>
                  <a:lnTo>
                    <a:pt x="4017" y="1983"/>
                  </a:lnTo>
                  <a:lnTo>
                    <a:pt x="4003" y="1946"/>
                  </a:lnTo>
                  <a:lnTo>
                    <a:pt x="3988" y="1912"/>
                  </a:lnTo>
                  <a:lnTo>
                    <a:pt x="3972" y="1877"/>
                  </a:lnTo>
                  <a:lnTo>
                    <a:pt x="3955" y="1843"/>
                  </a:lnTo>
                  <a:lnTo>
                    <a:pt x="3937" y="1810"/>
                  </a:lnTo>
                  <a:lnTo>
                    <a:pt x="3918" y="1777"/>
                  </a:lnTo>
                  <a:lnTo>
                    <a:pt x="3900" y="1744"/>
                  </a:lnTo>
                  <a:lnTo>
                    <a:pt x="3879" y="1712"/>
                  </a:lnTo>
                  <a:lnTo>
                    <a:pt x="3858" y="1680"/>
                  </a:lnTo>
                  <a:lnTo>
                    <a:pt x="3837" y="1649"/>
                  </a:lnTo>
                  <a:lnTo>
                    <a:pt x="3815" y="1618"/>
                  </a:lnTo>
                  <a:lnTo>
                    <a:pt x="3792" y="1589"/>
                  </a:lnTo>
                  <a:lnTo>
                    <a:pt x="3768" y="1559"/>
                  </a:lnTo>
                  <a:lnTo>
                    <a:pt x="3743" y="1530"/>
                  </a:lnTo>
                  <a:lnTo>
                    <a:pt x="3718" y="1502"/>
                  </a:lnTo>
                  <a:lnTo>
                    <a:pt x="3693" y="1474"/>
                  </a:lnTo>
                  <a:lnTo>
                    <a:pt x="3666" y="1448"/>
                  </a:lnTo>
                  <a:lnTo>
                    <a:pt x="3639" y="1422"/>
                  </a:lnTo>
                  <a:lnTo>
                    <a:pt x="3611" y="1395"/>
                  </a:lnTo>
                  <a:lnTo>
                    <a:pt x="3584" y="1371"/>
                  </a:lnTo>
                  <a:lnTo>
                    <a:pt x="3555" y="1346"/>
                  </a:lnTo>
                  <a:lnTo>
                    <a:pt x="3526" y="1323"/>
                  </a:lnTo>
                  <a:lnTo>
                    <a:pt x="3496" y="1299"/>
                  </a:lnTo>
                  <a:lnTo>
                    <a:pt x="3465" y="1277"/>
                  </a:lnTo>
                  <a:lnTo>
                    <a:pt x="3434" y="1255"/>
                  </a:lnTo>
                  <a:lnTo>
                    <a:pt x="3402" y="1235"/>
                  </a:lnTo>
                  <a:lnTo>
                    <a:pt x="3371" y="1215"/>
                  </a:lnTo>
                  <a:lnTo>
                    <a:pt x="3338" y="1196"/>
                  </a:lnTo>
                  <a:lnTo>
                    <a:pt x="3305" y="1177"/>
                  </a:lnTo>
                  <a:lnTo>
                    <a:pt x="3270" y="1160"/>
                  </a:lnTo>
                  <a:lnTo>
                    <a:pt x="3237" y="1142"/>
                  </a:lnTo>
                  <a:lnTo>
                    <a:pt x="3202" y="1126"/>
                  </a:lnTo>
                  <a:lnTo>
                    <a:pt x="3167" y="1111"/>
                  </a:lnTo>
                  <a:lnTo>
                    <a:pt x="3132" y="1096"/>
                  </a:lnTo>
                  <a:lnTo>
                    <a:pt x="3097" y="1083"/>
                  </a:lnTo>
                  <a:lnTo>
                    <a:pt x="3060" y="1070"/>
                  </a:lnTo>
                  <a:lnTo>
                    <a:pt x="3023" y="1057"/>
                  </a:lnTo>
                  <a:lnTo>
                    <a:pt x="2987" y="1046"/>
                  </a:lnTo>
                  <a:lnTo>
                    <a:pt x="2949" y="1037"/>
                  </a:lnTo>
                  <a:lnTo>
                    <a:pt x="2911" y="1028"/>
                  </a:lnTo>
                  <a:lnTo>
                    <a:pt x="2873" y="1019"/>
                  </a:lnTo>
                  <a:lnTo>
                    <a:pt x="2835" y="1012"/>
                  </a:lnTo>
                  <a:lnTo>
                    <a:pt x="2795" y="1006"/>
                  </a:lnTo>
                  <a:lnTo>
                    <a:pt x="2757" y="1000"/>
                  </a:lnTo>
                  <a:lnTo>
                    <a:pt x="2717" y="996"/>
                  </a:lnTo>
                  <a:lnTo>
                    <a:pt x="2678" y="991"/>
                  </a:lnTo>
                  <a:lnTo>
                    <a:pt x="2638" y="989"/>
                  </a:lnTo>
                  <a:lnTo>
                    <a:pt x="2597" y="988"/>
                  </a:lnTo>
                  <a:lnTo>
                    <a:pt x="2557" y="987"/>
                  </a:lnTo>
                  <a:lnTo>
                    <a:pt x="2557" y="987"/>
                  </a:lnTo>
                  <a:close/>
                  <a:moveTo>
                    <a:pt x="2557" y="3849"/>
                  </a:moveTo>
                  <a:lnTo>
                    <a:pt x="2557" y="3849"/>
                  </a:lnTo>
                  <a:lnTo>
                    <a:pt x="2524" y="3849"/>
                  </a:lnTo>
                  <a:lnTo>
                    <a:pt x="2491" y="3848"/>
                  </a:lnTo>
                  <a:lnTo>
                    <a:pt x="2458" y="3846"/>
                  </a:lnTo>
                  <a:lnTo>
                    <a:pt x="2425" y="3843"/>
                  </a:lnTo>
                  <a:lnTo>
                    <a:pt x="2393" y="3839"/>
                  </a:lnTo>
                  <a:lnTo>
                    <a:pt x="2361" y="3835"/>
                  </a:lnTo>
                  <a:lnTo>
                    <a:pt x="2329" y="3829"/>
                  </a:lnTo>
                  <a:lnTo>
                    <a:pt x="2297" y="3823"/>
                  </a:lnTo>
                  <a:lnTo>
                    <a:pt x="2265" y="3816"/>
                  </a:lnTo>
                  <a:lnTo>
                    <a:pt x="2234" y="3809"/>
                  </a:lnTo>
                  <a:lnTo>
                    <a:pt x="2203" y="3801"/>
                  </a:lnTo>
                  <a:lnTo>
                    <a:pt x="2173" y="3791"/>
                  </a:lnTo>
                  <a:lnTo>
                    <a:pt x="2143" y="3782"/>
                  </a:lnTo>
                  <a:lnTo>
                    <a:pt x="2113" y="3771"/>
                  </a:lnTo>
                  <a:lnTo>
                    <a:pt x="2084" y="3760"/>
                  </a:lnTo>
                  <a:lnTo>
                    <a:pt x="2054" y="3748"/>
                  </a:lnTo>
                  <a:lnTo>
                    <a:pt x="2025" y="3735"/>
                  </a:lnTo>
                  <a:lnTo>
                    <a:pt x="1997" y="3722"/>
                  </a:lnTo>
                  <a:lnTo>
                    <a:pt x="1969" y="3708"/>
                  </a:lnTo>
                  <a:lnTo>
                    <a:pt x="1942" y="3693"/>
                  </a:lnTo>
                  <a:lnTo>
                    <a:pt x="1914" y="3678"/>
                  </a:lnTo>
                  <a:lnTo>
                    <a:pt x="1887" y="3662"/>
                  </a:lnTo>
                  <a:lnTo>
                    <a:pt x="1860" y="3646"/>
                  </a:lnTo>
                  <a:lnTo>
                    <a:pt x="1835" y="3628"/>
                  </a:lnTo>
                  <a:lnTo>
                    <a:pt x="1810" y="3611"/>
                  </a:lnTo>
                  <a:lnTo>
                    <a:pt x="1784" y="3593"/>
                  </a:lnTo>
                  <a:lnTo>
                    <a:pt x="1759" y="3573"/>
                  </a:lnTo>
                  <a:lnTo>
                    <a:pt x="1735" y="3554"/>
                  </a:lnTo>
                  <a:lnTo>
                    <a:pt x="1712" y="3534"/>
                  </a:lnTo>
                  <a:lnTo>
                    <a:pt x="1689" y="3514"/>
                  </a:lnTo>
                  <a:lnTo>
                    <a:pt x="1666" y="3493"/>
                  </a:lnTo>
                  <a:lnTo>
                    <a:pt x="1644" y="3471"/>
                  </a:lnTo>
                  <a:lnTo>
                    <a:pt x="1622" y="3449"/>
                  </a:lnTo>
                  <a:lnTo>
                    <a:pt x="1601" y="3426"/>
                  </a:lnTo>
                  <a:lnTo>
                    <a:pt x="1580" y="3403"/>
                  </a:lnTo>
                  <a:lnTo>
                    <a:pt x="1560" y="3378"/>
                  </a:lnTo>
                  <a:lnTo>
                    <a:pt x="1540" y="3354"/>
                  </a:lnTo>
                  <a:lnTo>
                    <a:pt x="1521" y="3330"/>
                  </a:lnTo>
                  <a:lnTo>
                    <a:pt x="1503" y="3305"/>
                  </a:lnTo>
                  <a:lnTo>
                    <a:pt x="1485" y="3279"/>
                  </a:lnTo>
                  <a:lnTo>
                    <a:pt x="1469" y="3253"/>
                  </a:lnTo>
                  <a:lnTo>
                    <a:pt x="1452" y="3227"/>
                  </a:lnTo>
                  <a:lnTo>
                    <a:pt x="1436" y="3200"/>
                  </a:lnTo>
                  <a:lnTo>
                    <a:pt x="1420" y="3173"/>
                  </a:lnTo>
                  <a:lnTo>
                    <a:pt x="1406" y="3145"/>
                  </a:lnTo>
                  <a:lnTo>
                    <a:pt x="1392" y="3117"/>
                  </a:lnTo>
                  <a:lnTo>
                    <a:pt x="1378" y="3088"/>
                  </a:lnTo>
                  <a:lnTo>
                    <a:pt x="1366" y="3059"/>
                  </a:lnTo>
                  <a:lnTo>
                    <a:pt x="1354" y="3031"/>
                  </a:lnTo>
                  <a:lnTo>
                    <a:pt x="1343" y="3001"/>
                  </a:lnTo>
                  <a:lnTo>
                    <a:pt x="1332" y="2971"/>
                  </a:lnTo>
                  <a:lnTo>
                    <a:pt x="1322" y="2941"/>
                  </a:lnTo>
                  <a:lnTo>
                    <a:pt x="1314" y="2911"/>
                  </a:lnTo>
                  <a:lnTo>
                    <a:pt x="1305" y="2880"/>
                  </a:lnTo>
                  <a:lnTo>
                    <a:pt x="1297" y="2848"/>
                  </a:lnTo>
                  <a:lnTo>
                    <a:pt x="1290" y="2817"/>
                  </a:lnTo>
                  <a:lnTo>
                    <a:pt x="1285" y="2786"/>
                  </a:lnTo>
                  <a:lnTo>
                    <a:pt x="1279" y="2754"/>
                  </a:lnTo>
                  <a:lnTo>
                    <a:pt x="1275" y="2722"/>
                  </a:lnTo>
                  <a:lnTo>
                    <a:pt x="1271" y="2689"/>
                  </a:lnTo>
                  <a:lnTo>
                    <a:pt x="1268" y="2657"/>
                  </a:lnTo>
                  <a:lnTo>
                    <a:pt x="1266" y="2624"/>
                  </a:lnTo>
                  <a:lnTo>
                    <a:pt x="1265" y="2591"/>
                  </a:lnTo>
                  <a:lnTo>
                    <a:pt x="1264" y="2557"/>
                  </a:lnTo>
                  <a:lnTo>
                    <a:pt x="1264" y="2557"/>
                  </a:lnTo>
                  <a:lnTo>
                    <a:pt x="1265" y="2524"/>
                  </a:lnTo>
                  <a:lnTo>
                    <a:pt x="1266" y="2491"/>
                  </a:lnTo>
                  <a:lnTo>
                    <a:pt x="1268" y="2458"/>
                  </a:lnTo>
                  <a:lnTo>
                    <a:pt x="1271" y="2425"/>
                  </a:lnTo>
                  <a:lnTo>
                    <a:pt x="1275" y="2393"/>
                  </a:lnTo>
                  <a:lnTo>
                    <a:pt x="1279" y="2361"/>
                  </a:lnTo>
                  <a:lnTo>
                    <a:pt x="1285" y="2329"/>
                  </a:lnTo>
                  <a:lnTo>
                    <a:pt x="1290" y="2297"/>
                  </a:lnTo>
                  <a:lnTo>
                    <a:pt x="1297" y="2265"/>
                  </a:lnTo>
                  <a:lnTo>
                    <a:pt x="1305" y="2234"/>
                  </a:lnTo>
                  <a:lnTo>
                    <a:pt x="1314" y="2204"/>
                  </a:lnTo>
                  <a:lnTo>
                    <a:pt x="1322" y="2173"/>
                  </a:lnTo>
                  <a:lnTo>
                    <a:pt x="1332" y="2143"/>
                  </a:lnTo>
                  <a:lnTo>
                    <a:pt x="1343" y="2113"/>
                  </a:lnTo>
                  <a:lnTo>
                    <a:pt x="1354" y="2084"/>
                  </a:lnTo>
                  <a:lnTo>
                    <a:pt x="1366" y="2054"/>
                  </a:lnTo>
                  <a:lnTo>
                    <a:pt x="1378" y="2025"/>
                  </a:lnTo>
                  <a:lnTo>
                    <a:pt x="1392" y="1997"/>
                  </a:lnTo>
                  <a:lnTo>
                    <a:pt x="1406" y="1969"/>
                  </a:lnTo>
                  <a:lnTo>
                    <a:pt x="1420" y="1942"/>
                  </a:lnTo>
                  <a:lnTo>
                    <a:pt x="1436" y="1914"/>
                  </a:lnTo>
                  <a:lnTo>
                    <a:pt x="1452" y="1888"/>
                  </a:lnTo>
                  <a:lnTo>
                    <a:pt x="1469" y="1860"/>
                  </a:lnTo>
                  <a:lnTo>
                    <a:pt x="1485" y="1835"/>
                  </a:lnTo>
                  <a:lnTo>
                    <a:pt x="1503" y="1810"/>
                  </a:lnTo>
                  <a:lnTo>
                    <a:pt x="1521" y="1785"/>
                  </a:lnTo>
                  <a:lnTo>
                    <a:pt x="1540" y="1759"/>
                  </a:lnTo>
                  <a:lnTo>
                    <a:pt x="1560" y="1735"/>
                  </a:lnTo>
                  <a:lnTo>
                    <a:pt x="1580" y="1712"/>
                  </a:lnTo>
                  <a:lnTo>
                    <a:pt x="1601" y="1689"/>
                  </a:lnTo>
                  <a:lnTo>
                    <a:pt x="1622" y="1666"/>
                  </a:lnTo>
                  <a:lnTo>
                    <a:pt x="1644" y="1644"/>
                  </a:lnTo>
                  <a:lnTo>
                    <a:pt x="1666" y="1622"/>
                  </a:lnTo>
                  <a:lnTo>
                    <a:pt x="1689" y="1601"/>
                  </a:lnTo>
                  <a:lnTo>
                    <a:pt x="1712" y="1580"/>
                  </a:lnTo>
                  <a:lnTo>
                    <a:pt x="1735" y="1560"/>
                  </a:lnTo>
                  <a:lnTo>
                    <a:pt x="1759" y="1540"/>
                  </a:lnTo>
                  <a:lnTo>
                    <a:pt x="1784" y="1522"/>
                  </a:lnTo>
                  <a:lnTo>
                    <a:pt x="1810" y="1503"/>
                  </a:lnTo>
                  <a:lnTo>
                    <a:pt x="1835" y="1485"/>
                  </a:lnTo>
                  <a:lnTo>
                    <a:pt x="1860" y="1469"/>
                  </a:lnTo>
                  <a:lnTo>
                    <a:pt x="1887" y="1452"/>
                  </a:lnTo>
                  <a:lnTo>
                    <a:pt x="1914" y="1436"/>
                  </a:lnTo>
                  <a:lnTo>
                    <a:pt x="1942" y="1420"/>
                  </a:lnTo>
                  <a:lnTo>
                    <a:pt x="1969" y="1406"/>
                  </a:lnTo>
                  <a:lnTo>
                    <a:pt x="1997" y="1392"/>
                  </a:lnTo>
                  <a:lnTo>
                    <a:pt x="2025" y="1379"/>
                  </a:lnTo>
                  <a:lnTo>
                    <a:pt x="2054" y="1367"/>
                  </a:lnTo>
                  <a:lnTo>
                    <a:pt x="2084" y="1354"/>
                  </a:lnTo>
                  <a:lnTo>
                    <a:pt x="2113" y="1343"/>
                  </a:lnTo>
                  <a:lnTo>
                    <a:pt x="2143" y="1332"/>
                  </a:lnTo>
                  <a:lnTo>
                    <a:pt x="2173" y="1323"/>
                  </a:lnTo>
                  <a:lnTo>
                    <a:pt x="2203" y="1314"/>
                  </a:lnTo>
                  <a:lnTo>
                    <a:pt x="2234" y="1305"/>
                  </a:lnTo>
                  <a:lnTo>
                    <a:pt x="2265" y="1297"/>
                  </a:lnTo>
                  <a:lnTo>
                    <a:pt x="2297" y="1291"/>
                  </a:lnTo>
                  <a:lnTo>
                    <a:pt x="2329" y="1285"/>
                  </a:lnTo>
                  <a:lnTo>
                    <a:pt x="2361" y="1280"/>
                  </a:lnTo>
                  <a:lnTo>
                    <a:pt x="2393" y="1275"/>
                  </a:lnTo>
                  <a:lnTo>
                    <a:pt x="2425" y="1271"/>
                  </a:lnTo>
                  <a:lnTo>
                    <a:pt x="2458" y="1269"/>
                  </a:lnTo>
                  <a:lnTo>
                    <a:pt x="2491" y="1266"/>
                  </a:lnTo>
                  <a:lnTo>
                    <a:pt x="2524" y="1265"/>
                  </a:lnTo>
                  <a:lnTo>
                    <a:pt x="2557" y="1264"/>
                  </a:lnTo>
                  <a:lnTo>
                    <a:pt x="2557" y="1264"/>
                  </a:lnTo>
                  <a:lnTo>
                    <a:pt x="2591" y="1265"/>
                  </a:lnTo>
                  <a:lnTo>
                    <a:pt x="2624" y="1266"/>
                  </a:lnTo>
                  <a:lnTo>
                    <a:pt x="2657" y="1269"/>
                  </a:lnTo>
                  <a:lnTo>
                    <a:pt x="2689" y="1271"/>
                  </a:lnTo>
                  <a:lnTo>
                    <a:pt x="2722" y="1275"/>
                  </a:lnTo>
                  <a:lnTo>
                    <a:pt x="2753" y="1280"/>
                  </a:lnTo>
                  <a:lnTo>
                    <a:pt x="2785" y="1285"/>
                  </a:lnTo>
                  <a:lnTo>
                    <a:pt x="2817" y="1291"/>
                  </a:lnTo>
                  <a:lnTo>
                    <a:pt x="2848" y="1297"/>
                  </a:lnTo>
                  <a:lnTo>
                    <a:pt x="2880" y="1305"/>
                  </a:lnTo>
                  <a:lnTo>
                    <a:pt x="2911" y="1314"/>
                  </a:lnTo>
                  <a:lnTo>
                    <a:pt x="2940" y="1323"/>
                  </a:lnTo>
                  <a:lnTo>
                    <a:pt x="2971" y="1332"/>
                  </a:lnTo>
                  <a:lnTo>
                    <a:pt x="3001" y="1343"/>
                  </a:lnTo>
                  <a:lnTo>
                    <a:pt x="3031" y="1354"/>
                  </a:lnTo>
                  <a:lnTo>
                    <a:pt x="3059" y="1367"/>
                  </a:lnTo>
                  <a:lnTo>
                    <a:pt x="3088" y="1379"/>
                  </a:lnTo>
                  <a:lnTo>
                    <a:pt x="3116" y="1392"/>
                  </a:lnTo>
                  <a:lnTo>
                    <a:pt x="3145" y="1406"/>
                  </a:lnTo>
                  <a:lnTo>
                    <a:pt x="3173" y="1420"/>
                  </a:lnTo>
                  <a:lnTo>
                    <a:pt x="3200" y="1436"/>
                  </a:lnTo>
                  <a:lnTo>
                    <a:pt x="3226" y="1452"/>
                  </a:lnTo>
                  <a:lnTo>
                    <a:pt x="3253" y="1469"/>
                  </a:lnTo>
                  <a:lnTo>
                    <a:pt x="3279" y="1485"/>
                  </a:lnTo>
                  <a:lnTo>
                    <a:pt x="3305" y="1503"/>
                  </a:lnTo>
                  <a:lnTo>
                    <a:pt x="3330" y="1522"/>
                  </a:lnTo>
                  <a:lnTo>
                    <a:pt x="3354" y="1540"/>
                  </a:lnTo>
                  <a:lnTo>
                    <a:pt x="3378" y="1560"/>
                  </a:lnTo>
                  <a:lnTo>
                    <a:pt x="3402" y="1580"/>
                  </a:lnTo>
                  <a:lnTo>
                    <a:pt x="3426" y="1601"/>
                  </a:lnTo>
                  <a:lnTo>
                    <a:pt x="3449" y="1622"/>
                  </a:lnTo>
                  <a:lnTo>
                    <a:pt x="3471" y="1644"/>
                  </a:lnTo>
                  <a:lnTo>
                    <a:pt x="3493" y="1666"/>
                  </a:lnTo>
                  <a:lnTo>
                    <a:pt x="3514" y="1689"/>
                  </a:lnTo>
                  <a:lnTo>
                    <a:pt x="3533" y="1712"/>
                  </a:lnTo>
                  <a:lnTo>
                    <a:pt x="3554" y="1735"/>
                  </a:lnTo>
                  <a:lnTo>
                    <a:pt x="3573" y="1759"/>
                  </a:lnTo>
                  <a:lnTo>
                    <a:pt x="3593" y="1785"/>
                  </a:lnTo>
                  <a:lnTo>
                    <a:pt x="3610" y="1810"/>
                  </a:lnTo>
                  <a:lnTo>
                    <a:pt x="3628" y="1835"/>
                  </a:lnTo>
                  <a:lnTo>
                    <a:pt x="3646" y="1860"/>
                  </a:lnTo>
                  <a:lnTo>
                    <a:pt x="3662" y="1888"/>
                  </a:lnTo>
                  <a:lnTo>
                    <a:pt x="3677" y="1914"/>
                  </a:lnTo>
                  <a:lnTo>
                    <a:pt x="3693" y="1942"/>
                  </a:lnTo>
                  <a:lnTo>
                    <a:pt x="3708" y="1969"/>
                  </a:lnTo>
                  <a:lnTo>
                    <a:pt x="3721" y="1997"/>
                  </a:lnTo>
                  <a:lnTo>
                    <a:pt x="3735" y="2025"/>
                  </a:lnTo>
                  <a:lnTo>
                    <a:pt x="3748" y="2054"/>
                  </a:lnTo>
                  <a:lnTo>
                    <a:pt x="3760" y="2084"/>
                  </a:lnTo>
                  <a:lnTo>
                    <a:pt x="3771" y="2113"/>
                  </a:lnTo>
                  <a:lnTo>
                    <a:pt x="3782" y="2143"/>
                  </a:lnTo>
                  <a:lnTo>
                    <a:pt x="3791" y="2173"/>
                  </a:lnTo>
                  <a:lnTo>
                    <a:pt x="3801" y="2204"/>
                  </a:lnTo>
                  <a:lnTo>
                    <a:pt x="3808" y="2234"/>
                  </a:lnTo>
                  <a:lnTo>
                    <a:pt x="3816" y="2265"/>
                  </a:lnTo>
                  <a:lnTo>
                    <a:pt x="3823" y="2297"/>
                  </a:lnTo>
                  <a:lnTo>
                    <a:pt x="3829" y="2329"/>
                  </a:lnTo>
                  <a:lnTo>
                    <a:pt x="3835" y="2361"/>
                  </a:lnTo>
                  <a:lnTo>
                    <a:pt x="3839" y="2393"/>
                  </a:lnTo>
                  <a:lnTo>
                    <a:pt x="3842" y="2425"/>
                  </a:lnTo>
                  <a:lnTo>
                    <a:pt x="3846" y="2458"/>
                  </a:lnTo>
                  <a:lnTo>
                    <a:pt x="3848" y="2491"/>
                  </a:lnTo>
                  <a:lnTo>
                    <a:pt x="3849" y="2524"/>
                  </a:lnTo>
                  <a:lnTo>
                    <a:pt x="3849" y="2557"/>
                  </a:lnTo>
                  <a:lnTo>
                    <a:pt x="3849" y="2557"/>
                  </a:lnTo>
                  <a:lnTo>
                    <a:pt x="3849" y="2591"/>
                  </a:lnTo>
                  <a:lnTo>
                    <a:pt x="3848" y="2624"/>
                  </a:lnTo>
                  <a:lnTo>
                    <a:pt x="3846" y="2657"/>
                  </a:lnTo>
                  <a:lnTo>
                    <a:pt x="3842" y="2689"/>
                  </a:lnTo>
                  <a:lnTo>
                    <a:pt x="3839" y="2722"/>
                  </a:lnTo>
                  <a:lnTo>
                    <a:pt x="3835" y="2754"/>
                  </a:lnTo>
                  <a:lnTo>
                    <a:pt x="3829" y="2786"/>
                  </a:lnTo>
                  <a:lnTo>
                    <a:pt x="3823" y="2817"/>
                  </a:lnTo>
                  <a:lnTo>
                    <a:pt x="3816" y="2848"/>
                  </a:lnTo>
                  <a:lnTo>
                    <a:pt x="3808" y="2880"/>
                  </a:lnTo>
                  <a:lnTo>
                    <a:pt x="3801" y="2911"/>
                  </a:lnTo>
                  <a:lnTo>
                    <a:pt x="3791" y="2941"/>
                  </a:lnTo>
                  <a:lnTo>
                    <a:pt x="3782" y="2971"/>
                  </a:lnTo>
                  <a:lnTo>
                    <a:pt x="3771" y="3001"/>
                  </a:lnTo>
                  <a:lnTo>
                    <a:pt x="3760" y="3031"/>
                  </a:lnTo>
                  <a:lnTo>
                    <a:pt x="3748" y="3059"/>
                  </a:lnTo>
                  <a:lnTo>
                    <a:pt x="3735" y="3088"/>
                  </a:lnTo>
                  <a:lnTo>
                    <a:pt x="3721" y="3117"/>
                  </a:lnTo>
                  <a:lnTo>
                    <a:pt x="3708" y="3145"/>
                  </a:lnTo>
                  <a:lnTo>
                    <a:pt x="3693" y="3173"/>
                  </a:lnTo>
                  <a:lnTo>
                    <a:pt x="3677" y="3200"/>
                  </a:lnTo>
                  <a:lnTo>
                    <a:pt x="3662" y="3227"/>
                  </a:lnTo>
                  <a:lnTo>
                    <a:pt x="3646" y="3253"/>
                  </a:lnTo>
                  <a:lnTo>
                    <a:pt x="3628" y="3279"/>
                  </a:lnTo>
                  <a:lnTo>
                    <a:pt x="3610" y="3305"/>
                  </a:lnTo>
                  <a:lnTo>
                    <a:pt x="3593" y="3330"/>
                  </a:lnTo>
                  <a:lnTo>
                    <a:pt x="3573" y="3354"/>
                  </a:lnTo>
                  <a:lnTo>
                    <a:pt x="3554" y="3378"/>
                  </a:lnTo>
                  <a:lnTo>
                    <a:pt x="3533" y="3403"/>
                  </a:lnTo>
                  <a:lnTo>
                    <a:pt x="3514" y="3426"/>
                  </a:lnTo>
                  <a:lnTo>
                    <a:pt x="3493" y="3449"/>
                  </a:lnTo>
                  <a:lnTo>
                    <a:pt x="3471" y="3471"/>
                  </a:lnTo>
                  <a:lnTo>
                    <a:pt x="3449" y="3493"/>
                  </a:lnTo>
                  <a:lnTo>
                    <a:pt x="3426" y="3514"/>
                  </a:lnTo>
                  <a:lnTo>
                    <a:pt x="3402" y="3534"/>
                  </a:lnTo>
                  <a:lnTo>
                    <a:pt x="3378" y="3554"/>
                  </a:lnTo>
                  <a:lnTo>
                    <a:pt x="3354" y="3573"/>
                  </a:lnTo>
                  <a:lnTo>
                    <a:pt x="3330" y="3593"/>
                  </a:lnTo>
                  <a:lnTo>
                    <a:pt x="3305" y="3611"/>
                  </a:lnTo>
                  <a:lnTo>
                    <a:pt x="3279" y="3628"/>
                  </a:lnTo>
                  <a:lnTo>
                    <a:pt x="3253" y="3646"/>
                  </a:lnTo>
                  <a:lnTo>
                    <a:pt x="3226" y="3662"/>
                  </a:lnTo>
                  <a:lnTo>
                    <a:pt x="3200" y="3678"/>
                  </a:lnTo>
                  <a:lnTo>
                    <a:pt x="3173" y="3693"/>
                  </a:lnTo>
                  <a:lnTo>
                    <a:pt x="3145" y="3708"/>
                  </a:lnTo>
                  <a:lnTo>
                    <a:pt x="3116" y="3722"/>
                  </a:lnTo>
                  <a:lnTo>
                    <a:pt x="3088" y="3735"/>
                  </a:lnTo>
                  <a:lnTo>
                    <a:pt x="3059" y="3748"/>
                  </a:lnTo>
                  <a:lnTo>
                    <a:pt x="3031" y="3760"/>
                  </a:lnTo>
                  <a:lnTo>
                    <a:pt x="3001" y="3771"/>
                  </a:lnTo>
                  <a:lnTo>
                    <a:pt x="2971" y="3782"/>
                  </a:lnTo>
                  <a:lnTo>
                    <a:pt x="2940" y="3791"/>
                  </a:lnTo>
                  <a:lnTo>
                    <a:pt x="2911" y="3801"/>
                  </a:lnTo>
                  <a:lnTo>
                    <a:pt x="2880" y="3809"/>
                  </a:lnTo>
                  <a:lnTo>
                    <a:pt x="2848" y="3816"/>
                  </a:lnTo>
                  <a:lnTo>
                    <a:pt x="2817" y="3823"/>
                  </a:lnTo>
                  <a:lnTo>
                    <a:pt x="2785" y="3829"/>
                  </a:lnTo>
                  <a:lnTo>
                    <a:pt x="2753" y="3835"/>
                  </a:lnTo>
                  <a:lnTo>
                    <a:pt x="2722" y="3839"/>
                  </a:lnTo>
                  <a:lnTo>
                    <a:pt x="2689" y="3843"/>
                  </a:lnTo>
                  <a:lnTo>
                    <a:pt x="2657" y="3846"/>
                  </a:lnTo>
                  <a:lnTo>
                    <a:pt x="2624" y="3848"/>
                  </a:lnTo>
                  <a:lnTo>
                    <a:pt x="2591" y="3849"/>
                  </a:lnTo>
                  <a:lnTo>
                    <a:pt x="2557" y="3849"/>
                  </a:lnTo>
                  <a:lnTo>
                    <a:pt x="2557" y="3849"/>
                  </a:lnTo>
                  <a:close/>
                  <a:moveTo>
                    <a:pt x="2557" y="2276"/>
                  </a:moveTo>
                  <a:lnTo>
                    <a:pt x="2557" y="2276"/>
                  </a:lnTo>
                  <a:lnTo>
                    <a:pt x="2542" y="2276"/>
                  </a:lnTo>
                  <a:lnTo>
                    <a:pt x="2528" y="2277"/>
                  </a:lnTo>
                  <a:lnTo>
                    <a:pt x="2514" y="2280"/>
                  </a:lnTo>
                  <a:lnTo>
                    <a:pt x="2500" y="2282"/>
                  </a:lnTo>
                  <a:lnTo>
                    <a:pt x="2486" y="2285"/>
                  </a:lnTo>
                  <a:lnTo>
                    <a:pt x="2473" y="2288"/>
                  </a:lnTo>
                  <a:lnTo>
                    <a:pt x="2460" y="2293"/>
                  </a:lnTo>
                  <a:lnTo>
                    <a:pt x="2448" y="2298"/>
                  </a:lnTo>
                  <a:lnTo>
                    <a:pt x="2436" y="2304"/>
                  </a:lnTo>
                  <a:lnTo>
                    <a:pt x="2422" y="2310"/>
                  </a:lnTo>
                  <a:lnTo>
                    <a:pt x="2399" y="2324"/>
                  </a:lnTo>
                  <a:lnTo>
                    <a:pt x="2378" y="2340"/>
                  </a:lnTo>
                  <a:lnTo>
                    <a:pt x="2359" y="2359"/>
                  </a:lnTo>
                  <a:lnTo>
                    <a:pt x="2340" y="2379"/>
                  </a:lnTo>
                  <a:lnTo>
                    <a:pt x="2323" y="2399"/>
                  </a:lnTo>
                  <a:lnTo>
                    <a:pt x="2310" y="2424"/>
                  </a:lnTo>
                  <a:lnTo>
                    <a:pt x="2304" y="2436"/>
                  </a:lnTo>
                  <a:lnTo>
                    <a:pt x="2298" y="2448"/>
                  </a:lnTo>
                  <a:lnTo>
                    <a:pt x="2293" y="2460"/>
                  </a:lnTo>
                  <a:lnTo>
                    <a:pt x="2288" y="2473"/>
                  </a:lnTo>
                  <a:lnTo>
                    <a:pt x="2285" y="2486"/>
                  </a:lnTo>
                  <a:lnTo>
                    <a:pt x="2282" y="2501"/>
                  </a:lnTo>
                  <a:lnTo>
                    <a:pt x="2279" y="2514"/>
                  </a:lnTo>
                  <a:lnTo>
                    <a:pt x="2277" y="2528"/>
                  </a:lnTo>
                  <a:lnTo>
                    <a:pt x="2276" y="2542"/>
                  </a:lnTo>
                  <a:lnTo>
                    <a:pt x="2276" y="2557"/>
                  </a:lnTo>
                  <a:lnTo>
                    <a:pt x="2276" y="2557"/>
                  </a:lnTo>
                  <a:lnTo>
                    <a:pt x="2276" y="2572"/>
                  </a:lnTo>
                  <a:lnTo>
                    <a:pt x="2277" y="2586"/>
                  </a:lnTo>
                  <a:lnTo>
                    <a:pt x="2279" y="2600"/>
                  </a:lnTo>
                  <a:lnTo>
                    <a:pt x="2282" y="2614"/>
                  </a:lnTo>
                  <a:lnTo>
                    <a:pt x="2285" y="2627"/>
                  </a:lnTo>
                  <a:lnTo>
                    <a:pt x="2288" y="2640"/>
                  </a:lnTo>
                  <a:lnTo>
                    <a:pt x="2293" y="2654"/>
                  </a:lnTo>
                  <a:lnTo>
                    <a:pt x="2298" y="2667"/>
                  </a:lnTo>
                  <a:lnTo>
                    <a:pt x="2304" y="2679"/>
                  </a:lnTo>
                  <a:lnTo>
                    <a:pt x="2310" y="2691"/>
                  </a:lnTo>
                  <a:lnTo>
                    <a:pt x="2323" y="2714"/>
                  </a:lnTo>
                  <a:lnTo>
                    <a:pt x="2340" y="2736"/>
                  </a:lnTo>
                  <a:lnTo>
                    <a:pt x="2359" y="2756"/>
                  </a:lnTo>
                  <a:lnTo>
                    <a:pt x="2378" y="2775"/>
                  </a:lnTo>
                  <a:lnTo>
                    <a:pt x="2399" y="2790"/>
                  </a:lnTo>
                  <a:lnTo>
                    <a:pt x="2422" y="2804"/>
                  </a:lnTo>
                  <a:lnTo>
                    <a:pt x="2436" y="2811"/>
                  </a:lnTo>
                  <a:lnTo>
                    <a:pt x="2448" y="2816"/>
                  </a:lnTo>
                  <a:lnTo>
                    <a:pt x="2460" y="2822"/>
                  </a:lnTo>
                  <a:lnTo>
                    <a:pt x="2473" y="2826"/>
                  </a:lnTo>
                  <a:lnTo>
                    <a:pt x="2486" y="2830"/>
                  </a:lnTo>
                  <a:lnTo>
                    <a:pt x="2500" y="2833"/>
                  </a:lnTo>
                  <a:lnTo>
                    <a:pt x="2514" y="2835"/>
                  </a:lnTo>
                  <a:lnTo>
                    <a:pt x="2528" y="2837"/>
                  </a:lnTo>
                  <a:lnTo>
                    <a:pt x="2542" y="2838"/>
                  </a:lnTo>
                  <a:lnTo>
                    <a:pt x="2557" y="2838"/>
                  </a:lnTo>
                  <a:lnTo>
                    <a:pt x="2557" y="2838"/>
                  </a:lnTo>
                  <a:lnTo>
                    <a:pt x="2571" y="2838"/>
                  </a:lnTo>
                  <a:lnTo>
                    <a:pt x="2585" y="2837"/>
                  </a:lnTo>
                  <a:lnTo>
                    <a:pt x="2599" y="2835"/>
                  </a:lnTo>
                  <a:lnTo>
                    <a:pt x="2614" y="2833"/>
                  </a:lnTo>
                  <a:lnTo>
                    <a:pt x="2627" y="2830"/>
                  </a:lnTo>
                  <a:lnTo>
                    <a:pt x="2640" y="2826"/>
                  </a:lnTo>
                  <a:lnTo>
                    <a:pt x="2653" y="2822"/>
                  </a:lnTo>
                  <a:lnTo>
                    <a:pt x="2667" y="2816"/>
                  </a:lnTo>
                  <a:lnTo>
                    <a:pt x="2679" y="2811"/>
                  </a:lnTo>
                  <a:lnTo>
                    <a:pt x="2691" y="2804"/>
                  </a:lnTo>
                  <a:lnTo>
                    <a:pt x="2714" y="2790"/>
                  </a:lnTo>
                  <a:lnTo>
                    <a:pt x="2736" y="2775"/>
                  </a:lnTo>
                  <a:lnTo>
                    <a:pt x="2756" y="2756"/>
                  </a:lnTo>
                  <a:lnTo>
                    <a:pt x="2774" y="2736"/>
                  </a:lnTo>
                  <a:lnTo>
                    <a:pt x="2790" y="2714"/>
                  </a:lnTo>
                  <a:lnTo>
                    <a:pt x="2804" y="2691"/>
                  </a:lnTo>
                  <a:lnTo>
                    <a:pt x="2811" y="2679"/>
                  </a:lnTo>
                  <a:lnTo>
                    <a:pt x="2816" y="2667"/>
                  </a:lnTo>
                  <a:lnTo>
                    <a:pt x="2821" y="2654"/>
                  </a:lnTo>
                  <a:lnTo>
                    <a:pt x="2826" y="2640"/>
                  </a:lnTo>
                  <a:lnTo>
                    <a:pt x="2829" y="2627"/>
                  </a:lnTo>
                  <a:lnTo>
                    <a:pt x="2833" y="2614"/>
                  </a:lnTo>
                  <a:lnTo>
                    <a:pt x="2835" y="2600"/>
                  </a:lnTo>
                  <a:lnTo>
                    <a:pt x="2837" y="2586"/>
                  </a:lnTo>
                  <a:lnTo>
                    <a:pt x="2838" y="2572"/>
                  </a:lnTo>
                  <a:lnTo>
                    <a:pt x="2838" y="2557"/>
                  </a:lnTo>
                  <a:lnTo>
                    <a:pt x="2838" y="2557"/>
                  </a:lnTo>
                  <a:lnTo>
                    <a:pt x="2838" y="2542"/>
                  </a:lnTo>
                  <a:lnTo>
                    <a:pt x="2837" y="2528"/>
                  </a:lnTo>
                  <a:lnTo>
                    <a:pt x="2835" y="2514"/>
                  </a:lnTo>
                  <a:lnTo>
                    <a:pt x="2833" y="2501"/>
                  </a:lnTo>
                  <a:lnTo>
                    <a:pt x="2829" y="2486"/>
                  </a:lnTo>
                  <a:lnTo>
                    <a:pt x="2826" y="2473"/>
                  </a:lnTo>
                  <a:lnTo>
                    <a:pt x="2821" y="2460"/>
                  </a:lnTo>
                  <a:lnTo>
                    <a:pt x="2816" y="2448"/>
                  </a:lnTo>
                  <a:lnTo>
                    <a:pt x="2811" y="2436"/>
                  </a:lnTo>
                  <a:lnTo>
                    <a:pt x="2804" y="2424"/>
                  </a:lnTo>
                  <a:lnTo>
                    <a:pt x="2790" y="2399"/>
                  </a:lnTo>
                  <a:lnTo>
                    <a:pt x="2774" y="2379"/>
                  </a:lnTo>
                  <a:lnTo>
                    <a:pt x="2756" y="2359"/>
                  </a:lnTo>
                  <a:lnTo>
                    <a:pt x="2736" y="2340"/>
                  </a:lnTo>
                  <a:lnTo>
                    <a:pt x="2714" y="2324"/>
                  </a:lnTo>
                  <a:lnTo>
                    <a:pt x="2691" y="2310"/>
                  </a:lnTo>
                  <a:lnTo>
                    <a:pt x="2679" y="2304"/>
                  </a:lnTo>
                  <a:lnTo>
                    <a:pt x="2667" y="2298"/>
                  </a:lnTo>
                  <a:lnTo>
                    <a:pt x="2653" y="2293"/>
                  </a:lnTo>
                  <a:lnTo>
                    <a:pt x="2640" y="2288"/>
                  </a:lnTo>
                  <a:lnTo>
                    <a:pt x="2627" y="2285"/>
                  </a:lnTo>
                  <a:lnTo>
                    <a:pt x="2614" y="2282"/>
                  </a:lnTo>
                  <a:lnTo>
                    <a:pt x="2599" y="2280"/>
                  </a:lnTo>
                  <a:lnTo>
                    <a:pt x="2585" y="2277"/>
                  </a:lnTo>
                  <a:lnTo>
                    <a:pt x="2571" y="2276"/>
                  </a:lnTo>
                  <a:lnTo>
                    <a:pt x="2557" y="2276"/>
                  </a:lnTo>
                  <a:lnTo>
                    <a:pt x="2557" y="2276"/>
                  </a:lnTo>
                  <a:close/>
                  <a:moveTo>
                    <a:pt x="5012" y="2369"/>
                  </a:moveTo>
                  <a:lnTo>
                    <a:pt x="4707" y="2225"/>
                  </a:lnTo>
                  <a:lnTo>
                    <a:pt x="4707" y="2225"/>
                  </a:lnTo>
                  <a:lnTo>
                    <a:pt x="4699" y="2220"/>
                  </a:lnTo>
                  <a:lnTo>
                    <a:pt x="4694" y="2216"/>
                  </a:lnTo>
                  <a:lnTo>
                    <a:pt x="4687" y="2210"/>
                  </a:lnTo>
                  <a:lnTo>
                    <a:pt x="4683" y="2205"/>
                  </a:lnTo>
                  <a:lnTo>
                    <a:pt x="4678" y="2198"/>
                  </a:lnTo>
                  <a:lnTo>
                    <a:pt x="4675" y="2192"/>
                  </a:lnTo>
                  <a:lnTo>
                    <a:pt x="4672" y="2184"/>
                  </a:lnTo>
                  <a:lnTo>
                    <a:pt x="4670" y="2176"/>
                  </a:lnTo>
                  <a:lnTo>
                    <a:pt x="4670" y="2176"/>
                  </a:lnTo>
                  <a:lnTo>
                    <a:pt x="4661" y="2130"/>
                  </a:lnTo>
                  <a:lnTo>
                    <a:pt x="4652" y="2085"/>
                  </a:lnTo>
                  <a:lnTo>
                    <a:pt x="4641" y="2039"/>
                  </a:lnTo>
                  <a:lnTo>
                    <a:pt x="4629" y="1995"/>
                  </a:lnTo>
                  <a:lnTo>
                    <a:pt x="4617" y="1950"/>
                  </a:lnTo>
                  <a:lnTo>
                    <a:pt x="4604" y="1906"/>
                  </a:lnTo>
                  <a:lnTo>
                    <a:pt x="4589" y="1863"/>
                  </a:lnTo>
                  <a:lnTo>
                    <a:pt x="4574" y="1820"/>
                  </a:lnTo>
                  <a:lnTo>
                    <a:pt x="4574" y="1820"/>
                  </a:lnTo>
                  <a:lnTo>
                    <a:pt x="4572" y="1812"/>
                  </a:lnTo>
                  <a:lnTo>
                    <a:pt x="4571" y="1804"/>
                  </a:lnTo>
                  <a:lnTo>
                    <a:pt x="4571" y="1797"/>
                  </a:lnTo>
                  <a:lnTo>
                    <a:pt x="4571" y="1789"/>
                  </a:lnTo>
                  <a:lnTo>
                    <a:pt x="4572" y="1781"/>
                  </a:lnTo>
                  <a:lnTo>
                    <a:pt x="4575" y="1774"/>
                  </a:lnTo>
                  <a:lnTo>
                    <a:pt x="4578" y="1767"/>
                  </a:lnTo>
                  <a:lnTo>
                    <a:pt x="4582" y="1760"/>
                  </a:lnTo>
                  <a:lnTo>
                    <a:pt x="4773" y="1483"/>
                  </a:lnTo>
                  <a:lnTo>
                    <a:pt x="4773" y="1483"/>
                  </a:lnTo>
                  <a:lnTo>
                    <a:pt x="4780" y="1473"/>
                  </a:lnTo>
                  <a:lnTo>
                    <a:pt x="4785" y="1462"/>
                  </a:lnTo>
                  <a:lnTo>
                    <a:pt x="4790" y="1450"/>
                  </a:lnTo>
                  <a:lnTo>
                    <a:pt x="4794" y="1439"/>
                  </a:lnTo>
                  <a:lnTo>
                    <a:pt x="4797" y="1427"/>
                  </a:lnTo>
                  <a:lnTo>
                    <a:pt x="4799" y="1415"/>
                  </a:lnTo>
                  <a:lnTo>
                    <a:pt x="4802" y="1403"/>
                  </a:lnTo>
                  <a:lnTo>
                    <a:pt x="4803" y="1391"/>
                  </a:lnTo>
                  <a:lnTo>
                    <a:pt x="4803" y="1379"/>
                  </a:lnTo>
                  <a:lnTo>
                    <a:pt x="4803" y="1367"/>
                  </a:lnTo>
                  <a:lnTo>
                    <a:pt x="4803" y="1356"/>
                  </a:lnTo>
                  <a:lnTo>
                    <a:pt x="4801" y="1345"/>
                  </a:lnTo>
                  <a:lnTo>
                    <a:pt x="4798" y="1335"/>
                  </a:lnTo>
                  <a:lnTo>
                    <a:pt x="4796" y="1325"/>
                  </a:lnTo>
                  <a:lnTo>
                    <a:pt x="4793" y="1317"/>
                  </a:lnTo>
                  <a:lnTo>
                    <a:pt x="4788" y="1309"/>
                  </a:lnTo>
                  <a:lnTo>
                    <a:pt x="4741" y="1228"/>
                  </a:lnTo>
                  <a:lnTo>
                    <a:pt x="4741" y="1228"/>
                  </a:lnTo>
                  <a:lnTo>
                    <a:pt x="4737" y="1220"/>
                  </a:lnTo>
                  <a:lnTo>
                    <a:pt x="4731" y="1214"/>
                  </a:lnTo>
                  <a:lnTo>
                    <a:pt x="4725" y="1207"/>
                  </a:lnTo>
                  <a:lnTo>
                    <a:pt x="4717" y="1200"/>
                  </a:lnTo>
                  <a:lnTo>
                    <a:pt x="4699" y="1187"/>
                  </a:lnTo>
                  <a:lnTo>
                    <a:pt x="4681" y="1177"/>
                  </a:lnTo>
                  <a:lnTo>
                    <a:pt x="4660" y="1169"/>
                  </a:lnTo>
                  <a:lnTo>
                    <a:pt x="4638" y="1161"/>
                  </a:lnTo>
                  <a:lnTo>
                    <a:pt x="4616" y="1156"/>
                  </a:lnTo>
                  <a:lnTo>
                    <a:pt x="4605" y="1155"/>
                  </a:lnTo>
                  <a:lnTo>
                    <a:pt x="4594" y="1155"/>
                  </a:lnTo>
                  <a:lnTo>
                    <a:pt x="4594" y="1155"/>
                  </a:lnTo>
                  <a:lnTo>
                    <a:pt x="4582" y="1156"/>
                  </a:lnTo>
                  <a:lnTo>
                    <a:pt x="4244" y="1185"/>
                  </a:lnTo>
                  <a:lnTo>
                    <a:pt x="4244" y="1185"/>
                  </a:lnTo>
                  <a:lnTo>
                    <a:pt x="4238" y="1186"/>
                  </a:lnTo>
                  <a:lnTo>
                    <a:pt x="4238" y="1186"/>
                  </a:lnTo>
                  <a:lnTo>
                    <a:pt x="4231" y="1185"/>
                  </a:lnTo>
                  <a:lnTo>
                    <a:pt x="4224" y="1184"/>
                  </a:lnTo>
                  <a:lnTo>
                    <a:pt x="4218" y="1182"/>
                  </a:lnTo>
                  <a:lnTo>
                    <a:pt x="4211" y="1180"/>
                  </a:lnTo>
                  <a:lnTo>
                    <a:pt x="4204" y="1176"/>
                  </a:lnTo>
                  <a:lnTo>
                    <a:pt x="4199" y="1173"/>
                  </a:lnTo>
                  <a:lnTo>
                    <a:pt x="4193" y="1167"/>
                  </a:lnTo>
                  <a:lnTo>
                    <a:pt x="4188" y="1163"/>
                  </a:lnTo>
                  <a:lnTo>
                    <a:pt x="4188" y="1163"/>
                  </a:lnTo>
                  <a:lnTo>
                    <a:pt x="4158" y="1128"/>
                  </a:lnTo>
                  <a:lnTo>
                    <a:pt x="4126" y="1094"/>
                  </a:lnTo>
                  <a:lnTo>
                    <a:pt x="4094" y="1060"/>
                  </a:lnTo>
                  <a:lnTo>
                    <a:pt x="4062" y="1027"/>
                  </a:lnTo>
                  <a:lnTo>
                    <a:pt x="4029" y="995"/>
                  </a:lnTo>
                  <a:lnTo>
                    <a:pt x="3995" y="964"/>
                  </a:lnTo>
                  <a:lnTo>
                    <a:pt x="3961" y="933"/>
                  </a:lnTo>
                  <a:lnTo>
                    <a:pt x="3927" y="905"/>
                  </a:lnTo>
                  <a:lnTo>
                    <a:pt x="3927" y="905"/>
                  </a:lnTo>
                  <a:lnTo>
                    <a:pt x="3922" y="899"/>
                  </a:lnTo>
                  <a:lnTo>
                    <a:pt x="3916" y="892"/>
                  </a:lnTo>
                  <a:lnTo>
                    <a:pt x="3912" y="887"/>
                  </a:lnTo>
                  <a:lnTo>
                    <a:pt x="3908" y="879"/>
                  </a:lnTo>
                  <a:lnTo>
                    <a:pt x="3905" y="873"/>
                  </a:lnTo>
                  <a:lnTo>
                    <a:pt x="3904" y="865"/>
                  </a:lnTo>
                  <a:lnTo>
                    <a:pt x="3903" y="857"/>
                  </a:lnTo>
                  <a:lnTo>
                    <a:pt x="3903" y="848"/>
                  </a:lnTo>
                  <a:lnTo>
                    <a:pt x="3928" y="512"/>
                  </a:lnTo>
                  <a:lnTo>
                    <a:pt x="3928" y="512"/>
                  </a:lnTo>
                  <a:lnTo>
                    <a:pt x="3928" y="500"/>
                  </a:lnTo>
                  <a:lnTo>
                    <a:pt x="3928" y="488"/>
                  </a:lnTo>
                  <a:lnTo>
                    <a:pt x="3927" y="476"/>
                  </a:lnTo>
                  <a:lnTo>
                    <a:pt x="3924" y="463"/>
                  </a:lnTo>
                  <a:lnTo>
                    <a:pt x="3921" y="451"/>
                  </a:lnTo>
                  <a:lnTo>
                    <a:pt x="3917" y="439"/>
                  </a:lnTo>
                  <a:lnTo>
                    <a:pt x="3913" y="428"/>
                  </a:lnTo>
                  <a:lnTo>
                    <a:pt x="3907" y="417"/>
                  </a:lnTo>
                  <a:lnTo>
                    <a:pt x="3902" y="406"/>
                  </a:lnTo>
                  <a:lnTo>
                    <a:pt x="3896" y="396"/>
                  </a:lnTo>
                  <a:lnTo>
                    <a:pt x="3890" y="388"/>
                  </a:lnTo>
                  <a:lnTo>
                    <a:pt x="3883" y="379"/>
                  </a:lnTo>
                  <a:lnTo>
                    <a:pt x="3875" y="371"/>
                  </a:lnTo>
                  <a:lnTo>
                    <a:pt x="3869" y="364"/>
                  </a:lnTo>
                  <a:lnTo>
                    <a:pt x="3861" y="358"/>
                  </a:lnTo>
                  <a:lnTo>
                    <a:pt x="3855" y="353"/>
                  </a:lnTo>
                  <a:lnTo>
                    <a:pt x="3772" y="307"/>
                  </a:lnTo>
                  <a:lnTo>
                    <a:pt x="3772" y="307"/>
                  </a:lnTo>
                  <a:lnTo>
                    <a:pt x="3760" y="302"/>
                  </a:lnTo>
                  <a:lnTo>
                    <a:pt x="3745" y="297"/>
                  </a:lnTo>
                  <a:lnTo>
                    <a:pt x="3727" y="295"/>
                  </a:lnTo>
                  <a:lnTo>
                    <a:pt x="3708" y="294"/>
                  </a:lnTo>
                  <a:lnTo>
                    <a:pt x="3708" y="294"/>
                  </a:lnTo>
                  <a:lnTo>
                    <a:pt x="3693" y="294"/>
                  </a:lnTo>
                  <a:lnTo>
                    <a:pt x="3679" y="296"/>
                  </a:lnTo>
                  <a:lnTo>
                    <a:pt x="3663" y="298"/>
                  </a:lnTo>
                  <a:lnTo>
                    <a:pt x="3649" y="303"/>
                  </a:lnTo>
                  <a:lnTo>
                    <a:pt x="3635" y="307"/>
                  </a:lnTo>
                  <a:lnTo>
                    <a:pt x="3622" y="313"/>
                  </a:lnTo>
                  <a:lnTo>
                    <a:pt x="3609" y="318"/>
                  </a:lnTo>
                  <a:lnTo>
                    <a:pt x="3598" y="326"/>
                  </a:lnTo>
                  <a:lnTo>
                    <a:pt x="3323" y="521"/>
                  </a:lnTo>
                  <a:lnTo>
                    <a:pt x="3323" y="521"/>
                  </a:lnTo>
                  <a:lnTo>
                    <a:pt x="3314" y="526"/>
                  </a:lnTo>
                  <a:lnTo>
                    <a:pt x="3305" y="529"/>
                  </a:lnTo>
                  <a:lnTo>
                    <a:pt x="3295" y="532"/>
                  </a:lnTo>
                  <a:lnTo>
                    <a:pt x="3285" y="533"/>
                  </a:lnTo>
                  <a:lnTo>
                    <a:pt x="3285" y="533"/>
                  </a:lnTo>
                  <a:lnTo>
                    <a:pt x="3274" y="532"/>
                  </a:lnTo>
                  <a:lnTo>
                    <a:pt x="3263" y="529"/>
                  </a:lnTo>
                  <a:lnTo>
                    <a:pt x="3263" y="529"/>
                  </a:lnTo>
                  <a:lnTo>
                    <a:pt x="3223" y="516"/>
                  </a:lnTo>
                  <a:lnTo>
                    <a:pt x="3184" y="503"/>
                  </a:lnTo>
                  <a:lnTo>
                    <a:pt x="3143" y="491"/>
                  </a:lnTo>
                  <a:lnTo>
                    <a:pt x="3103" y="480"/>
                  </a:lnTo>
                  <a:lnTo>
                    <a:pt x="3061" y="470"/>
                  </a:lnTo>
                  <a:lnTo>
                    <a:pt x="3021" y="460"/>
                  </a:lnTo>
                  <a:lnTo>
                    <a:pt x="2980" y="451"/>
                  </a:lnTo>
                  <a:lnTo>
                    <a:pt x="2938" y="444"/>
                  </a:lnTo>
                  <a:lnTo>
                    <a:pt x="2938" y="444"/>
                  </a:lnTo>
                  <a:lnTo>
                    <a:pt x="2931" y="443"/>
                  </a:lnTo>
                  <a:lnTo>
                    <a:pt x="2923" y="439"/>
                  </a:lnTo>
                  <a:lnTo>
                    <a:pt x="2916" y="436"/>
                  </a:lnTo>
                  <a:lnTo>
                    <a:pt x="2910" y="432"/>
                  </a:lnTo>
                  <a:lnTo>
                    <a:pt x="2904" y="426"/>
                  </a:lnTo>
                  <a:lnTo>
                    <a:pt x="2899" y="421"/>
                  </a:lnTo>
                  <a:lnTo>
                    <a:pt x="2894" y="414"/>
                  </a:lnTo>
                  <a:lnTo>
                    <a:pt x="2890" y="407"/>
                  </a:lnTo>
                  <a:lnTo>
                    <a:pt x="2747" y="102"/>
                  </a:lnTo>
                  <a:lnTo>
                    <a:pt x="2747" y="102"/>
                  </a:lnTo>
                  <a:lnTo>
                    <a:pt x="2741" y="92"/>
                  </a:lnTo>
                  <a:lnTo>
                    <a:pt x="2735" y="81"/>
                  </a:lnTo>
                  <a:lnTo>
                    <a:pt x="2727" y="71"/>
                  </a:lnTo>
                  <a:lnTo>
                    <a:pt x="2719" y="62"/>
                  </a:lnTo>
                  <a:lnTo>
                    <a:pt x="2711" y="53"/>
                  </a:lnTo>
                  <a:lnTo>
                    <a:pt x="2702" y="44"/>
                  </a:lnTo>
                  <a:lnTo>
                    <a:pt x="2692" y="37"/>
                  </a:lnTo>
                  <a:lnTo>
                    <a:pt x="2682" y="30"/>
                  </a:lnTo>
                  <a:lnTo>
                    <a:pt x="2672" y="23"/>
                  </a:lnTo>
                  <a:lnTo>
                    <a:pt x="2662" y="17"/>
                  </a:lnTo>
                  <a:lnTo>
                    <a:pt x="2652" y="12"/>
                  </a:lnTo>
                  <a:lnTo>
                    <a:pt x="2642" y="8"/>
                  </a:lnTo>
                  <a:lnTo>
                    <a:pt x="2632" y="5"/>
                  </a:lnTo>
                  <a:lnTo>
                    <a:pt x="2623" y="3"/>
                  </a:lnTo>
                  <a:lnTo>
                    <a:pt x="2614" y="1"/>
                  </a:lnTo>
                  <a:lnTo>
                    <a:pt x="2605" y="0"/>
                  </a:lnTo>
                  <a:lnTo>
                    <a:pt x="2511" y="0"/>
                  </a:lnTo>
                  <a:lnTo>
                    <a:pt x="2511" y="0"/>
                  </a:lnTo>
                  <a:lnTo>
                    <a:pt x="2503" y="1"/>
                  </a:lnTo>
                  <a:lnTo>
                    <a:pt x="2493" y="3"/>
                  </a:lnTo>
                  <a:lnTo>
                    <a:pt x="2484" y="5"/>
                  </a:lnTo>
                  <a:lnTo>
                    <a:pt x="2474" y="8"/>
                  </a:lnTo>
                  <a:lnTo>
                    <a:pt x="2464" y="12"/>
                  </a:lnTo>
                  <a:lnTo>
                    <a:pt x="2453" y="17"/>
                  </a:lnTo>
                  <a:lnTo>
                    <a:pt x="2443" y="23"/>
                  </a:lnTo>
                  <a:lnTo>
                    <a:pt x="2433" y="29"/>
                  </a:lnTo>
                  <a:lnTo>
                    <a:pt x="2423" y="37"/>
                  </a:lnTo>
                  <a:lnTo>
                    <a:pt x="2414" y="44"/>
                  </a:lnTo>
                  <a:lnTo>
                    <a:pt x="2405" y="53"/>
                  </a:lnTo>
                  <a:lnTo>
                    <a:pt x="2396" y="62"/>
                  </a:lnTo>
                  <a:lnTo>
                    <a:pt x="2388" y="71"/>
                  </a:lnTo>
                  <a:lnTo>
                    <a:pt x="2381" y="81"/>
                  </a:lnTo>
                  <a:lnTo>
                    <a:pt x="2374" y="92"/>
                  </a:lnTo>
                  <a:lnTo>
                    <a:pt x="2368" y="102"/>
                  </a:lnTo>
                  <a:lnTo>
                    <a:pt x="2224" y="407"/>
                  </a:lnTo>
                  <a:lnTo>
                    <a:pt x="2224" y="407"/>
                  </a:lnTo>
                  <a:lnTo>
                    <a:pt x="2220" y="414"/>
                  </a:lnTo>
                  <a:lnTo>
                    <a:pt x="2216" y="421"/>
                  </a:lnTo>
                  <a:lnTo>
                    <a:pt x="2210" y="426"/>
                  </a:lnTo>
                  <a:lnTo>
                    <a:pt x="2205" y="432"/>
                  </a:lnTo>
                  <a:lnTo>
                    <a:pt x="2198" y="436"/>
                  </a:lnTo>
                  <a:lnTo>
                    <a:pt x="2191" y="439"/>
                  </a:lnTo>
                  <a:lnTo>
                    <a:pt x="2184" y="443"/>
                  </a:lnTo>
                  <a:lnTo>
                    <a:pt x="2176" y="444"/>
                  </a:lnTo>
                  <a:lnTo>
                    <a:pt x="2176" y="444"/>
                  </a:lnTo>
                  <a:lnTo>
                    <a:pt x="2134" y="451"/>
                  </a:lnTo>
                  <a:lnTo>
                    <a:pt x="2093" y="460"/>
                  </a:lnTo>
                  <a:lnTo>
                    <a:pt x="2053" y="470"/>
                  </a:lnTo>
                  <a:lnTo>
                    <a:pt x="2011" y="480"/>
                  </a:lnTo>
                  <a:lnTo>
                    <a:pt x="1970" y="491"/>
                  </a:lnTo>
                  <a:lnTo>
                    <a:pt x="1931" y="503"/>
                  </a:lnTo>
                  <a:lnTo>
                    <a:pt x="1890" y="516"/>
                  </a:lnTo>
                  <a:lnTo>
                    <a:pt x="1850" y="529"/>
                  </a:lnTo>
                  <a:lnTo>
                    <a:pt x="1850" y="529"/>
                  </a:lnTo>
                  <a:lnTo>
                    <a:pt x="1840" y="532"/>
                  </a:lnTo>
                  <a:lnTo>
                    <a:pt x="1829" y="533"/>
                  </a:lnTo>
                  <a:lnTo>
                    <a:pt x="1829" y="533"/>
                  </a:lnTo>
                  <a:lnTo>
                    <a:pt x="1818" y="532"/>
                  </a:lnTo>
                  <a:lnTo>
                    <a:pt x="1810" y="529"/>
                  </a:lnTo>
                  <a:lnTo>
                    <a:pt x="1800" y="526"/>
                  </a:lnTo>
                  <a:lnTo>
                    <a:pt x="1791" y="521"/>
                  </a:lnTo>
                  <a:lnTo>
                    <a:pt x="1516" y="326"/>
                  </a:lnTo>
                  <a:lnTo>
                    <a:pt x="1516" y="326"/>
                  </a:lnTo>
                  <a:lnTo>
                    <a:pt x="1504" y="318"/>
                  </a:lnTo>
                  <a:lnTo>
                    <a:pt x="1492" y="313"/>
                  </a:lnTo>
                  <a:lnTo>
                    <a:pt x="1479" y="307"/>
                  </a:lnTo>
                  <a:lnTo>
                    <a:pt x="1465" y="303"/>
                  </a:lnTo>
                  <a:lnTo>
                    <a:pt x="1451" y="298"/>
                  </a:lnTo>
                  <a:lnTo>
                    <a:pt x="1436" y="296"/>
                  </a:lnTo>
                  <a:lnTo>
                    <a:pt x="1420" y="294"/>
                  </a:lnTo>
                  <a:lnTo>
                    <a:pt x="1406" y="294"/>
                  </a:lnTo>
                  <a:lnTo>
                    <a:pt x="1406" y="294"/>
                  </a:lnTo>
                  <a:lnTo>
                    <a:pt x="1387" y="295"/>
                  </a:lnTo>
                  <a:lnTo>
                    <a:pt x="1370" y="297"/>
                  </a:lnTo>
                  <a:lnTo>
                    <a:pt x="1354" y="302"/>
                  </a:lnTo>
                  <a:lnTo>
                    <a:pt x="1341" y="307"/>
                  </a:lnTo>
                  <a:lnTo>
                    <a:pt x="1260" y="353"/>
                  </a:lnTo>
                  <a:lnTo>
                    <a:pt x="1260" y="353"/>
                  </a:lnTo>
                  <a:lnTo>
                    <a:pt x="1252" y="358"/>
                  </a:lnTo>
                  <a:lnTo>
                    <a:pt x="1245" y="364"/>
                  </a:lnTo>
                  <a:lnTo>
                    <a:pt x="1238" y="371"/>
                  </a:lnTo>
                  <a:lnTo>
                    <a:pt x="1231" y="379"/>
                  </a:lnTo>
                  <a:lnTo>
                    <a:pt x="1224" y="388"/>
                  </a:lnTo>
                  <a:lnTo>
                    <a:pt x="1218" y="396"/>
                  </a:lnTo>
                  <a:lnTo>
                    <a:pt x="1212" y="406"/>
                  </a:lnTo>
                  <a:lnTo>
                    <a:pt x="1206" y="417"/>
                  </a:lnTo>
                  <a:lnTo>
                    <a:pt x="1201" y="428"/>
                  </a:lnTo>
                  <a:lnTo>
                    <a:pt x="1197" y="439"/>
                  </a:lnTo>
                  <a:lnTo>
                    <a:pt x="1193" y="451"/>
                  </a:lnTo>
                  <a:lnTo>
                    <a:pt x="1189" y="463"/>
                  </a:lnTo>
                  <a:lnTo>
                    <a:pt x="1187" y="476"/>
                  </a:lnTo>
                  <a:lnTo>
                    <a:pt x="1186" y="488"/>
                  </a:lnTo>
                  <a:lnTo>
                    <a:pt x="1185" y="500"/>
                  </a:lnTo>
                  <a:lnTo>
                    <a:pt x="1186" y="512"/>
                  </a:lnTo>
                  <a:lnTo>
                    <a:pt x="1210" y="848"/>
                  </a:lnTo>
                  <a:lnTo>
                    <a:pt x="1210" y="848"/>
                  </a:lnTo>
                  <a:lnTo>
                    <a:pt x="1210" y="857"/>
                  </a:lnTo>
                  <a:lnTo>
                    <a:pt x="1210" y="865"/>
                  </a:lnTo>
                  <a:lnTo>
                    <a:pt x="1208" y="873"/>
                  </a:lnTo>
                  <a:lnTo>
                    <a:pt x="1206" y="879"/>
                  </a:lnTo>
                  <a:lnTo>
                    <a:pt x="1202" y="887"/>
                  </a:lnTo>
                  <a:lnTo>
                    <a:pt x="1198" y="892"/>
                  </a:lnTo>
                  <a:lnTo>
                    <a:pt x="1193" y="899"/>
                  </a:lnTo>
                  <a:lnTo>
                    <a:pt x="1187" y="905"/>
                  </a:lnTo>
                  <a:lnTo>
                    <a:pt x="1187" y="905"/>
                  </a:lnTo>
                  <a:lnTo>
                    <a:pt x="1152" y="934"/>
                  </a:lnTo>
                  <a:lnTo>
                    <a:pt x="1118" y="964"/>
                  </a:lnTo>
                  <a:lnTo>
                    <a:pt x="1085" y="995"/>
                  </a:lnTo>
                  <a:lnTo>
                    <a:pt x="1052" y="1027"/>
                  </a:lnTo>
                  <a:lnTo>
                    <a:pt x="1019" y="1060"/>
                  </a:lnTo>
                  <a:lnTo>
                    <a:pt x="987" y="1094"/>
                  </a:lnTo>
                  <a:lnTo>
                    <a:pt x="956" y="1128"/>
                  </a:lnTo>
                  <a:lnTo>
                    <a:pt x="925" y="1163"/>
                  </a:lnTo>
                  <a:lnTo>
                    <a:pt x="925" y="1163"/>
                  </a:lnTo>
                  <a:lnTo>
                    <a:pt x="921" y="1167"/>
                  </a:lnTo>
                  <a:lnTo>
                    <a:pt x="915" y="1173"/>
                  </a:lnTo>
                  <a:lnTo>
                    <a:pt x="909" y="1176"/>
                  </a:lnTo>
                  <a:lnTo>
                    <a:pt x="903" y="1180"/>
                  </a:lnTo>
                  <a:lnTo>
                    <a:pt x="897" y="1182"/>
                  </a:lnTo>
                  <a:lnTo>
                    <a:pt x="890" y="1184"/>
                  </a:lnTo>
                  <a:lnTo>
                    <a:pt x="882" y="1185"/>
                  </a:lnTo>
                  <a:lnTo>
                    <a:pt x="876" y="1186"/>
                  </a:lnTo>
                  <a:lnTo>
                    <a:pt x="876" y="1186"/>
                  </a:lnTo>
                  <a:lnTo>
                    <a:pt x="870" y="1185"/>
                  </a:lnTo>
                  <a:lnTo>
                    <a:pt x="533" y="1156"/>
                  </a:lnTo>
                  <a:lnTo>
                    <a:pt x="533" y="1156"/>
                  </a:lnTo>
                  <a:lnTo>
                    <a:pt x="520" y="1155"/>
                  </a:lnTo>
                  <a:lnTo>
                    <a:pt x="520" y="1155"/>
                  </a:lnTo>
                  <a:lnTo>
                    <a:pt x="509" y="1155"/>
                  </a:lnTo>
                  <a:lnTo>
                    <a:pt x="498" y="1156"/>
                  </a:lnTo>
                  <a:lnTo>
                    <a:pt x="476" y="1161"/>
                  </a:lnTo>
                  <a:lnTo>
                    <a:pt x="454" y="1169"/>
                  </a:lnTo>
                  <a:lnTo>
                    <a:pt x="434" y="1177"/>
                  </a:lnTo>
                  <a:lnTo>
                    <a:pt x="414" y="1187"/>
                  </a:lnTo>
                  <a:lnTo>
                    <a:pt x="397" y="1200"/>
                  </a:lnTo>
                  <a:lnTo>
                    <a:pt x="390" y="1207"/>
                  </a:lnTo>
                  <a:lnTo>
                    <a:pt x="383" y="1214"/>
                  </a:lnTo>
                  <a:lnTo>
                    <a:pt x="377" y="1220"/>
                  </a:lnTo>
                  <a:lnTo>
                    <a:pt x="373" y="1228"/>
                  </a:lnTo>
                  <a:lnTo>
                    <a:pt x="325" y="1309"/>
                  </a:lnTo>
                  <a:lnTo>
                    <a:pt x="325" y="1309"/>
                  </a:lnTo>
                  <a:lnTo>
                    <a:pt x="321" y="1317"/>
                  </a:lnTo>
                  <a:lnTo>
                    <a:pt x="318" y="1325"/>
                  </a:lnTo>
                  <a:lnTo>
                    <a:pt x="315" y="1335"/>
                  </a:lnTo>
                  <a:lnTo>
                    <a:pt x="313" y="1345"/>
                  </a:lnTo>
                  <a:lnTo>
                    <a:pt x="311" y="1356"/>
                  </a:lnTo>
                  <a:lnTo>
                    <a:pt x="310" y="1367"/>
                  </a:lnTo>
                  <a:lnTo>
                    <a:pt x="310" y="1379"/>
                  </a:lnTo>
                  <a:lnTo>
                    <a:pt x="311" y="1391"/>
                  </a:lnTo>
                  <a:lnTo>
                    <a:pt x="313" y="1403"/>
                  </a:lnTo>
                  <a:lnTo>
                    <a:pt x="314" y="1415"/>
                  </a:lnTo>
                  <a:lnTo>
                    <a:pt x="317" y="1427"/>
                  </a:lnTo>
                  <a:lnTo>
                    <a:pt x="320" y="1439"/>
                  </a:lnTo>
                  <a:lnTo>
                    <a:pt x="325" y="1450"/>
                  </a:lnTo>
                  <a:lnTo>
                    <a:pt x="329" y="1462"/>
                  </a:lnTo>
                  <a:lnTo>
                    <a:pt x="335" y="1473"/>
                  </a:lnTo>
                  <a:lnTo>
                    <a:pt x="341" y="1483"/>
                  </a:lnTo>
                  <a:lnTo>
                    <a:pt x="531" y="1760"/>
                  </a:lnTo>
                  <a:lnTo>
                    <a:pt x="531" y="1760"/>
                  </a:lnTo>
                  <a:lnTo>
                    <a:pt x="536" y="1767"/>
                  </a:lnTo>
                  <a:lnTo>
                    <a:pt x="539" y="1774"/>
                  </a:lnTo>
                  <a:lnTo>
                    <a:pt x="541" y="1781"/>
                  </a:lnTo>
                  <a:lnTo>
                    <a:pt x="542" y="1789"/>
                  </a:lnTo>
                  <a:lnTo>
                    <a:pt x="544" y="1797"/>
                  </a:lnTo>
                  <a:lnTo>
                    <a:pt x="544" y="1804"/>
                  </a:lnTo>
                  <a:lnTo>
                    <a:pt x="541" y="1812"/>
                  </a:lnTo>
                  <a:lnTo>
                    <a:pt x="539" y="1820"/>
                  </a:lnTo>
                  <a:lnTo>
                    <a:pt x="539" y="1820"/>
                  </a:lnTo>
                  <a:lnTo>
                    <a:pt x="525" y="1863"/>
                  </a:lnTo>
                  <a:lnTo>
                    <a:pt x="511" y="1906"/>
                  </a:lnTo>
                  <a:lnTo>
                    <a:pt x="497" y="1950"/>
                  </a:lnTo>
                  <a:lnTo>
                    <a:pt x="484" y="1994"/>
                  </a:lnTo>
                  <a:lnTo>
                    <a:pt x="473" y="2039"/>
                  </a:lnTo>
                  <a:lnTo>
                    <a:pt x="462" y="2084"/>
                  </a:lnTo>
                  <a:lnTo>
                    <a:pt x="452" y="2130"/>
                  </a:lnTo>
                  <a:lnTo>
                    <a:pt x="443" y="2176"/>
                  </a:lnTo>
                  <a:lnTo>
                    <a:pt x="443" y="2176"/>
                  </a:lnTo>
                  <a:lnTo>
                    <a:pt x="442" y="2184"/>
                  </a:lnTo>
                  <a:lnTo>
                    <a:pt x="439" y="2190"/>
                  </a:lnTo>
                  <a:lnTo>
                    <a:pt x="436" y="2198"/>
                  </a:lnTo>
                  <a:lnTo>
                    <a:pt x="431" y="2205"/>
                  </a:lnTo>
                  <a:lnTo>
                    <a:pt x="426" y="2210"/>
                  </a:lnTo>
                  <a:lnTo>
                    <a:pt x="420" y="2216"/>
                  </a:lnTo>
                  <a:lnTo>
                    <a:pt x="414" y="2220"/>
                  </a:lnTo>
                  <a:lnTo>
                    <a:pt x="407" y="2223"/>
                  </a:lnTo>
                  <a:lnTo>
                    <a:pt x="101" y="2368"/>
                  </a:lnTo>
                  <a:lnTo>
                    <a:pt x="101" y="2368"/>
                  </a:lnTo>
                  <a:lnTo>
                    <a:pt x="91" y="2373"/>
                  </a:lnTo>
                  <a:lnTo>
                    <a:pt x="80" y="2380"/>
                  </a:lnTo>
                  <a:lnTo>
                    <a:pt x="71" y="2386"/>
                  </a:lnTo>
                  <a:lnTo>
                    <a:pt x="62" y="2395"/>
                  </a:lnTo>
                  <a:lnTo>
                    <a:pt x="53" y="2403"/>
                  </a:lnTo>
                  <a:lnTo>
                    <a:pt x="44" y="2413"/>
                  </a:lnTo>
                  <a:lnTo>
                    <a:pt x="36" y="2421"/>
                  </a:lnTo>
                  <a:lnTo>
                    <a:pt x="29" y="2431"/>
                  </a:lnTo>
                  <a:lnTo>
                    <a:pt x="23" y="2442"/>
                  </a:lnTo>
                  <a:lnTo>
                    <a:pt x="17" y="2452"/>
                  </a:lnTo>
                  <a:lnTo>
                    <a:pt x="12" y="2462"/>
                  </a:lnTo>
                  <a:lnTo>
                    <a:pt x="8" y="2472"/>
                  </a:lnTo>
                  <a:lnTo>
                    <a:pt x="5" y="2482"/>
                  </a:lnTo>
                  <a:lnTo>
                    <a:pt x="2" y="2492"/>
                  </a:lnTo>
                  <a:lnTo>
                    <a:pt x="1" y="2501"/>
                  </a:lnTo>
                  <a:lnTo>
                    <a:pt x="0" y="2509"/>
                  </a:lnTo>
                  <a:lnTo>
                    <a:pt x="0" y="2603"/>
                  </a:lnTo>
                  <a:lnTo>
                    <a:pt x="0" y="2603"/>
                  </a:lnTo>
                  <a:lnTo>
                    <a:pt x="1" y="2613"/>
                  </a:lnTo>
                  <a:lnTo>
                    <a:pt x="2" y="2623"/>
                  </a:lnTo>
                  <a:lnTo>
                    <a:pt x="5" y="2633"/>
                  </a:lnTo>
                  <a:lnTo>
                    <a:pt x="9" y="2643"/>
                  </a:lnTo>
                  <a:lnTo>
                    <a:pt x="13" y="2654"/>
                  </a:lnTo>
                  <a:lnTo>
                    <a:pt x="19" y="2663"/>
                  </a:lnTo>
                  <a:lnTo>
                    <a:pt x="24" y="2673"/>
                  </a:lnTo>
                  <a:lnTo>
                    <a:pt x="31" y="2683"/>
                  </a:lnTo>
                  <a:lnTo>
                    <a:pt x="39" y="2693"/>
                  </a:lnTo>
                  <a:lnTo>
                    <a:pt x="46" y="2703"/>
                  </a:lnTo>
                  <a:lnTo>
                    <a:pt x="55" y="2712"/>
                  </a:lnTo>
                  <a:lnTo>
                    <a:pt x="64" y="2720"/>
                  </a:lnTo>
                  <a:lnTo>
                    <a:pt x="73" y="2727"/>
                  </a:lnTo>
                  <a:lnTo>
                    <a:pt x="83" y="2735"/>
                  </a:lnTo>
                  <a:lnTo>
                    <a:pt x="91" y="2740"/>
                  </a:lnTo>
                  <a:lnTo>
                    <a:pt x="101" y="2746"/>
                  </a:lnTo>
                  <a:lnTo>
                    <a:pt x="407" y="2890"/>
                  </a:lnTo>
                  <a:lnTo>
                    <a:pt x="407" y="2890"/>
                  </a:lnTo>
                  <a:lnTo>
                    <a:pt x="414" y="2894"/>
                  </a:lnTo>
                  <a:lnTo>
                    <a:pt x="420" y="2899"/>
                  </a:lnTo>
                  <a:lnTo>
                    <a:pt x="426" y="2903"/>
                  </a:lnTo>
                  <a:lnTo>
                    <a:pt x="431" y="2910"/>
                  </a:lnTo>
                  <a:lnTo>
                    <a:pt x="436" y="2916"/>
                  </a:lnTo>
                  <a:lnTo>
                    <a:pt x="439" y="2923"/>
                  </a:lnTo>
                  <a:lnTo>
                    <a:pt x="441" y="2931"/>
                  </a:lnTo>
                  <a:lnTo>
                    <a:pt x="443" y="2938"/>
                  </a:lnTo>
                  <a:lnTo>
                    <a:pt x="443" y="2938"/>
                  </a:lnTo>
                  <a:lnTo>
                    <a:pt x="452" y="2984"/>
                  </a:lnTo>
                  <a:lnTo>
                    <a:pt x="462" y="3030"/>
                  </a:lnTo>
                  <a:lnTo>
                    <a:pt x="473" y="3075"/>
                  </a:lnTo>
                  <a:lnTo>
                    <a:pt x="484" y="3120"/>
                  </a:lnTo>
                  <a:lnTo>
                    <a:pt x="497" y="3164"/>
                  </a:lnTo>
                  <a:lnTo>
                    <a:pt x="511" y="3208"/>
                  </a:lnTo>
                  <a:lnTo>
                    <a:pt x="525" y="3252"/>
                  </a:lnTo>
                  <a:lnTo>
                    <a:pt x="539" y="3295"/>
                  </a:lnTo>
                  <a:lnTo>
                    <a:pt x="539" y="3295"/>
                  </a:lnTo>
                  <a:lnTo>
                    <a:pt x="541" y="3301"/>
                  </a:lnTo>
                  <a:lnTo>
                    <a:pt x="544" y="3309"/>
                  </a:lnTo>
                  <a:lnTo>
                    <a:pt x="544" y="3318"/>
                  </a:lnTo>
                  <a:lnTo>
                    <a:pt x="542" y="3326"/>
                  </a:lnTo>
                  <a:lnTo>
                    <a:pt x="541" y="3333"/>
                  </a:lnTo>
                  <a:lnTo>
                    <a:pt x="539" y="3340"/>
                  </a:lnTo>
                  <a:lnTo>
                    <a:pt x="536" y="3348"/>
                  </a:lnTo>
                  <a:lnTo>
                    <a:pt x="531" y="3354"/>
                  </a:lnTo>
                  <a:lnTo>
                    <a:pt x="341" y="3631"/>
                  </a:lnTo>
                  <a:lnTo>
                    <a:pt x="341" y="3631"/>
                  </a:lnTo>
                  <a:lnTo>
                    <a:pt x="335" y="3641"/>
                  </a:lnTo>
                  <a:lnTo>
                    <a:pt x="329" y="3652"/>
                  </a:lnTo>
                  <a:lnTo>
                    <a:pt x="325" y="3663"/>
                  </a:lnTo>
                  <a:lnTo>
                    <a:pt x="320" y="3675"/>
                  </a:lnTo>
                  <a:lnTo>
                    <a:pt x="317" y="3688"/>
                  </a:lnTo>
                  <a:lnTo>
                    <a:pt x="315" y="3700"/>
                  </a:lnTo>
                  <a:lnTo>
                    <a:pt x="313" y="3712"/>
                  </a:lnTo>
                  <a:lnTo>
                    <a:pt x="311" y="3724"/>
                  </a:lnTo>
                  <a:lnTo>
                    <a:pt x="310" y="3736"/>
                  </a:lnTo>
                  <a:lnTo>
                    <a:pt x="310" y="3747"/>
                  </a:lnTo>
                  <a:lnTo>
                    <a:pt x="311" y="3759"/>
                  </a:lnTo>
                  <a:lnTo>
                    <a:pt x="313" y="3770"/>
                  </a:lnTo>
                  <a:lnTo>
                    <a:pt x="315" y="3780"/>
                  </a:lnTo>
                  <a:lnTo>
                    <a:pt x="318" y="3789"/>
                  </a:lnTo>
                  <a:lnTo>
                    <a:pt x="321" y="3798"/>
                  </a:lnTo>
                  <a:lnTo>
                    <a:pt x="325" y="3805"/>
                  </a:lnTo>
                  <a:lnTo>
                    <a:pt x="373" y="3887"/>
                  </a:lnTo>
                  <a:lnTo>
                    <a:pt x="373" y="3887"/>
                  </a:lnTo>
                  <a:lnTo>
                    <a:pt x="377" y="3893"/>
                  </a:lnTo>
                  <a:lnTo>
                    <a:pt x="383" y="3901"/>
                  </a:lnTo>
                  <a:lnTo>
                    <a:pt x="390" y="3908"/>
                  </a:lnTo>
                  <a:lnTo>
                    <a:pt x="397" y="3914"/>
                  </a:lnTo>
                  <a:lnTo>
                    <a:pt x="414" y="3926"/>
                  </a:lnTo>
                  <a:lnTo>
                    <a:pt x="434" y="3937"/>
                  </a:lnTo>
                  <a:lnTo>
                    <a:pt x="454" y="3946"/>
                  </a:lnTo>
                  <a:lnTo>
                    <a:pt x="476" y="3953"/>
                  </a:lnTo>
                  <a:lnTo>
                    <a:pt x="498" y="3957"/>
                  </a:lnTo>
                  <a:lnTo>
                    <a:pt x="509" y="3958"/>
                  </a:lnTo>
                  <a:lnTo>
                    <a:pt x="520" y="3959"/>
                  </a:lnTo>
                  <a:lnTo>
                    <a:pt x="520" y="3959"/>
                  </a:lnTo>
                  <a:lnTo>
                    <a:pt x="533" y="3958"/>
                  </a:lnTo>
                  <a:lnTo>
                    <a:pt x="870" y="3928"/>
                  </a:lnTo>
                  <a:lnTo>
                    <a:pt x="870" y="3928"/>
                  </a:lnTo>
                  <a:lnTo>
                    <a:pt x="876" y="3928"/>
                  </a:lnTo>
                  <a:lnTo>
                    <a:pt x="876" y="3928"/>
                  </a:lnTo>
                  <a:lnTo>
                    <a:pt x="882" y="3930"/>
                  </a:lnTo>
                  <a:lnTo>
                    <a:pt x="890" y="3931"/>
                  </a:lnTo>
                  <a:lnTo>
                    <a:pt x="897" y="3932"/>
                  </a:lnTo>
                  <a:lnTo>
                    <a:pt x="903" y="3935"/>
                  </a:lnTo>
                  <a:lnTo>
                    <a:pt x="909" y="3938"/>
                  </a:lnTo>
                  <a:lnTo>
                    <a:pt x="915" y="3942"/>
                  </a:lnTo>
                  <a:lnTo>
                    <a:pt x="921" y="3946"/>
                  </a:lnTo>
                  <a:lnTo>
                    <a:pt x="925" y="3952"/>
                  </a:lnTo>
                  <a:lnTo>
                    <a:pt x="925" y="3952"/>
                  </a:lnTo>
                  <a:lnTo>
                    <a:pt x="956" y="3987"/>
                  </a:lnTo>
                  <a:lnTo>
                    <a:pt x="988" y="4021"/>
                  </a:lnTo>
                  <a:lnTo>
                    <a:pt x="1020" y="4055"/>
                  </a:lnTo>
                  <a:lnTo>
                    <a:pt x="1052" y="4087"/>
                  </a:lnTo>
                  <a:lnTo>
                    <a:pt x="1085" y="4120"/>
                  </a:lnTo>
                  <a:lnTo>
                    <a:pt x="1119" y="4151"/>
                  </a:lnTo>
                  <a:lnTo>
                    <a:pt x="1153" y="4180"/>
                  </a:lnTo>
                  <a:lnTo>
                    <a:pt x="1187" y="4210"/>
                  </a:lnTo>
                  <a:lnTo>
                    <a:pt x="1187" y="4210"/>
                  </a:lnTo>
                  <a:lnTo>
                    <a:pt x="1193" y="4216"/>
                  </a:lnTo>
                  <a:lnTo>
                    <a:pt x="1198" y="4221"/>
                  </a:lnTo>
                  <a:lnTo>
                    <a:pt x="1202" y="4228"/>
                  </a:lnTo>
                  <a:lnTo>
                    <a:pt x="1206" y="4235"/>
                  </a:lnTo>
                  <a:lnTo>
                    <a:pt x="1208" y="4242"/>
                  </a:lnTo>
                  <a:lnTo>
                    <a:pt x="1210" y="4250"/>
                  </a:lnTo>
                  <a:lnTo>
                    <a:pt x="1211" y="4257"/>
                  </a:lnTo>
                  <a:lnTo>
                    <a:pt x="1210" y="4265"/>
                  </a:lnTo>
                  <a:lnTo>
                    <a:pt x="1186" y="4603"/>
                  </a:lnTo>
                  <a:lnTo>
                    <a:pt x="1186" y="4603"/>
                  </a:lnTo>
                  <a:lnTo>
                    <a:pt x="1185" y="4615"/>
                  </a:lnTo>
                  <a:lnTo>
                    <a:pt x="1186" y="4627"/>
                  </a:lnTo>
                  <a:lnTo>
                    <a:pt x="1187" y="4639"/>
                  </a:lnTo>
                  <a:lnTo>
                    <a:pt x="1189" y="4651"/>
                  </a:lnTo>
                  <a:lnTo>
                    <a:pt x="1193" y="4663"/>
                  </a:lnTo>
                  <a:lnTo>
                    <a:pt x="1197" y="4675"/>
                  </a:lnTo>
                  <a:lnTo>
                    <a:pt x="1201" y="4686"/>
                  </a:lnTo>
                  <a:lnTo>
                    <a:pt x="1206" y="4697"/>
                  </a:lnTo>
                  <a:lnTo>
                    <a:pt x="1212" y="4708"/>
                  </a:lnTo>
                  <a:lnTo>
                    <a:pt x="1218" y="4718"/>
                  </a:lnTo>
                  <a:lnTo>
                    <a:pt x="1224" y="4727"/>
                  </a:lnTo>
                  <a:lnTo>
                    <a:pt x="1231" y="4736"/>
                  </a:lnTo>
                  <a:lnTo>
                    <a:pt x="1238" y="4744"/>
                  </a:lnTo>
                  <a:lnTo>
                    <a:pt x="1245" y="4750"/>
                  </a:lnTo>
                  <a:lnTo>
                    <a:pt x="1252" y="4756"/>
                  </a:lnTo>
                  <a:lnTo>
                    <a:pt x="1260" y="4761"/>
                  </a:lnTo>
                  <a:lnTo>
                    <a:pt x="1341" y="4806"/>
                  </a:lnTo>
                  <a:lnTo>
                    <a:pt x="1341" y="4806"/>
                  </a:lnTo>
                  <a:lnTo>
                    <a:pt x="1354" y="4813"/>
                  </a:lnTo>
                  <a:lnTo>
                    <a:pt x="1370" y="4817"/>
                  </a:lnTo>
                  <a:lnTo>
                    <a:pt x="1387" y="4819"/>
                  </a:lnTo>
                  <a:lnTo>
                    <a:pt x="1405" y="4821"/>
                  </a:lnTo>
                  <a:lnTo>
                    <a:pt x="1405" y="4821"/>
                  </a:lnTo>
                  <a:lnTo>
                    <a:pt x="1420" y="4819"/>
                  </a:lnTo>
                  <a:lnTo>
                    <a:pt x="1436" y="4818"/>
                  </a:lnTo>
                  <a:lnTo>
                    <a:pt x="1450" y="4816"/>
                  </a:lnTo>
                  <a:lnTo>
                    <a:pt x="1465" y="4812"/>
                  </a:lnTo>
                  <a:lnTo>
                    <a:pt x="1479" y="4807"/>
                  </a:lnTo>
                  <a:lnTo>
                    <a:pt x="1492" y="4802"/>
                  </a:lnTo>
                  <a:lnTo>
                    <a:pt x="1504" y="4795"/>
                  </a:lnTo>
                  <a:lnTo>
                    <a:pt x="1516" y="4789"/>
                  </a:lnTo>
                  <a:lnTo>
                    <a:pt x="1791" y="4594"/>
                  </a:lnTo>
                  <a:lnTo>
                    <a:pt x="1791" y="4594"/>
                  </a:lnTo>
                  <a:lnTo>
                    <a:pt x="1800" y="4588"/>
                  </a:lnTo>
                  <a:lnTo>
                    <a:pt x="1810" y="4584"/>
                  </a:lnTo>
                  <a:lnTo>
                    <a:pt x="1820" y="4582"/>
                  </a:lnTo>
                  <a:lnTo>
                    <a:pt x="1829" y="4582"/>
                  </a:lnTo>
                  <a:lnTo>
                    <a:pt x="1829" y="4582"/>
                  </a:lnTo>
                  <a:lnTo>
                    <a:pt x="1840" y="4582"/>
                  </a:lnTo>
                  <a:lnTo>
                    <a:pt x="1850" y="4585"/>
                  </a:lnTo>
                  <a:lnTo>
                    <a:pt x="1850" y="4585"/>
                  </a:lnTo>
                  <a:lnTo>
                    <a:pt x="1890" y="4598"/>
                  </a:lnTo>
                  <a:lnTo>
                    <a:pt x="1931" y="4612"/>
                  </a:lnTo>
                  <a:lnTo>
                    <a:pt x="1970" y="4623"/>
                  </a:lnTo>
                  <a:lnTo>
                    <a:pt x="2011" y="4634"/>
                  </a:lnTo>
                  <a:lnTo>
                    <a:pt x="2052" y="4645"/>
                  </a:lnTo>
                  <a:lnTo>
                    <a:pt x="2092" y="4653"/>
                  </a:lnTo>
                  <a:lnTo>
                    <a:pt x="2134" y="4662"/>
                  </a:lnTo>
                  <a:lnTo>
                    <a:pt x="2176" y="4670"/>
                  </a:lnTo>
                  <a:lnTo>
                    <a:pt x="2176" y="4670"/>
                  </a:lnTo>
                  <a:lnTo>
                    <a:pt x="2184" y="4672"/>
                  </a:lnTo>
                  <a:lnTo>
                    <a:pt x="2190" y="4675"/>
                  </a:lnTo>
                  <a:lnTo>
                    <a:pt x="2198" y="4679"/>
                  </a:lnTo>
                  <a:lnTo>
                    <a:pt x="2203" y="4683"/>
                  </a:lnTo>
                  <a:lnTo>
                    <a:pt x="2210" y="4687"/>
                  </a:lnTo>
                  <a:lnTo>
                    <a:pt x="2216" y="4694"/>
                  </a:lnTo>
                  <a:lnTo>
                    <a:pt x="2220" y="4701"/>
                  </a:lnTo>
                  <a:lnTo>
                    <a:pt x="2223" y="4707"/>
                  </a:lnTo>
                  <a:lnTo>
                    <a:pt x="2367" y="5012"/>
                  </a:lnTo>
                  <a:lnTo>
                    <a:pt x="2367" y="5012"/>
                  </a:lnTo>
                  <a:lnTo>
                    <a:pt x="2373" y="5023"/>
                  </a:lnTo>
                  <a:lnTo>
                    <a:pt x="2379" y="5033"/>
                  </a:lnTo>
                  <a:lnTo>
                    <a:pt x="2386" y="5043"/>
                  </a:lnTo>
                  <a:lnTo>
                    <a:pt x="2395" y="5053"/>
                  </a:lnTo>
                  <a:lnTo>
                    <a:pt x="2403" y="5061"/>
                  </a:lnTo>
                  <a:lnTo>
                    <a:pt x="2412" y="5070"/>
                  </a:lnTo>
                  <a:lnTo>
                    <a:pt x="2421" y="5078"/>
                  </a:lnTo>
                  <a:lnTo>
                    <a:pt x="2431" y="5085"/>
                  </a:lnTo>
                  <a:lnTo>
                    <a:pt x="2441" y="5091"/>
                  </a:lnTo>
                  <a:lnTo>
                    <a:pt x="2452" y="5097"/>
                  </a:lnTo>
                  <a:lnTo>
                    <a:pt x="2462" y="5102"/>
                  </a:lnTo>
                  <a:lnTo>
                    <a:pt x="2472" y="5107"/>
                  </a:lnTo>
                  <a:lnTo>
                    <a:pt x="2482" y="5110"/>
                  </a:lnTo>
                  <a:lnTo>
                    <a:pt x="2492" y="5112"/>
                  </a:lnTo>
                  <a:lnTo>
                    <a:pt x="2500" y="5113"/>
                  </a:lnTo>
                  <a:lnTo>
                    <a:pt x="2509" y="5114"/>
                  </a:lnTo>
                  <a:lnTo>
                    <a:pt x="2603" y="5114"/>
                  </a:lnTo>
                  <a:lnTo>
                    <a:pt x="2603" y="5114"/>
                  </a:lnTo>
                  <a:lnTo>
                    <a:pt x="2613" y="5113"/>
                  </a:lnTo>
                  <a:lnTo>
                    <a:pt x="2623" y="5112"/>
                  </a:lnTo>
                  <a:lnTo>
                    <a:pt x="2632" y="5109"/>
                  </a:lnTo>
                  <a:lnTo>
                    <a:pt x="2642" y="5105"/>
                  </a:lnTo>
                  <a:lnTo>
                    <a:pt x="2653" y="5101"/>
                  </a:lnTo>
                  <a:lnTo>
                    <a:pt x="2663" y="5096"/>
                  </a:lnTo>
                  <a:lnTo>
                    <a:pt x="2673" y="5090"/>
                  </a:lnTo>
                  <a:lnTo>
                    <a:pt x="2683" y="5083"/>
                  </a:lnTo>
                  <a:lnTo>
                    <a:pt x="2693" y="5076"/>
                  </a:lnTo>
                  <a:lnTo>
                    <a:pt x="2703" y="5068"/>
                  </a:lnTo>
                  <a:lnTo>
                    <a:pt x="2712" y="5059"/>
                  </a:lnTo>
                  <a:lnTo>
                    <a:pt x="2719" y="5050"/>
                  </a:lnTo>
                  <a:lnTo>
                    <a:pt x="2727" y="5042"/>
                  </a:lnTo>
                  <a:lnTo>
                    <a:pt x="2734" y="5032"/>
                  </a:lnTo>
                  <a:lnTo>
                    <a:pt x="2740" y="5022"/>
                  </a:lnTo>
                  <a:lnTo>
                    <a:pt x="2746" y="5012"/>
                  </a:lnTo>
                  <a:lnTo>
                    <a:pt x="2890" y="4707"/>
                  </a:lnTo>
                  <a:lnTo>
                    <a:pt x="2890" y="4707"/>
                  </a:lnTo>
                  <a:lnTo>
                    <a:pt x="2893" y="4701"/>
                  </a:lnTo>
                  <a:lnTo>
                    <a:pt x="2899" y="4694"/>
                  </a:lnTo>
                  <a:lnTo>
                    <a:pt x="2903" y="4689"/>
                  </a:lnTo>
                  <a:lnTo>
                    <a:pt x="2910" y="4683"/>
                  </a:lnTo>
                  <a:lnTo>
                    <a:pt x="2915" y="4679"/>
                  </a:lnTo>
                  <a:lnTo>
                    <a:pt x="2923" y="4675"/>
                  </a:lnTo>
                  <a:lnTo>
                    <a:pt x="2929" y="4672"/>
                  </a:lnTo>
                  <a:lnTo>
                    <a:pt x="2937" y="4670"/>
                  </a:lnTo>
                  <a:lnTo>
                    <a:pt x="2937" y="4670"/>
                  </a:lnTo>
                  <a:lnTo>
                    <a:pt x="2979" y="4662"/>
                  </a:lnTo>
                  <a:lnTo>
                    <a:pt x="3021" y="4653"/>
                  </a:lnTo>
                  <a:lnTo>
                    <a:pt x="3061" y="4645"/>
                  </a:lnTo>
                  <a:lnTo>
                    <a:pt x="3102" y="4635"/>
                  </a:lnTo>
                  <a:lnTo>
                    <a:pt x="3143" y="4623"/>
                  </a:lnTo>
                  <a:lnTo>
                    <a:pt x="3184" y="4612"/>
                  </a:lnTo>
                  <a:lnTo>
                    <a:pt x="3223" y="4598"/>
                  </a:lnTo>
                  <a:lnTo>
                    <a:pt x="3263" y="4585"/>
                  </a:lnTo>
                  <a:lnTo>
                    <a:pt x="3263" y="4585"/>
                  </a:lnTo>
                  <a:lnTo>
                    <a:pt x="3274" y="4582"/>
                  </a:lnTo>
                  <a:lnTo>
                    <a:pt x="3285" y="4582"/>
                  </a:lnTo>
                  <a:lnTo>
                    <a:pt x="3285" y="4582"/>
                  </a:lnTo>
                  <a:lnTo>
                    <a:pt x="3295" y="4582"/>
                  </a:lnTo>
                  <a:lnTo>
                    <a:pt x="3305" y="4584"/>
                  </a:lnTo>
                  <a:lnTo>
                    <a:pt x="3314" y="4588"/>
                  </a:lnTo>
                  <a:lnTo>
                    <a:pt x="3323" y="4594"/>
                  </a:lnTo>
                  <a:lnTo>
                    <a:pt x="3598" y="4789"/>
                  </a:lnTo>
                  <a:lnTo>
                    <a:pt x="3598" y="4789"/>
                  </a:lnTo>
                  <a:lnTo>
                    <a:pt x="3609" y="4795"/>
                  </a:lnTo>
                  <a:lnTo>
                    <a:pt x="3622" y="4802"/>
                  </a:lnTo>
                  <a:lnTo>
                    <a:pt x="3635" y="4807"/>
                  </a:lnTo>
                  <a:lnTo>
                    <a:pt x="3649" y="4812"/>
                  </a:lnTo>
                  <a:lnTo>
                    <a:pt x="3663" y="4816"/>
                  </a:lnTo>
                  <a:lnTo>
                    <a:pt x="3679" y="4818"/>
                  </a:lnTo>
                  <a:lnTo>
                    <a:pt x="3693" y="4819"/>
                  </a:lnTo>
                  <a:lnTo>
                    <a:pt x="3708" y="4821"/>
                  </a:lnTo>
                  <a:lnTo>
                    <a:pt x="3708" y="4821"/>
                  </a:lnTo>
                  <a:lnTo>
                    <a:pt x="3727" y="4819"/>
                  </a:lnTo>
                  <a:lnTo>
                    <a:pt x="3745" y="4817"/>
                  </a:lnTo>
                  <a:lnTo>
                    <a:pt x="3760" y="4813"/>
                  </a:lnTo>
                  <a:lnTo>
                    <a:pt x="3772" y="4806"/>
                  </a:lnTo>
                  <a:lnTo>
                    <a:pt x="3855" y="4761"/>
                  </a:lnTo>
                  <a:lnTo>
                    <a:pt x="3855" y="4761"/>
                  </a:lnTo>
                  <a:lnTo>
                    <a:pt x="3861" y="4756"/>
                  </a:lnTo>
                  <a:lnTo>
                    <a:pt x="3869" y="4750"/>
                  </a:lnTo>
                  <a:lnTo>
                    <a:pt x="3875" y="4744"/>
                  </a:lnTo>
                  <a:lnTo>
                    <a:pt x="3883" y="4736"/>
                  </a:lnTo>
                  <a:lnTo>
                    <a:pt x="3890" y="4727"/>
                  </a:lnTo>
                  <a:lnTo>
                    <a:pt x="3896" y="4718"/>
                  </a:lnTo>
                  <a:lnTo>
                    <a:pt x="3902" y="4708"/>
                  </a:lnTo>
                  <a:lnTo>
                    <a:pt x="3907" y="4697"/>
                  </a:lnTo>
                  <a:lnTo>
                    <a:pt x="3913" y="4686"/>
                  </a:lnTo>
                  <a:lnTo>
                    <a:pt x="3917" y="4675"/>
                  </a:lnTo>
                  <a:lnTo>
                    <a:pt x="3921" y="4663"/>
                  </a:lnTo>
                  <a:lnTo>
                    <a:pt x="3924" y="4651"/>
                  </a:lnTo>
                  <a:lnTo>
                    <a:pt x="3926" y="4639"/>
                  </a:lnTo>
                  <a:lnTo>
                    <a:pt x="3928" y="4627"/>
                  </a:lnTo>
                  <a:lnTo>
                    <a:pt x="3928" y="4615"/>
                  </a:lnTo>
                  <a:lnTo>
                    <a:pt x="3928" y="4603"/>
                  </a:lnTo>
                  <a:lnTo>
                    <a:pt x="3903" y="4265"/>
                  </a:lnTo>
                  <a:lnTo>
                    <a:pt x="3903" y="4265"/>
                  </a:lnTo>
                  <a:lnTo>
                    <a:pt x="3903" y="4257"/>
                  </a:lnTo>
                  <a:lnTo>
                    <a:pt x="3904" y="4250"/>
                  </a:lnTo>
                  <a:lnTo>
                    <a:pt x="3905" y="4242"/>
                  </a:lnTo>
                  <a:lnTo>
                    <a:pt x="3908" y="4235"/>
                  </a:lnTo>
                  <a:lnTo>
                    <a:pt x="3912" y="4228"/>
                  </a:lnTo>
                  <a:lnTo>
                    <a:pt x="3916" y="4221"/>
                  </a:lnTo>
                  <a:lnTo>
                    <a:pt x="3922" y="4216"/>
                  </a:lnTo>
                  <a:lnTo>
                    <a:pt x="3927" y="4210"/>
                  </a:lnTo>
                  <a:lnTo>
                    <a:pt x="3927" y="4210"/>
                  </a:lnTo>
                  <a:lnTo>
                    <a:pt x="3961" y="4180"/>
                  </a:lnTo>
                  <a:lnTo>
                    <a:pt x="3995" y="4151"/>
                  </a:lnTo>
                  <a:lnTo>
                    <a:pt x="4029" y="4119"/>
                  </a:lnTo>
                  <a:lnTo>
                    <a:pt x="4062" y="4087"/>
                  </a:lnTo>
                  <a:lnTo>
                    <a:pt x="4094" y="4055"/>
                  </a:lnTo>
                  <a:lnTo>
                    <a:pt x="4126" y="4021"/>
                  </a:lnTo>
                  <a:lnTo>
                    <a:pt x="4158" y="3987"/>
                  </a:lnTo>
                  <a:lnTo>
                    <a:pt x="4188" y="3952"/>
                  </a:lnTo>
                  <a:lnTo>
                    <a:pt x="4188" y="3952"/>
                  </a:lnTo>
                  <a:lnTo>
                    <a:pt x="4193" y="3946"/>
                  </a:lnTo>
                  <a:lnTo>
                    <a:pt x="4199" y="3942"/>
                  </a:lnTo>
                  <a:lnTo>
                    <a:pt x="4204" y="3938"/>
                  </a:lnTo>
                  <a:lnTo>
                    <a:pt x="4211" y="3935"/>
                  </a:lnTo>
                  <a:lnTo>
                    <a:pt x="4218" y="3932"/>
                  </a:lnTo>
                  <a:lnTo>
                    <a:pt x="4224" y="3931"/>
                  </a:lnTo>
                  <a:lnTo>
                    <a:pt x="4231" y="3930"/>
                  </a:lnTo>
                  <a:lnTo>
                    <a:pt x="4238" y="3928"/>
                  </a:lnTo>
                  <a:lnTo>
                    <a:pt x="4238" y="3928"/>
                  </a:lnTo>
                  <a:lnTo>
                    <a:pt x="4244" y="3928"/>
                  </a:lnTo>
                  <a:lnTo>
                    <a:pt x="4582" y="3958"/>
                  </a:lnTo>
                  <a:lnTo>
                    <a:pt x="4582" y="3958"/>
                  </a:lnTo>
                  <a:lnTo>
                    <a:pt x="4594" y="3959"/>
                  </a:lnTo>
                  <a:lnTo>
                    <a:pt x="4594" y="3959"/>
                  </a:lnTo>
                  <a:lnTo>
                    <a:pt x="4605" y="3958"/>
                  </a:lnTo>
                  <a:lnTo>
                    <a:pt x="4616" y="3957"/>
                  </a:lnTo>
                  <a:lnTo>
                    <a:pt x="4638" y="3953"/>
                  </a:lnTo>
                  <a:lnTo>
                    <a:pt x="4660" y="3946"/>
                  </a:lnTo>
                  <a:lnTo>
                    <a:pt x="4681" y="3937"/>
                  </a:lnTo>
                  <a:lnTo>
                    <a:pt x="4699" y="3926"/>
                  </a:lnTo>
                  <a:lnTo>
                    <a:pt x="4717" y="3914"/>
                  </a:lnTo>
                  <a:lnTo>
                    <a:pt x="4725" y="3908"/>
                  </a:lnTo>
                  <a:lnTo>
                    <a:pt x="4731" y="3901"/>
                  </a:lnTo>
                  <a:lnTo>
                    <a:pt x="4737" y="3893"/>
                  </a:lnTo>
                  <a:lnTo>
                    <a:pt x="4741" y="3887"/>
                  </a:lnTo>
                  <a:lnTo>
                    <a:pt x="4788" y="3805"/>
                  </a:lnTo>
                  <a:lnTo>
                    <a:pt x="4788" y="3805"/>
                  </a:lnTo>
                  <a:lnTo>
                    <a:pt x="4793" y="3798"/>
                  </a:lnTo>
                  <a:lnTo>
                    <a:pt x="4796" y="3789"/>
                  </a:lnTo>
                  <a:lnTo>
                    <a:pt x="4798" y="3780"/>
                  </a:lnTo>
                  <a:lnTo>
                    <a:pt x="4801" y="3770"/>
                  </a:lnTo>
                  <a:lnTo>
                    <a:pt x="4803" y="3759"/>
                  </a:lnTo>
                  <a:lnTo>
                    <a:pt x="4803" y="3747"/>
                  </a:lnTo>
                  <a:lnTo>
                    <a:pt x="4803" y="3736"/>
                  </a:lnTo>
                  <a:lnTo>
                    <a:pt x="4803" y="3724"/>
                  </a:lnTo>
                  <a:lnTo>
                    <a:pt x="4802" y="3712"/>
                  </a:lnTo>
                  <a:lnTo>
                    <a:pt x="4799" y="3700"/>
                  </a:lnTo>
                  <a:lnTo>
                    <a:pt x="4797" y="3688"/>
                  </a:lnTo>
                  <a:lnTo>
                    <a:pt x="4794" y="3675"/>
                  </a:lnTo>
                  <a:lnTo>
                    <a:pt x="4790" y="3663"/>
                  </a:lnTo>
                  <a:lnTo>
                    <a:pt x="4785" y="3652"/>
                  </a:lnTo>
                  <a:lnTo>
                    <a:pt x="4780" y="3641"/>
                  </a:lnTo>
                  <a:lnTo>
                    <a:pt x="4773" y="3631"/>
                  </a:lnTo>
                  <a:lnTo>
                    <a:pt x="4582" y="3354"/>
                  </a:lnTo>
                  <a:lnTo>
                    <a:pt x="4582" y="3354"/>
                  </a:lnTo>
                  <a:lnTo>
                    <a:pt x="4578" y="3348"/>
                  </a:lnTo>
                  <a:lnTo>
                    <a:pt x="4575" y="3340"/>
                  </a:lnTo>
                  <a:lnTo>
                    <a:pt x="4572" y="3333"/>
                  </a:lnTo>
                  <a:lnTo>
                    <a:pt x="4571" y="3326"/>
                  </a:lnTo>
                  <a:lnTo>
                    <a:pt x="4571" y="3317"/>
                  </a:lnTo>
                  <a:lnTo>
                    <a:pt x="4571" y="3309"/>
                  </a:lnTo>
                  <a:lnTo>
                    <a:pt x="4572" y="3301"/>
                  </a:lnTo>
                  <a:lnTo>
                    <a:pt x="4574" y="3294"/>
                  </a:lnTo>
                  <a:lnTo>
                    <a:pt x="4574" y="3294"/>
                  </a:lnTo>
                  <a:lnTo>
                    <a:pt x="4589" y="3252"/>
                  </a:lnTo>
                  <a:lnTo>
                    <a:pt x="4604" y="3208"/>
                  </a:lnTo>
                  <a:lnTo>
                    <a:pt x="4617" y="3165"/>
                  </a:lnTo>
                  <a:lnTo>
                    <a:pt x="4629" y="3120"/>
                  </a:lnTo>
                  <a:lnTo>
                    <a:pt x="4641" y="3076"/>
                  </a:lnTo>
                  <a:lnTo>
                    <a:pt x="4652" y="3031"/>
                  </a:lnTo>
                  <a:lnTo>
                    <a:pt x="4661" y="2985"/>
                  </a:lnTo>
                  <a:lnTo>
                    <a:pt x="4670" y="2938"/>
                  </a:lnTo>
                  <a:lnTo>
                    <a:pt x="4670" y="2938"/>
                  </a:lnTo>
                  <a:lnTo>
                    <a:pt x="4672" y="2931"/>
                  </a:lnTo>
                  <a:lnTo>
                    <a:pt x="4675" y="2923"/>
                  </a:lnTo>
                  <a:lnTo>
                    <a:pt x="4678" y="2916"/>
                  </a:lnTo>
                  <a:lnTo>
                    <a:pt x="4683" y="2910"/>
                  </a:lnTo>
                  <a:lnTo>
                    <a:pt x="4687" y="2904"/>
                  </a:lnTo>
                  <a:lnTo>
                    <a:pt x="4694" y="2899"/>
                  </a:lnTo>
                  <a:lnTo>
                    <a:pt x="4699" y="2894"/>
                  </a:lnTo>
                  <a:lnTo>
                    <a:pt x="4707" y="2891"/>
                  </a:lnTo>
                  <a:lnTo>
                    <a:pt x="5012" y="2747"/>
                  </a:lnTo>
                  <a:lnTo>
                    <a:pt x="5012" y="2747"/>
                  </a:lnTo>
                  <a:lnTo>
                    <a:pt x="5023" y="2742"/>
                  </a:lnTo>
                  <a:lnTo>
                    <a:pt x="5033" y="2735"/>
                  </a:lnTo>
                  <a:lnTo>
                    <a:pt x="5043" y="2728"/>
                  </a:lnTo>
                  <a:lnTo>
                    <a:pt x="5052" y="2720"/>
                  </a:lnTo>
                  <a:lnTo>
                    <a:pt x="5061" y="2711"/>
                  </a:lnTo>
                  <a:lnTo>
                    <a:pt x="5070" y="2702"/>
                  </a:lnTo>
                  <a:lnTo>
                    <a:pt x="5078" y="2692"/>
                  </a:lnTo>
                  <a:lnTo>
                    <a:pt x="5084" y="2682"/>
                  </a:lnTo>
                  <a:lnTo>
                    <a:pt x="5091" y="2672"/>
                  </a:lnTo>
                  <a:lnTo>
                    <a:pt x="5096" y="2662"/>
                  </a:lnTo>
                  <a:lnTo>
                    <a:pt x="5102" y="2652"/>
                  </a:lnTo>
                  <a:lnTo>
                    <a:pt x="5106" y="2643"/>
                  </a:lnTo>
                  <a:lnTo>
                    <a:pt x="5110" y="2633"/>
                  </a:lnTo>
                  <a:lnTo>
                    <a:pt x="5112" y="2623"/>
                  </a:lnTo>
                  <a:lnTo>
                    <a:pt x="5113" y="2614"/>
                  </a:lnTo>
                  <a:lnTo>
                    <a:pt x="5114" y="2605"/>
                  </a:lnTo>
                  <a:lnTo>
                    <a:pt x="5114" y="2512"/>
                  </a:lnTo>
                  <a:lnTo>
                    <a:pt x="5114" y="2512"/>
                  </a:lnTo>
                  <a:lnTo>
                    <a:pt x="5113" y="2503"/>
                  </a:lnTo>
                  <a:lnTo>
                    <a:pt x="5112" y="2493"/>
                  </a:lnTo>
                  <a:lnTo>
                    <a:pt x="5110" y="2484"/>
                  </a:lnTo>
                  <a:lnTo>
                    <a:pt x="5106" y="2474"/>
                  </a:lnTo>
                  <a:lnTo>
                    <a:pt x="5102" y="2464"/>
                  </a:lnTo>
                  <a:lnTo>
                    <a:pt x="5096" y="2453"/>
                  </a:lnTo>
                  <a:lnTo>
                    <a:pt x="5091" y="2443"/>
                  </a:lnTo>
                  <a:lnTo>
                    <a:pt x="5084" y="2434"/>
                  </a:lnTo>
                  <a:lnTo>
                    <a:pt x="5078" y="2424"/>
                  </a:lnTo>
                  <a:lnTo>
                    <a:pt x="5070" y="2414"/>
                  </a:lnTo>
                  <a:lnTo>
                    <a:pt x="5061" y="2405"/>
                  </a:lnTo>
                  <a:lnTo>
                    <a:pt x="5052" y="2396"/>
                  </a:lnTo>
                  <a:lnTo>
                    <a:pt x="5043" y="2388"/>
                  </a:lnTo>
                  <a:lnTo>
                    <a:pt x="5033" y="2381"/>
                  </a:lnTo>
                  <a:lnTo>
                    <a:pt x="5023" y="2374"/>
                  </a:lnTo>
                  <a:lnTo>
                    <a:pt x="5012" y="2369"/>
                  </a:lnTo>
                  <a:lnTo>
                    <a:pt x="5012" y="2369"/>
                  </a:lnTo>
                  <a:close/>
                  <a:moveTo>
                    <a:pt x="2557" y="4441"/>
                  </a:moveTo>
                  <a:lnTo>
                    <a:pt x="2557" y="4441"/>
                  </a:lnTo>
                  <a:lnTo>
                    <a:pt x="2508" y="4441"/>
                  </a:lnTo>
                  <a:lnTo>
                    <a:pt x="2460" y="4439"/>
                  </a:lnTo>
                  <a:lnTo>
                    <a:pt x="2412" y="4436"/>
                  </a:lnTo>
                  <a:lnTo>
                    <a:pt x="2364" y="4432"/>
                  </a:lnTo>
                  <a:lnTo>
                    <a:pt x="2317" y="4427"/>
                  </a:lnTo>
                  <a:lnTo>
                    <a:pt x="2271" y="4420"/>
                  </a:lnTo>
                  <a:lnTo>
                    <a:pt x="2223" y="4412"/>
                  </a:lnTo>
                  <a:lnTo>
                    <a:pt x="2178" y="4404"/>
                  </a:lnTo>
                  <a:lnTo>
                    <a:pt x="2132" y="4393"/>
                  </a:lnTo>
                  <a:lnTo>
                    <a:pt x="2087" y="4382"/>
                  </a:lnTo>
                  <a:lnTo>
                    <a:pt x="2042" y="4370"/>
                  </a:lnTo>
                  <a:lnTo>
                    <a:pt x="1997" y="4356"/>
                  </a:lnTo>
                  <a:lnTo>
                    <a:pt x="1953" y="4342"/>
                  </a:lnTo>
                  <a:lnTo>
                    <a:pt x="1910" y="4327"/>
                  </a:lnTo>
                  <a:lnTo>
                    <a:pt x="1867" y="4310"/>
                  </a:lnTo>
                  <a:lnTo>
                    <a:pt x="1824" y="4294"/>
                  </a:lnTo>
                  <a:lnTo>
                    <a:pt x="1782" y="4275"/>
                  </a:lnTo>
                  <a:lnTo>
                    <a:pt x="1740" y="4255"/>
                  </a:lnTo>
                  <a:lnTo>
                    <a:pt x="1700" y="4235"/>
                  </a:lnTo>
                  <a:lnTo>
                    <a:pt x="1659" y="4213"/>
                  </a:lnTo>
                  <a:lnTo>
                    <a:pt x="1619" y="4191"/>
                  </a:lnTo>
                  <a:lnTo>
                    <a:pt x="1581" y="4168"/>
                  </a:lnTo>
                  <a:lnTo>
                    <a:pt x="1542" y="4144"/>
                  </a:lnTo>
                  <a:lnTo>
                    <a:pt x="1504" y="4119"/>
                  </a:lnTo>
                  <a:lnTo>
                    <a:pt x="1466" y="4093"/>
                  </a:lnTo>
                  <a:lnTo>
                    <a:pt x="1430" y="4067"/>
                  </a:lnTo>
                  <a:lnTo>
                    <a:pt x="1394" y="4040"/>
                  </a:lnTo>
                  <a:lnTo>
                    <a:pt x="1359" y="4011"/>
                  </a:lnTo>
                  <a:lnTo>
                    <a:pt x="1325" y="3981"/>
                  </a:lnTo>
                  <a:lnTo>
                    <a:pt x="1290" y="3952"/>
                  </a:lnTo>
                  <a:lnTo>
                    <a:pt x="1257" y="3921"/>
                  </a:lnTo>
                  <a:lnTo>
                    <a:pt x="1226" y="3889"/>
                  </a:lnTo>
                  <a:lnTo>
                    <a:pt x="1194" y="3857"/>
                  </a:lnTo>
                  <a:lnTo>
                    <a:pt x="1163" y="3824"/>
                  </a:lnTo>
                  <a:lnTo>
                    <a:pt x="1132" y="3790"/>
                  </a:lnTo>
                  <a:lnTo>
                    <a:pt x="1103" y="3755"/>
                  </a:lnTo>
                  <a:lnTo>
                    <a:pt x="1075" y="3719"/>
                  </a:lnTo>
                  <a:lnTo>
                    <a:pt x="1047" y="3684"/>
                  </a:lnTo>
                  <a:lnTo>
                    <a:pt x="1021" y="3647"/>
                  </a:lnTo>
                  <a:lnTo>
                    <a:pt x="995" y="3611"/>
                  </a:lnTo>
                  <a:lnTo>
                    <a:pt x="969" y="3572"/>
                  </a:lnTo>
                  <a:lnTo>
                    <a:pt x="946" y="3534"/>
                  </a:lnTo>
                  <a:lnTo>
                    <a:pt x="923" y="3494"/>
                  </a:lnTo>
                  <a:lnTo>
                    <a:pt x="900" y="3454"/>
                  </a:lnTo>
                  <a:lnTo>
                    <a:pt x="879" y="3415"/>
                  </a:lnTo>
                  <a:lnTo>
                    <a:pt x="858" y="3373"/>
                  </a:lnTo>
                  <a:lnTo>
                    <a:pt x="839" y="3332"/>
                  </a:lnTo>
                  <a:lnTo>
                    <a:pt x="821" y="3290"/>
                  </a:lnTo>
                  <a:lnTo>
                    <a:pt x="803" y="3248"/>
                  </a:lnTo>
                  <a:lnTo>
                    <a:pt x="787" y="3205"/>
                  </a:lnTo>
                  <a:lnTo>
                    <a:pt x="771" y="3161"/>
                  </a:lnTo>
                  <a:lnTo>
                    <a:pt x="757" y="3117"/>
                  </a:lnTo>
                  <a:lnTo>
                    <a:pt x="744" y="3073"/>
                  </a:lnTo>
                  <a:lnTo>
                    <a:pt x="732" y="3028"/>
                  </a:lnTo>
                  <a:lnTo>
                    <a:pt x="721" y="2982"/>
                  </a:lnTo>
                  <a:lnTo>
                    <a:pt x="711" y="2936"/>
                  </a:lnTo>
                  <a:lnTo>
                    <a:pt x="702" y="2890"/>
                  </a:lnTo>
                  <a:lnTo>
                    <a:pt x="694" y="2844"/>
                  </a:lnTo>
                  <a:lnTo>
                    <a:pt x="688" y="2797"/>
                  </a:lnTo>
                  <a:lnTo>
                    <a:pt x="682" y="2749"/>
                  </a:lnTo>
                  <a:lnTo>
                    <a:pt x="678" y="2702"/>
                  </a:lnTo>
                  <a:lnTo>
                    <a:pt x="674" y="2654"/>
                  </a:lnTo>
                  <a:lnTo>
                    <a:pt x="673" y="2606"/>
                  </a:lnTo>
                  <a:lnTo>
                    <a:pt x="672" y="2557"/>
                  </a:lnTo>
                  <a:lnTo>
                    <a:pt x="672" y="2557"/>
                  </a:lnTo>
                  <a:lnTo>
                    <a:pt x="673" y="2508"/>
                  </a:lnTo>
                  <a:lnTo>
                    <a:pt x="674" y="2460"/>
                  </a:lnTo>
                  <a:lnTo>
                    <a:pt x="678" y="2413"/>
                  </a:lnTo>
                  <a:lnTo>
                    <a:pt x="682" y="2364"/>
                  </a:lnTo>
                  <a:lnTo>
                    <a:pt x="688" y="2317"/>
                  </a:lnTo>
                  <a:lnTo>
                    <a:pt x="694" y="2271"/>
                  </a:lnTo>
                  <a:lnTo>
                    <a:pt x="702" y="2225"/>
                  </a:lnTo>
                  <a:lnTo>
                    <a:pt x="711" y="2178"/>
                  </a:lnTo>
                  <a:lnTo>
                    <a:pt x="721" y="2132"/>
                  </a:lnTo>
                  <a:lnTo>
                    <a:pt x="732" y="2087"/>
                  </a:lnTo>
                  <a:lnTo>
                    <a:pt x="744" y="2042"/>
                  </a:lnTo>
                  <a:lnTo>
                    <a:pt x="757" y="1998"/>
                  </a:lnTo>
                  <a:lnTo>
                    <a:pt x="771" y="1954"/>
                  </a:lnTo>
                  <a:lnTo>
                    <a:pt x="787" y="1910"/>
                  </a:lnTo>
                  <a:lnTo>
                    <a:pt x="803" y="1867"/>
                  </a:lnTo>
                  <a:lnTo>
                    <a:pt x="821" y="1824"/>
                  </a:lnTo>
                  <a:lnTo>
                    <a:pt x="839" y="1782"/>
                  </a:lnTo>
                  <a:lnTo>
                    <a:pt x="858" y="1741"/>
                  </a:lnTo>
                  <a:lnTo>
                    <a:pt x="879" y="1700"/>
                  </a:lnTo>
                  <a:lnTo>
                    <a:pt x="900" y="1659"/>
                  </a:lnTo>
                  <a:lnTo>
                    <a:pt x="923" y="1620"/>
                  </a:lnTo>
                  <a:lnTo>
                    <a:pt x="946" y="1581"/>
                  </a:lnTo>
                  <a:lnTo>
                    <a:pt x="969" y="1543"/>
                  </a:lnTo>
                  <a:lnTo>
                    <a:pt x="995" y="1504"/>
                  </a:lnTo>
                  <a:lnTo>
                    <a:pt x="1021" y="1467"/>
                  </a:lnTo>
                  <a:lnTo>
                    <a:pt x="1047" y="1430"/>
                  </a:lnTo>
                  <a:lnTo>
                    <a:pt x="1075" y="1394"/>
                  </a:lnTo>
                  <a:lnTo>
                    <a:pt x="1103" y="1359"/>
                  </a:lnTo>
                  <a:lnTo>
                    <a:pt x="1132" y="1325"/>
                  </a:lnTo>
                  <a:lnTo>
                    <a:pt x="1163" y="1291"/>
                  </a:lnTo>
                  <a:lnTo>
                    <a:pt x="1194" y="1258"/>
                  </a:lnTo>
                  <a:lnTo>
                    <a:pt x="1226" y="1226"/>
                  </a:lnTo>
                  <a:lnTo>
                    <a:pt x="1257" y="1194"/>
                  </a:lnTo>
                  <a:lnTo>
                    <a:pt x="1290" y="1163"/>
                  </a:lnTo>
                  <a:lnTo>
                    <a:pt x="1325" y="1132"/>
                  </a:lnTo>
                  <a:lnTo>
                    <a:pt x="1359" y="1104"/>
                  </a:lnTo>
                  <a:lnTo>
                    <a:pt x="1394" y="1075"/>
                  </a:lnTo>
                  <a:lnTo>
                    <a:pt x="1430" y="1048"/>
                  </a:lnTo>
                  <a:lnTo>
                    <a:pt x="1466" y="1021"/>
                  </a:lnTo>
                  <a:lnTo>
                    <a:pt x="1504" y="995"/>
                  </a:lnTo>
                  <a:lnTo>
                    <a:pt x="1542" y="969"/>
                  </a:lnTo>
                  <a:lnTo>
                    <a:pt x="1581" y="946"/>
                  </a:lnTo>
                  <a:lnTo>
                    <a:pt x="1619" y="923"/>
                  </a:lnTo>
                  <a:lnTo>
                    <a:pt x="1659" y="900"/>
                  </a:lnTo>
                  <a:lnTo>
                    <a:pt x="1700" y="879"/>
                  </a:lnTo>
                  <a:lnTo>
                    <a:pt x="1740" y="858"/>
                  </a:lnTo>
                  <a:lnTo>
                    <a:pt x="1782" y="840"/>
                  </a:lnTo>
                  <a:lnTo>
                    <a:pt x="1824" y="821"/>
                  </a:lnTo>
                  <a:lnTo>
                    <a:pt x="1867" y="803"/>
                  </a:lnTo>
                  <a:lnTo>
                    <a:pt x="1910" y="787"/>
                  </a:lnTo>
                  <a:lnTo>
                    <a:pt x="1953" y="771"/>
                  </a:lnTo>
                  <a:lnTo>
                    <a:pt x="1997" y="757"/>
                  </a:lnTo>
                  <a:lnTo>
                    <a:pt x="2042" y="744"/>
                  </a:lnTo>
                  <a:lnTo>
                    <a:pt x="2087" y="732"/>
                  </a:lnTo>
                  <a:lnTo>
                    <a:pt x="2132" y="721"/>
                  </a:lnTo>
                  <a:lnTo>
                    <a:pt x="2178" y="711"/>
                  </a:lnTo>
                  <a:lnTo>
                    <a:pt x="2223" y="702"/>
                  </a:lnTo>
                  <a:lnTo>
                    <a:pt x="2271" y="694"/>
                  </a:lnTo>
                  <a:lnTo>
                    <a:pt x="2317" y="688"/>
                  </a:lnTo>
                  <a:lnTo>
                    <a:pt x="2364" y="682"/>
                  </a:lnTo>
                  <a:lnTo>
                    <a:pt x="2412" y="678"/>
                  </a:lnTo>
                  <a:lnTo>
                    <a:pt x="2460" y="675"/>
                  </a:lnTo>
                  <a:lnTo>
                    <a:pt x="2508" y="674"/>
                  </a:lnTo>
                  <a:lnTo>
                    <a:pt x="2557" y="672"/>
                  </a:lnTo>
                  <a:lnTo>
                    <a:pt x="2557" y="672"/>
                  </a:lnTo>
                  <a:lnTo>
                    <a:pt x="2605" y="674"/>
                  </a:lnTo>
                  <a:lnTo>
                    <a:pt x="2653" y="675"/>
                  </a:lnTo>
                  <a:lnTo>
                    <a:pt x="2702" y="678"/>
                  </a:lnTo>
                  <a:lnTo>
                    <a:pt x="2749" y="682"/>
                  </a:lnTo>
                  <a:lnTo>
                    <a:pt x="2796" y="688"/>
                  </a:lnTo>
                  <a:lnTo>
                    <a:pt x="2844" y="694"/>
                  </a:lnTo>
                  <a:lnTo>
                    <a:pt x="2890" y="702"/>
                  </a:lnTo>
                  <a:lnTo>
                    <a:pt x="2936" y="711"/>
                  </a:lnTo>
                  <a:lnTo>
                    <a:pt x="2982" y="721"/>
                  </a:lnTo>
                  <a:lnTo>
                    <a:pt x="3027" y="732"/>
                  </a:lnTo>
                  <a:lnTo>
                    <a:pt x="3072" y="744"/>
                  </a:lnTo>
                  <a:lnTo>
                    <a:pt x="3116" y="757"/>
                  </a:lnTo>
                  <a:lnTo>
                    <a:pt x="3160" y="771"/>
                  </a:lnTo>
                  <a:lnTo>
                    <a:pt x="3204" y="787"/>
                  </a:lnTo>
                  <a:lnTo>
                    <a:pt x="3247" y="803"/>
                  </a:lnTo>
                  <a:lnTo>
                    <a:pt x="3290" y="821"/>
                  </a:lnTo>
                  <a:lnTo>
                    <a:pt x="3332" y="840"/>
                  </a:lnTo>
                  <a:lnTo>
                    <a:pt x="3373" y="858"/>
                  </a:lnTo>
                  <a:lnTo>
                    <a:pt x="3415" y="879"/>
                  </a:lnTo>
                  <a:lnTo>
                    <a:pt x="3454" y="900"/>
                  </a:lnTo>
                  <a:lnTo>
                    <a:pt x="3494" y="923"/>
                  </a:lnTo>
                  <a:lnTo>
                    <a:pt x="3533" y="946"/>
                  </a:lnTo>
                  <a:lnTo>
                    <a:pt x="3572" y="969"/>
                  </a:lnTo>
                  <a:lnTo>
                    <a:pt x="3610" y="995"/>
                  </a:lnTo>
                  <a:lnTo>
                    <a:pt x="3647" y="1021"/>
                  </a:lnTo>
                  <a:lnTo>
                    <a:pt x="3684" y="1048"/>
                  </a:lnTo>
                  <a:lnTo>
                    <a:pt x="3719" y="1075"/>
                  </a:lnTo>
                  <a:lnTo>
                    <a:pt x="3754" y="1104"/>
                  </a:lnTo>
                  <a:lnTo>
                    <a:pt x="3790" y="1132"/>
                  </a:lnTo>
                  <a:lnTo>
                    <a:pt x="3824" y="1163"/>
                  </a:lnTo>
                  <a:lnTo>
                    <a:pt x="3857" y="1194"/>
                  </a:lnTo>
                  <a:lnTo>
                    <a:pt x="3889" y="1226"/>
                  </a:lnTo>
                  <a:lnTo>
                    <a:pt x="3921" y="1258"/>
                  </a:lnTo>
                  <a:lnTo>
                    <a:pt x="3951" y="1291"/>
                  </a:lnTo>
                  <a:lnTo>
                    <a:pt x="3981" y="1325"/>
                  </a:lnTo>
                  <a:lnTo>
                    <a:pt x="4011" y="1359"/>
                  </a:lnTo>
                  <a:lnTo>
                    <a:pt x="4039" y="1394"/>
                  </a:lnTo>
                  <a:lnTo>
                    <a:pt x="4067" y="1430"/>
                  </a:lnTo>
                  <a:lnTo>
                    <a:pt x="4093" y="1467"/>
                  </a:lnTo>
                  <a:lnTo>
                    <a:pt x="4119" y="1504"/>
                  </a:lnTo>
                  <a:lnTo>
                    <a:pt x="4144" y="1543"/>
                  </a:lnTo>
                  <a:lnTo>
                    <a:pt x="4168" y="1581"/>
                  </a:lnTo>
                  <a:lnTo>
                    <a:pt x="4191" y="1620"/>
                  </a:lnTo>
                  <a:lnTo>
                    <a:pt x="4213" y="1659"/>
                  </a:lnTo>
                  <a:lnTo>
                    <a:pt x="4235" y="1700"/>
                  </a:lnTo>
                  <a:lnTo>
                    <a:pt x="4255" y="1741"/>
                  </a:lnTo>
                  <a:lnTo>
                    <a:pt x="4275" y="1782"/>
                  </a:lnTo>
                  <a:lnTo>
                    <a:pt x="4293" y="1824"/>
                  </a:lnTo>
                  <a:lnTo>
                    <a:pt x="4310" y="1867"/>
                  </a:lnTo>
                  <a:lnTo>
                    <a:pt x="4326" y="1910"/>
                  </a:lnTo>
                  <a:lnTo>
                    <a:pt x="4342" y="1954"/>
                  </a:lnTo>
                  <a:lnTo>
                    <a:pt x="4356" y="1998"/>
                  </a:lnTo>
                  <a:lnTo>
                    <a:pt x="4369" y="2042"/>
                  </a:lnTo>
                  <a:lnTo>
                    <a:pt x="4381" y="2087"/>
                  </a:lnTo>
                  <a:lnTo>
                    <a:pt x="4392" y="2132"/>
                  </a:lnTo>
                  <a:lnTo>
                    <a:pt x="4403" y="2178"/>
                  </a:lnTo>
                  <a:lnTo>
                    <a:pt x="4412" y="2225"/>
                  </a:lnTo>
                  <a:lnTo>
                    <a:pt x="4420" y="2271"/>
                  </a:lnTo>
                  <a:lnTo>
                    <a:pt x="4427" y="2317"/>
                  </a:lnTo>
                  <a:lnTo>
                    <a:pt x="4432" y="2364"/>
                  </a:lnTo>
                  <a:lnTo>
                    <a:pt x="4435" y="2413"/>
                  </a:lnTo>
                  <a:lnTo>
                    <a:pt x="4439" y="2460"/>
                  </a:lnTo>
                  <a:lnTo>
                    <a:pt x="4441" y="2508"/>
                  </a:lnTo>
                  <a:lnTo>
                    <a:pt x="4441" y="2557"/>
                  </a:lnTo>
                  <a:lnTo>
                    <a:pt x="4441" y="2557"/>
                  </a:lnTo>
                  <a:lnTo>
                    <a:pt x="4441" y="2606"/>
                  </a:lnTo>
                  <a:lnTo>
                    <a:pt x="4439" y="2654"/>
                  </a:lnTo>
                  <a:lnTo>
                    <a:pt x="4435" y="2702"/>
                  </a:lnTo>
                  <a:lnTo>
                    <a:pt x="4432" y="2749"/>
                  </a:lnTo>
                  <a:lnTo>
                    <a:pt x="4427" y="2797"/>
                  </a:lnTo>
                  <a:lnTo>
                    <a:pt x="4420" y="2844"/>
                  </a:lnTo>
                  <a:lnTo>
                    <a:pt x="4412" y="2890"/>
                  </a:lnTo>
                  <a:lnTo>
                    <a:pt x="4403" y="2936"/>
                  </a:lnTo>
                  <a:lnTo>
                    <a:pt x="4392" y="2982"/>
                  </a:lnTo>
                  <a:lnTo>
                    <a:pt x="4381" y="3028"/>
                  </a:lnTo>
                  <a:lnTo>
                    <a:pt x="4369" y="3073"/>
                  </a:lnTo>
                  <a:lnTo>
                    <a:pt x="4356" y="3117"/>
                  </a:lnTo>
                  <a:lnTo>
                    <a:pt x="4342" y="3161"/>
                  </a:lnTo>
                  <a:lnTo>
                    <a:pt x="4326" y="3205"/>
                  </a:lnTo>
                  <a:lnTo>
                    <a:pt x="4310" y="3248"/>
                  </a:lnTo>
                  <a:lnTo>
                    <a:pt x="4293" y="3290"/>
                  </a:lnTo>
                  <a:lnTo>
                    <a:pt x="4275" y="3332"/>
                  </a:lnTo>
                  <a:lnTo>
                    <a:pt x="4255" y="3373"/>
                  </a:lnTo>
                  <a:lnTo>
                    <a:pt x="4235" y="3415"/>
                  </a:lnTo>
                  <a:lnTo>
                    <a:pt x="4213" y="3454"/>
                  </a:lnTo>
                  <a:lnTo>
                    <a:pt x="4191" y="3494"/>
                  </a:lnTo>
                  <a:lnTo>
                    <a:pt x="4168" y="3534"/>
                  </a:lnTo>
                  <a:lnTo>
                    <a:pt x="4144" y="3572"/>
                  </a:lnTo>
                  <a:lnTo>
                    <a:pt x="4119" y="3611"/>
                  </a:lnTo>
                  <a:lnTo>
                    <a:pt x="4093" y="3647"/>
                  </a:lnTo>
                  <a:lnTo>
                    <a:pt x="4067" y="3684"/>
                  </a:lnTo>
                  <a:lnTo>
                    <a:pt x="4039" y="3719"/>
                  </a:lnTo>
                  <a:lnTo>
                    <a:pt x="4011" y="3755"/>
                  </a:lnTo>
                  <a:lnTo>
                    <a:pt x="3981" y="3790"/>
                  </a:lnTo>
                  <a:lnTo>
                    <a:pt x="3951" y="3824"/>
                  </a:lnTo>
                  <a:lnTo>
                    <a:pt x="3921" y="3857"/>
                  </a:lnTo>
                  <a:lnTo>
                    <a:pt x="3889" y="3889"/>
                  </a:lnTo>
                  <a:lnTo>
                    <a:pt x="3857" y="3921"/>
                  </a:lnTo>
                  <a:lnTo>
                    <a:pt x="3824" y="3952"/>
                  </a:lnTo>
                  <a:lnTo>
                    <a:pt x="3790" y="3981"/>
                  </a:lnTo>
                  <a:lnTo>
                    <a:pt x="3754" y="4011"/>
                  </a:lnTo>
                  <a:lnTo>
                    <a:pt x="3719" y="4040"/>
                  </a:lnTo>
                  <a:lnTo>
                    <a:pt x="3684" y="4067"/>
                  </a:lnTo>
                  <a:lnTo>
                    <a:pt x="3647" y="4093"/>
                  </a:lnTo>
                  <a:lnTo>
                    <a:pt x="3610" y="4119"/>
                  </a:lnTo>
                  <a:lnTo>
                    <a:pt x="3572" y="4144"/>
                  </a:lnTo>
                  <a:lnTo>
                    <a:pt x="3533" y="4168"/>
                  </a:lnTo>
                  <a:lnTo>
                    <a:pt x="3494" y="4191"/>
                  </a:lnTo>
                  <a:lnTo>
                    <a:pt x="3454" y="4213"/>
                  </a:lnTo>
                  <a:lnTo>
                    <a:pt x="3415" y="4235"/>
                  </a:lnTo>
                  <a:lnTo>
                    <a:pt x="3373" y="4255"/>
                  </a:lnTo>
                  <a:lnTo>
                    <a:pt x="3332" y="4275"/>
                  </a:lnTo>
                  <a:lnTo>
                    <a:pt x="3290" y="4294"/>
                  </a:lnTo>
                  <a:lnTo>
                    <a:pt x="3247" y="4310"/>
                  </a:lnTo>
                  <a:lnTo>
                    <a:pt x="3204" y="4327"/>
                  </a:lnTo>
                  <a:lnTo>
                    <a:pt x="3160" y="4342"/>
                  </a:lnTo>
                  <a:lnTo>
                    <a:pt x="3116" y="4356"/>
                  </a:lnTo>
                  <a:lnTo>
                    <a:pt x="3072" y="4370"/>
                  </a:lnTo>
                  <a:lnTo>
                    <a:pt x="3027" y="4382"/>
                  </a:lnTo>
                  <a:lnTo>
                    <a:pt x="2982" y="4393"/>
                  </a:lnTo>
                  <a:lnTo>
                    <a:pt x="2936" y="4404"/>
                  </a:lnTo>
                  <a:lnTo>
                    <a:pt x="2890" y="4412"/>
                  </a:lnTo>
                  <a:lnTo>
                    <a:pt x="2844" y="4420"/>
                  </a:lnTo>
                  <a:lnTo>
                    <a:pt x="2796" y="4427"/>
                  </a:lnTo>
                  <a:lnTo>
                    <a:pt x="2749" y="4432"/>
                  </a:lnTo>
                  <a:lnTo>
                    <a:pt x="2702" y="4436"/>
                  </a:lnTo>
                  <a:lnTo>
                    <a:pt x="2653" y="4439"/>
                  </a:lnTo>
                  <a:lnTo>
                    <a:pt x="2605" y="4441"/>
                  </a:lnTo>
                  <a:lnTo>
                    <a:pt x="2557" y="4441"/>
                  </a:lnTo>
                  <a:lnTo>
                    <a:pt x="2557" y="44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4">
              <a:extLst>
                <a:ext uri="{FF2B5EF4-FFF2-40B4-BE49-F238E27FC236}">
                  <a16:creationId xmlns:a16="http://schemas.microsoft.com/office/drawing/2014/main" id="{550B174C-6391-4603-AE69-28594BDF431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48545" y="5062560"/>
              <a:ext cx="349119" cy="352129"/>
            </a:xfrm>
            <a:custGeom>
              <a:avLst/>
              <a:gdLst>
                <a:gd name="T0" fmla="*/ 851 w 2441"/>
                <a:gd name="T1" fmla="*/ 612 h 2441"/>
                <a:gd name="T2" fmla="*/ 565 w 2441"/>
                <a:gd name="T3" fmla="*/ 944 h 2441"/>
                <a:gd name="T4" fmla="*/ 523 w 2441"/>
                <a:gd name="T5" fmla="*/ 1364 h 2441"/>
                <a:gd name="T6" fmla="*/ 742 w 2441"/>
                <a:gd name="T7" fmla="*/ 1748 h 2441"/>
                <a:gd name="T8" fmla="*/ 1147 w 2441"/>
                <a:gd name="T9" fmla="*/ 1928 h 2441"/>
                <a:gd name="T10" fmla="*/ 1560 w 2441"/>
                <a:gd name="T11" fmla="*/ 1847 h 2441"/>
                <a:gd name="T12" fmla="*/ 1862 w 2441"/>
                <a:gd name="T13" fmla="*/ 1530 h 2441"/>
                <a:gd name="T14" fmla="*/ 1924 w 2441"/>
                <a:gd name="T15" fmla="*/ 1112 h 2441"/>
                <a:gd name="T16" fmla="*/ 1724 w 2441"/>
                <a:gd name="T17" fmla="*/ 717 h 2441"/>
                <a:gd name="T18" fmla="*/ 1329 w 2441"/>
                <a:gd name="T19" fmla="*/ 518 h 2441"/>
                <a:gd name="T20" fmla="*/ 1080 w 2441"/>
                <a:gd name="T21" fmla="*/ 1603 h 2441"/>
                <a:gd name="T22" fmla="*/ 883 w 2441"/>
                <a:gd name="T23" fmla="*/ 1448 h 2441"/>
                <a:gd name="T24" fmla="*/ 813 w 2441"/>
                <a:gd name="T25" fmla="*/ 1221 h 2441"/>
                <a:gd name="T26" fmla="*/ 894 w 2441"/>
                <a:gd name="T27" fmla="*/ 978 h 2441"/>
                <a:gd name="T28" fmla="*/ 1099 w 2441"/>
                <a:gd name="T29" fmla="*/ 833 h 2441"/>
                <a:gd name="T30" fmla="*/ 1342 w 2441"/>
                <a:gd name="T31" fmla="*/ 833 h 2441"/>
                <a:gd name="T32" fmla="*/ 1546 w 2441"/>
                <a:gd name="T33" fmla="*/ 978 h 2441"/>
                <a:gd name="T34" fmla="*/ 1627 w 2441"/>
                <a:gd name="T35" fmla="*/ 1221 h 2441"/>
                <a:gd name="T36" fmla="*/ 1558 w 2441"/>
                <a:gd name="T37" fmla="*/ 1448 h 2441"/>
                <a:gd name="T38" fmla="*/ 1360 w 2441"/>
                <a:gd name="T39" fmla="*/ 1603 h 2441"/>
                <a:gd name="T40" fmla="*/ 2111 w 2441"/>
                <a:gd name="T41" fmla="*/ 1012 h 2441"/>
                <a:gd name="T42" fmla="*/ 2036 w 2441"/>
                <a:gd name="T43" fmla="*/ 705 h 2441"/>
                <a:gd name="T44" fmla="*/ 2173 w 2441"/>
                <a:gd name="T45" fmla="*/ 457 h 2441"/>
                <a:gd name="T46" fmla="*/ 1948 w 2441"/>
                <a:gd name="T47" fmla="*/ 274 h 2441"/>
                <a:gd name="T48" fmla="*/ 1704 w 2441"/>
                <a:gd name="T49" fmla="*/ 445 h 2441"/>
                <a:gd name="T50" fmla="*/ 1432 w 2441"/>
                <a:gd name="T51" fmla="*/ 291 h 2441"/>
                <a:gd name="T52" fmla="*/ 1358 w 2441"/>
                <a:gd name="T53" fmla="*/ 11 h 2441"/>
                <a:gd name="T54" fmla="*/ 1066 w 2441"/>
                <a:gd name="T55" fmla="*/ 37 h 2441"/>
                <a:gd name="T56" fmla="*/ 1013 w 2441"/>
                <a:gd name="T57" fmla="*/ 330 h 2441"/>
                <a:gd name="T58" fmla="*/ 713 w 2441"/>
                <a:gd name="T59" fmla="*/ 414 h 2441"/>
                <a:gd name="T60" fmla="*/ 463 w 2441"/>
                <a:gd name="T61" fmla="*/ 268 h 2441"/>
                <a:gd name="T62" fmla="*/ 269 w 2441"/>
                <a:gd name="T63" fmla="*/ 476 h 2441"/>
                <a:gd name="T64" fmla="*/ 420 w 2441"/>
                <a:gd name="T65" fmla="*/ 716 h 2441"/>
                <a:gd name="T66" fmla="*/ 290 w 2441"/>
                <a:gd name="T67" fmla="*/ 1009 h 2441"/>
                <a:gd name="T68" fmla="*/ 15 w 2441"/>
                <a:gd name="T69" fmla="*/ 1078 h 2441"/>
                <a:gd name="T70" fmla="*/ 21 w 2441"/>
                <a:gd name="T71" fmla="*/ 1366 h 2441"/>
                <a:gd name="T72" fmla="*/ 297 w 2441"/>
                <a:gd name="T73" fmla="*/ 1430 h 2441"/>
                <a:gd name="T74" fmla="*/ 403 w 2441"/>
                <a:gd name="T75" fmla="*/ 1740 h 2441"/>
                <a:gd name="T76" fmla="*/ 268 w 2441"/>
                <a:gd name="T77" fmla="*/ 1973 h 2441"/>
                <a:gd name="T78" fmla="*/ 476 w 2441"/>
                <a:gd name="T79" fmla="*/ 2171 h 2441"/>
                <a:gd name="T80" fmla="*/ 723 w 2441"/>
                <a:gd name="T81" fmla="*/ 2016 h 2441"/>
                <a:gd name="T82" fmla="*/ 1009 w 2441"/>
                <a:gd name="T83" fmla="*/ 2166 h 2441"/>
                <a:gd name="T84" fmla="*/ 1079 w 2441"/>
                <a:gd name="T85" fmla="*/ 2426 h 2441"/>
                <a:gd name="T86" fmla="*/ 1367 w 2441"/>
                <a:gd name="T87" fmla="*/ 2419 h 2441"/>
                <a:gd name="T88" fmla="*/ 1431 w 2441"/>
                <a:gd name="T89" fmla="*/ 2134 h 2441"/>
                <a:gd name="T90" fmla="*/ 1739 w 2441"/>
                <a:gd name="T91" fmla="*/ 2038 h 2441"/>
                <a:gd name="T92" fmla="*/ 1974 w 2441"/>
                <a:gd name="T93" fmla="*/ 2172 h 2441"/>
                <a:gd name="T94" fmla="*/ 2171 w 2441"/>
                <a:gd name="T95" fmla="*/ 1963 h 2441"/>
                <a:gd name="T96" fmla="*/ 2016 w 2441"/>
                <a:gd name="T97" fmla="*/ 1717 h 2441"/>
                <a:gd name="T98" fmla="*/ 2166 w 2441"/>
                <a:gd name="T99" fmla="*/ 1431 h 2441"/>
                <a:gd name="T100" fmla="*/ 2426 w 2441"/>
                <a:gd name="T101" fmla="*/ 1362 h 2441"/>
                <a:gd name="T102" fmla="*/ 2419 w 2441"/>
                <a:gd name="T103" fmla="*/ 1074 h 2441"/>
                <a:gd name="T104" fmla="*/ 1221 w 2441"/>
                <a:gd name="T105" fmla="*/ 2034 h 2441"/>
                <a:gd name="T106" fmla="*/ 765 w 2441"/>
                <a:gd name="T107" fmla="*/ 1895 h 2441"/>
                <a:gd name="T108" fmla="*/ 456 w 2441"/>
                <a:gd name="T109" fmla="*/ 1500 h 2441"/>
                <a:gd name="T110" fmla="*/ 432 w 2441"/>
                <a:gd name="T111" fmla="*/ 1017 h 2441"/>
                <a:gd name="T112" fmla="*/ 703 w 2441"/>
                <a:gd name="T113" fmla="*/ 593 h 2441"/>
                <a:gd name="T114" fmla="*/ 1179 w 2441"/>
                <a:gd name="T115" fmla="*/ 409 h 2441"/>
                <a:gd name="T116" fmla="*/ 1642 w 2441"/>
                <a:gd name="T117" fmla="*/ 525 h 2441"/>
                <a:gd name="T118" fmla="*/ 1969 w 2441"/>
                <a:gd name="T119" fmla="*/ 904 h 2441"/>
                <a:gd name="T120" fmla="*/ 2018 w 2441"/>
                <a:gd name="T121" fmla="*/ 1385 h 2441"/>
                <a:gd name="T122" fmla="*/ 1768 w 2441"/>
                <a:gd name="T123" fmla="*/ 1822 h 2441"/>
                <a:gd name="T124" fmla="*/ 1304 w 2441"/>
                <a:gd name="T125" fmla="*/ 2030 h 2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41" h="2441">
                  <a:moveTo>
                    <a:pt x="1221" y="509"/>
                  </a:moveTo>
                  <a:lnTo>
                    <a:pt x="1221" y="509"/>
                  </a:lnTo>
                  <a:lnTo>
                    <a:pt x="1184" y="510"/>
                  </a:lnTo>
                  <a:lnTo>
                    <a:pt x="1147" y="513"/>
                  </a:lnTo>
                  <a:lnTo>
                    <a:pt x="1112" y="518"/>
                  </a:lnTo>
                  <a:lnTo>
                    <a:pt x="1077" y="523"/>
                  </a:lnTo>
                  <a:lnTo>
                    <a:pt x="1042" y="531"/>
                  </a:lnTo>
                  <a:lnTo>
                    <a:pt x="1009" y="541"/>
                  </a:lnTo>
                  <a:lnTo>
                    <a:pt x="975" y="552"/>
                  </a:lnTo>
                  <a:lnTo>
                    <a:pt x="944" y="565"/>
                  </a:lnTo>
                  <a:lnTo>
                    <a:pt x="912" y="580"/>
                  </a:lnTo>
                  <a:lnTo>
                    <a:pt x="881" y="595"/>
                  </a:lnTo>
                  <a:lnTo>
                    <a:pt x="851" y="612"/>
                  </a:lnTo>
                  <a:lnTo>
                    <a:pt x="822" y="631"/>
                  </a:lnTo>
                  <a:lnTo>
                    <a:pt x="794" y="650"/>
                  </a:lnTo>
                  <a:lnTo>
                    <a:pt x="767" y="672"/>
                  </a:lnTo>
                  <a:lnTo>
                    <a:pt x="742" y="694"/>
                  </a:lnTo>
                  <a:lnTo>
                    <a:pt x="717" y="717"/>
                  </a:lnTo>
                  <a:lnTo>
                    <a:pt x="694" y="742"/>
                  </a:lnTo>
                  <a:lnTo>
                    <a:pt x="671" y="768"/>
                  </a:lnTo>
                  <a:lnTo>
                    <a:pt x="650" y="795"/>
                  </a:lnTo>
                  <a:lnTo>
                    <a:pt x="630" y="823"/>
                  </a:lnTo>
                  <a:lnTo>
                    <a:pt x="612" y="852"/>
                  </a:lnTo>
                  <a:lnTo>
                    <a:pt x="594" y="882"/>
                  </a:lnTo>
                  <a:lnTo>
                    <a:pt x="578" y="912"/>
                  </a:lnTo>
                  <a:lnTo>
                    <a:pt x="565" y="944"/>
                  </a:lnTo>
                  <a:lnTo>
                    <a:pt x="552" y="976"/>
                  </a:lnTo>
                  <a:lnTo>
                    <a:pt x="540" y="1009"/>
                  </a:lnTo>
                  <a:lnTo>
                    <a:pt x="531" y="1043"/>
                  </a:lnTo>
                  <a:lnTo>
                    <a:pt x="523" y="1077"/>
                  </a:lnTo>
                  <a:lnTo>
                    <a:pt x="516" y="1112"/>
                  </a:lnTo>
                  <a:lnTo>
                    <a:pt x="512" y="1148"/>
                  </a:lnTo>
                  <a:lnTo>
                    <a:pt x="509" y="1184"/>
                  </a:lnTo>
                  <a:lnTo>
                    <a:pt x="509" y="1221"/>
                  </a:lnTo>
                  <a:lnTo>
                    <a:pt x="509" y="1221"/>
                  </a:lnTo>
                  <a:lnTo>
                    <a:pt x="509" y="1258"/>
                  </a:lnTo>
                  <a:lnTo>
                    <a:pt x="512" y="1293"/>
                  </a:lnTo>
                  <a:lnTo>
                    <a:pt x="516" y="1329"/>
                  </a:lnTo>
                  <a:lnTo>
                    <a:pt x="523" y="1364"/>
                  </a:lnTo>
                  <a:lnTo>
                    <a:pt x="531" y="1398"/>
                  </a:lnTo>
                  <a:lnTo>
                    <a:pt x="540" y="1432"/>
                  </a:lnTo>
                  <a:lnTo>
                    <a:pt x="552" y="1466"/>
                  </a:lnTo>
                  <a:lnTo>
                    <a:pt x="565" y="1498"/>
                  </a:lnTo>
                  <a:lnTo>
                    <a:pt x="578" y="1530"/>
                  </a:lnTo>
                  <a:lnTo>
                    <a:pt x="594" y="1560"/>
                  </a:lnTo>
                  <a:lnTo>
                    <a:pt x="612" y="1589"/>
                  </a:lnTo>
                  <a:lnTo>
                    <a:pt x="630" y="1619"/>
                  </a:lnTo>
                  <a:lnTo>
                    <a:pt x="650" y="1646"/>
                  </a:lnTo>
                  <a:lnTo>
                    <a:pt x="671" y="1673"/>
                  </a:lnTo>
                  <a:lnTo>
                    <a:pt x="694" y="1700"/>
                  </a:lnTo>
                  <a:lnTo>
                    <a:pt x="717" y="1724"/>
                  </a:lnTo>
                  <a:lnTo>
                    <a:pt x="742" y="1748"/>
                  </a:lnTo>
                  <a:lnTo>
                    <a:pt x="767" y="1770"/>
                  </a:lnTo>
                  <a:lnTo>
                    <a:pt x="794" y="1791"/>
                  </a:lnTo>
                  <a:lnTo>
                    <a:pt x="822" y="1811"/>
                  </a:lnTo>
                  <a:lnTo>
                    <a:pt x="851" y="1830"/>
                  </a:lnTo>
                  <a:lnTo>
                    <a:pt x="881" y="1847"/>
                  </a:lnTo>
                  <a:lnTo>
                    <a:pt x="912" y="1862"/>
                  </a:lnTo>
                  <a:lnTo>
                    <a:pt x="944" y="1876"/>
                  </a:lnTo>
                  <a:lnTo>
                    <a:pt x="975" y="1890"/>
                  </a:lnTo>
                  <a:lnTo>
                    <a:pt x="1009" y="1900"/>
                  </a:lnTo>
                  <a:lnTo>
                    <a:pt x="1042" y="1910"/>
                  </a:lnTo>
                  <a:lnTo>
                    <a:pt x="1077" y="1918"/>
                  </a:lnTo>
                  <a:lnTo>
                    <a:pt x="1112" y="1924"/>
                  </a:lnTo>
                  <a:lnTo>
                    <a:pt x="1147" y="1928"/>
                  </a:lnTo>
                  <a:lnTo>
                    <a:pt x="1184" y="1932"/>
                  </a:lnTo>
                  <a:lnTo>
                    <a:pt x="1221" y="1933"/>
                  </a:lnTo>
                  <a:lnTo>
                    <a:pt x="1221" y="1933"/>
                  </a:lnTo>
                  <a:lnTo>
                    <a:pt x="1256" y="1932"/>
                  </a:lnTo>
                  <a:lnTo>
                    <a:pt x="1293" y="1928"/>
                  </a:lnTo>
                  <a:lnTo>
                    <a:pt x="1329" y="1924"/>
                  </a:lnTo>
                  <a:lnTo>
                    <a:pt x="1364" y="1918"/>
                  </a:lnTo>
                  <a:lnTo>
                    <a:pt x="1398" y="1910"/>
                  </a:lnTo>
                  <a:lnTo>
                    <a:pt x="1432" y="1900"/>
                  </a:lnTo>
                  <a:lnTo>
                    <a:pt x="1465" y="1890"/>
                  </a:lnTo>
                  <a:lnTo>
                    <a:pt x="1497" y="1876"/>
                  </a:lnTo>
                  <a:lnTo>
                    <a:pt x="1529" y="1862"/>
                  </a:lnTo>
                  <a:lnTo>
                    <a:pt x="1560" y="1847"/>
                  </a:lnTo>
                  <a:lnTo>
                    <a:pt x="1589" y="1830"/>
                  </a:lnTo>
                  <a:lnTo>
                    <a:pt x="1619" y="1811"/>
                  </a:lnTo>
                  <a:lnTo>
                    <a:pt x="1646" y="1791"/>
                  </a:lnTo>
                  <a:lnTo>
                    <a:pt x="1673" y="1770"/>
                  </a:lnTo>
                  <a:lnTo>
                    <a:pt x="1699" y="1748"/>
                  </a:lnTo>
                  <a:lnTo>
                    <a:pt x="1724" y="1724"/>
                  </a:lnTo>
                  <a:lnTo>
                    <a:pt x="1747" y="1700"/>
                  </a:lnTo>
                  <a:lnTo>
                    <a:pt x="1770" y="1673"/>
                  </a:lnTo>
                  <a:lnTo>
                    <a:pt x="1791" y="1646"/>
                  </a:lnTo>
                  <a:lnTo>
                    <a:pt x="1811" y="1619"/>
                  </a:lnTo>
                  <a:lnTo>
                    <a:pt x="1829" y="1589"/>
                  </a:lnTo>
                  <a:lnTo>
                    <a:pt x="1847" y="1560"/>
                  </a:lnTo>
                  <a:lnTo>
                    <a:pt x="1862" y="1530"/>
                  </a:lnTo>
                  <a:lnTo>
                    <a:pt x="1876" y="1498"/>
                  </a:lnTo>
                  <a:lnTo>
                    <a:pt x="1889" y="1466"/>
                  </a:lnTo>
                  <a:lnTo>
                    <a:pt x="1900" y="1432"/>
                  </a:lnTo>
                  <a:lnTo>
                    <a:pt x="1910" y="1398"/>
                  </a:lnTo>
                  <a:lnTo>
                    <a:pt x="1918" y="1364"/>
                  </a:lnTo>
                  <a:lnTo>
                    <a:pt x="1924" y="1329"/>
                  </a:lnTo>
                  <a:lnTo>
                    <a:pt x="1928" y="1293"/>
                  </a:lnTo>
                  <a:lnTo>
                    <a:pt x="1932" y="1258"/>
                  </a:lnTo>
                  <a:lnTo>
                    <a:pt x="1933" y="1221"/>
                  </a:lnTo>
                  <a:lnTo>
                    <a:pt x="1933" y="1221"/>
                  </a:lnTo>
                  <a:lnTo>
                    <a:pt x="1932" y="1184"/>
                  </a:lnTo>
                  <a:lnTo>
                    <a:pt x="1928" y="1148"/>
                  </a:lnTo>
                  <a:lnTo>
                    <a:pt x="1924" y="1112"/>
                  </a:lnTo>
                  <a:lnTo>
                    <a:pt x="1918" y="1077"/>
                  </a:lnTo>
                  <a:lnTo>
                    <a:pt x="1910" y="1043"/>
                  </a:lnTo>
                  <a:lnTo>
                    <a:pt x="1900" y="1009"/>
                  </a:lnTo>
                  <a:lnTo>
                    <a:pt x="1889" y="976"/>
                  </a:lnTo>
                  <a:lnTo>
                    <a:pt x="1876" y="944"/>
                  </a:lnTo>
                  <a:lnTo>
                    <a:pt x="1862" y="912"/>
                  </a:lnTo>
                  <a:lnTo>
                    <a:pt x="1847" y="882"/>
                  </a:lnTo>
                  <a:lnTo>
                    <a:pt x="1829" y="852"/>
                  </a:lnTo>
                  <a:lnTo>
                    <a:pt x="1811" y="823"/>
                  </a:lnTo>
                  <a:lnTo>
                    <a:pt x="1791" y="795"/>
                  </a:lnTo>
                  <a:lnTo>
                    <a:pt x="1770" y="768"/>
                  </a:lnTo>
                  <a:lnTo>
                    <a:pt x="1747" y="742"/>
                  </a:lnTo>
                  <a:lnTo>
                    <a:pt x="1724" y="717"/>
                  </a:lnTo>
                  <a:lnTo>
                    <a:pt x="1699" y="694"/>
                  </a:lnTo>
                  <a:lnTo>
                    <a:pt x="1673" y="672"/>
                  </a:lnTo>
                  <a:lnTo>
                    <a:pt x="1646" y="650"/>
                  </a:lnTo>
                  <a:lnTo>
                    <a:pt x="1619" y="631"/>
                  </a:lnTo>
                  <a:lnTo>
                    <a:pt x="1589" y="612"/>
                  </a:lnTo>
                  <a:lnTo>
                    <a:pt x="1560" y="595"/>
                  </a:lnTo>
                  <a:lnTo>
                    <a:pt x="1529" y="580"/>
                  </a:lnTo>
                  <a:lnTo>
                    <a:pt x="1497" y="565"/>
                  </a:lnTo>
                  <a:lnTo>
                    <a:pt x="1465" y="552"/>
                  </a:lnTo>
                  <a:lnTo>
                    <a:pt x="1432" y="541"/>
                  </a:lnTo>
                  <a:lnTo>
                    <a:pt x="1398" y="531"/>
                  </a:lnTo>
                  <a:lnTo>
                    <a:pt x="1364" y="523"/>
                  </a:lnTo>
                  <a:lnTo>
                    <a:pt x="1329" y="518"/>
                  </a:lnTo>
                  <a:lnTo>
                    <a:pt x="1293" y="513"/>
                  </a:lnTo>
                  <a:lnTo>
                    <a:pt x="1256" y="510"/>
                  </a:lnTo>
                  <a:lnTo>
                    <a:pt x="1221" y="509"/>
                  </a:lnTo>
                  <a:lnTo>
                    <a:pt x="1221" y="509"/>
                  </a:lnTo>
                  <a:close/>
                  <a:moveTo>
                    <a:pt x="1221" y="1627"/>
                  </a:moveTo>
                  <a:lnTo>
                    <a:pt x="1221" y="1627"/>
                  </a:lnTo>
                  <a:lnTo>
                    <a:pt x="1200" y="1627"/>
                  </a:lnTo>
                  <a:lnTo>
                    <a:pt x="1179" y="1625"/>
                  </a:lnTo>
                  <a:lnTo>
                    <a:pt x="1159" y="1623"/>
                  </a:lnTo>
                  <a:lnTo>
                    <a:pt x="1138" y="1619"/>
                  </a:lnTo>
                  <a:lnTo>
                    <a:pt x="1119" y="1615"/>
                  </a:lnTo>
                  <a:lnTo>
                    <a:pt x="1099" y="1609"/>
                  </a:lnTo>
                  <a:lnTo>
                    <a:pt x="1080" y="1603"/>
                  </a:lnTo>
                  <a:lnTo>
                    <a:pt x="1062" y="1596"/>
                  </a:lnTo>
                  <a:lnTo>
                    <a:pt x="1044" y="1587"/>
                  </a:lnTo>
                  <a:lnTo>
                    <a:pt x="1027" y="1578"/>
                  </a:lnTo>
                  <a:lnTo>
                    <a:pt x="1010" y="1568"/>
                  </a:lnTo>
                  <a:lnTo>
                    <a:pt x="993" y="1558"/>
                  </a:lnTo>
                  <a:lnTo>
                    <a:pt x="977" y="1546"/>
                  </a:lnTo>
                  <a:lnTo>
                    <a:pt x="961" y="1535"/>
                  </a:lnTo>
                  <a:lnTo>
                    <a:pt x="947" y="1522"/>
                  </a:lnTo>
                  <a:lnTo>
                    <a:pt x="933" y="1509"/>
                  </a:lnTo>
                  <a:lnTo>
                    <a:pt x="919" y="1494"/>
                  </a:lnTo>
                  <a:lnTo>
                    <a:pt x="907" y="1479"/>
                  </a:lnTo>
                  <a:lnTo>
                    <a:pt x="894" y="1465"/>
                  </a:lnTo>
                  <a:lnTo>
                    <a:pt x="883" y="1448"/>
                  </a:lnTo>
                  <a:lnTo>
                    <a:pt x="872" y="1432"/>
                  </a:lnTo>
                  <a:lnTo>
                    <a:pt x="863" y="1414"/>
                  </a:lnTo>
                  <a:lnTo>
                    <a:pt x="853" y="1397"/>
                  </a:lnTo>
                  <a:lnTo>
                    <a:pt x="846" y="1380"/>
                  </a:lnTo>
                  <a:lnTo>
                    <a:pt x="839" y="1361"/>
                  </a:lnTo>
                  <a:lnTo>
                    <a:pt x="832" y="1342"/>
                  </a:lnTo>
                  <a:lnTo>
                    <a:pt x="826" y="1323"/>
                  </a:lnTo>
                  <a:lnTo>
                    <a:pt x="822" y="1303"/>
                  </a:lnTo>
                  <a:lnTo>
                    <a:pt x="819" y="1283"/>
                  </a:lnTo>
                  <a:lnTo>
                    <a:pt x="815" y="1262"/>
                  </a:lnTo>
                  <a:lnTo>
                    <a:pt x="814" y="1242"/>
                  </a:lnTo>
                  <a:lnTo>
                    <a:pt x="813" y="1221"/>
                  </a:lnTo>
                  <a:lnTo>
                    <a:pt x="813" y="1221"/>
                  </a:lnTo>
                  <a:lnTo>
                    <a:pt x="814" y="1200"/>
                  </a:lnTo>
                  <a:lnTo>
                    <a:pt x="815" y="1179"/>
                  </a:lnTo>
                  <a:lnTo>
                    <a:pt x="819" y="1159"/>
                  </a:lnTo>
                  <a:lnTo>
                    <a:pt x="822" y="1139"/>
                  </a:lnTo>
                  <a:lnTo>
                    <a:pt x="826" y="1119"/>
                  </a:lnTo>
                  <a:lnTo>
                    <a:pt x="832" y="1099"/>
                  </a:lnTo>
                  <a:lnTo>
                    <a:pt x="839" y="1080"/>
                  </a:lnTo>
                  <a:lnTo>
                    <a:pt x="846" y="1063"/>
                  </a:lnTo>
                  <a:lnTo>
                    <a:pt x="853" y="1045"/>
                  </a:lnTo>
                  <a:lnTo>
                    <a:pt x="863" y="1027"/>
                  </a:lnTo>
                  <a:lnTo>
                    <a:pt x="872" y="1010"/>
                  </a:lnTo>
                  <a:lnTo>
                    <a:pt x="883" y="993"/>
                  </a:lnTo>
                  <a:lnTo>
                    <a:pt x="894" y="978"/>
                  </a:lnTo>
                  <a:lnTo>
                    <a:pt x="907" y="962"/>
                  </a:lnTo>
                  <a:lnTo>
                    <a:pt x="919" y="947"/>
                  </a:lnTo>
                  <a:lnTo>
                    <a:pt x="933" y="933"/>
                  </a:lnTo>
                  <a:lnTo>
                    <a:pt x="947" y="920"/>
                  </a:lnTo>
                  <a:lnTo>
                    <a:pt x="961" y="907"/>
                  </a:lnTo>
                  <a:lnTo>
                    <a:pt x="977" y="895"/>
                  </a:lnTo>
                  <a:lnTo>
                    <a:pt x="993" y="883"/>
                  </a:lnTo>
                  <a:lnTo>
                    <a:pt x="1010" y="873"/>
                  </a:lnTo>
                  <a:lnTo>
                    <a:pt x="1027" y="863"/>
                  </a:lnTo>
                  <a:lnTo>
                    <a:pt x="1044" y="854"/>
                  </a:lnTo>
                  <a:lnTo>
                    <a:pt x="1062" y="846"/>
                  </a:lnTo>
                  <a:lnTo>
                    <a:pt x="1080" y="839"/>
                  </a:lnTo>
                  <a:lnTo>
                    <a:pt x="1099" y="833"/>
                  </a:lnTo>
                  <a:lnTo>
                    <a:pt x="1119" y="826"/>
                  </a:lnTo>
                  <a:lnTo>
                    <a:pt x="1138" y="822"/>
                  </a:lnTo>
                  <a:lnTo>
                    <a:pt x="1159" y="819"/>
                  </a:lnTo>
                  <a:lnTo>
                    <a:pt x="1179" y="816"/>
                  </a:lnTo>
                  <a:lnTo>
                    <a:pt x="1200" y="815"/>
                  </a:lnTo>
                  <a:lnTo>
                    <a:pt x="1221" y="814"/>
                  </a:lnTo>
                  <a:lnTo>
                    <a:pt x="1221" y="814"/>
                  </a:lnTo>
                  <a:lnTo>
                    <a:pt x="1242" y="815"/>
                  </a:lnTo>
                  <a:lnTo>
                    <a:pt x="1262" y="816"/>
                  </a:lnTo>
                  <a:lnTo>
                    <a:pt x="1283" y="819"/>
                  </a:lnTo>
                  <a:lnTo>
                    <a:pt x="1303" y="822"/>
                  </a:lnTo>
                  <a:lnTo>
                    <a:pt x="1322" y="826"/>
                  </a:lnTo>
                  <a:lnTo>
                    <a:pt x="1342" y="833"/>
                  </a:lnTo>
                  <a:lnTo>
                    <a:pt x="1360" y="839"/>
                  </a:lnTo>
                  <a:lnTo>
                    <a:pt x="1378" y="846"/>
                  </a:lnTo>
                  <a:lnTo>
                    <a:pt x="1397" y="854"/>
                  </a:lnTo>
                  <a:lnTo>
                    <a:pt x="1414" y="863"/>
                  </a:lnTo>
                  <a:lnTo>
                    <a:pt x="1431" y="873"/>
                  </a:lnTo>
                  <a:lnTo>
                    <a:pt x="1448" y="883"/>
                  </a:lnTo>
                  <a:lnTo>
                    <a:pt x="1463" y="895"/>
                  </a:lnTo>
                  <a:lnTo>
                    <a:pt x="1479" y="907"/>
                  </a:lnTo>
                  <a:lnTo>
                    <a:pt x="1494" y="920"/>
                  </a:lnTo>
                  <a:lnTo>
                    <a:pt x="1507" y="933"/>
                  </a:lnTo>
                  <a:lnTo>
                    <a:pt x="1521" y="947"/>
                  </a:lnTo>
                  <a:lnTo>
                    <a:pt x="1534" y="962"/>
                  </a:lnTo>
                  <a:lnTo>
                    <a:pt x="1546" y="978"/>
                  </a:lnTo>
                  <a:lnTo>
                    <a:pt x="1558" y="993"/>
                  </a:lnTo>
                  <a:lnTo>
                    <a:pt x="1568" y="1010"/>
                  </a:lnTo>
                  <a:lnTo>
                    <a:pt x="1578" y="1027"/>
                  </a:lnTo>
                  <a:lnTo>
                    <a:pt x="1587" y="1045"/>
                  </a:lnTo>
                  <a:lnTo>
                    <a:pt x="1596" y="1063"/>
                  </a:lnTo>
                  <a:lnTo>
                    <a:pt x="1602" y="1080"/>
                  </a:lnTo>
                  <a:lnTo>
                    <a:pt x="1609" y="1099"/>
                  </a:lnTo>
                  <a:lnTo>
                    <a:pt x="1615" y="1119"/>
                  </a:lnTo>
                  <a:lnTo>
                    <a:pt x="1619" y="1139"/>
                  </a:lnTo>
                  <a:lnTo>
                    <a:pt x="1622" y="1159"/>
                  </a:lnTo>
                  <a:lnTo>
                    <a:pt x="1625" y="1179"/>
                  </a:lnTo>
                  <a:lnTo>
                    <a:pt x="1626" y="1200"/>
                  </a:lnTo>
                  <a:lnTo>
                    <a:pt x="1627" y="1221"/>
                  </a:lnTo>
                  <a:lnTo>
                    <a:pt x="1627" y="1221"/>
                  </a:lnTo>
                  <a:lnTo>
                    <a:pt x="1626" y="1242"/>
                  </a:lnTo>
                  <a:lnTo>
                    <a:pt x="1625" y="1262"/>
                  </a:lnTo>
                  <a:lnTo>
                    <a:pt x="1622" y="1283"/>
                  </a:lnTo>
                  <a:lnTo>
                    <a:pt x="1619" y="1303"/>
                  </a:lnTo>
                  <a:lnTo>
                    <a:pt x="1615" y="1323"/>
                  </a:lnTo>
                  <a:lnTo>
                    <a:pt x="1609" y="1342"/>
                  </a:lnTo>
                  <a:lnTo>
                    <a:pt x="1602" y="1361"/>
                  </a:lnTo>
                  <a:lnTo>
                    <a:pt x="1596" y="1380"/>
                  </a:lnTo>
                  <a:lnTo>
                    <a:pt x="1587" y="1397"/>
                  </a:lnTo>
                  <a:lnTo>
                    <a:pt x="1578" y="1414"/>
                  </a:lnTo>
                  <a:lnTo>
                    <a:pt x="1568" y="1432"/>
                  </a:lnTo>
                  <a:lnTo>
                    <a:pt x="1558" y="1448"/>
                  </a:lnTo>
                  <a:lnTo>
                    <a:pt x="1546" y="1465"/>
                  </a:lnTo>
                  <a:lnTo>
                    <a:pt x="1534" y="1479"/>
                  </a:lnTo>
                  <a:lnTo>
                    <a:pt x="1521" y="1494"/>
                  </a:lnTo>
                  <a:lnTo>
                    <a:pt x="1507" y="1509"/>
                  </a:lnTo>
                  <a:lnTo>
                    <a:pt x="1494" y="1522"/>
                  </a:lnTo>
                  <a:lnTo>
                    <a:pt x="1479" y="1535"/>
                  </a:lnTo>
                  <a:lnTo>
                    <a:pt x="1463" y="1546"/>
                  </a:lnTo>
                  <a:lnTo>
                    <a:pt x="1448" y="1558"/>
                  </a:lnTo>
                  <a:lnTo>
                    <a:pt x="1431" y="1568"/>
                  </a:lnTo>
                  <a:lnTo>
                    <a:pt x="1414" y="1578"/>
                  </a:lnTo>
                  <a:lnTo>
                    <a:pt x="1397" y="1587"/>
                  </a:lnTo>
                  <a:lnTo>
                    <a:pt x="1378" y="1596"/>
                  </a:lnTo>
                  <a:lnTo>
                    <a:pt x="1360" y="1603"/>
                  </a:lnTo>
                  <a:lnTo>
                    <a:pt x="1342" y="1609"/>
                  </a:lnTo>
                  <a:lnTo>
                    <a:pt x="1322" y="1615"/>
                  </a:lnTo>
                  <a:lnTo>
                    <a:pt x="1303" y="1619"/>
                  </a:lnTo>
                  <a:lnTo>
                    <a:pt x="1283" y="1623"/>
                  </a:lnTo>
                  <a:lnTo>
                    <a:pt x="1262" y="1625"/>
                  </a:lnTo>
                  <a:lnTo>
                    <a:pt x="1242" y="1627"/>
                  </a:lnTo>
                  <a:lnTo>
                    <a:pt x="1221" y="1627"/>
                  </a:lnTo>
                  <a:lnTo>
                    <a:pt x="1221" y="1627"/>
                  </a:lnTo>
                  <a:close/>
                  <a:moveTo>
                    <a:pt x="2150" y="1009"/>
                  </a:moveTo>
                  <a:lnTo>
                    <a:pt x="2150" y="1009"/>
                  </a:lnTo>
                  <a:lnTo>
                    <a:pt x="2134" y="1010"/>
                  </a:lnTo>
                  <a:lnTo>
                    <a:pt x="2111" y="1012"/>
                  </a:lnTo>
                  <a:lnTo>
                    <a:pt x="2111" y="1012"/>
                  </a:lnTo>
                  <a:lnTo>
                    <a:pt x="2102" y="975"/>
                  </a:lnTo>
                  <a:lnTo>
                    <a:pt x="2090" y="940"/>
                  </a:lnTo>
                  <a:lnTo>
                    <a:pt x="2079" y="904"/>
                  </a:lnTo>
                  <a:lnTo>
                    <a:pt x="2065" y="869"/>
                  </a:lnTo>
                  <a:lnTo>
                    <a:pt x="2050" y="836"/>
                  </a:lnTo>
                  <a:lnTo>
                    <a:pt x="2033" y="802"/>
                  </a:lnTo>
                  <a:lnTo>
                    <a:pt x="2016" y="770"/>
                  </a:lnTo>
                  <a:lnTo>
                    <a:pt x="1997" y="738"/>
                  </a:lnTo>
                  <a:lnTo>
                    <a:pt x="1997" y="738"/>
                  </a:lnTo>
                  <a:lnTo>
                    <a:pt x="2016" y="724"/>
                  </a:lnTo>
                  <a:lnTo>
                    <a:pt x="2027" y="713"/>
                  </a:lnTo>
                  <a:lnTo>
                    <a:pt x="2027" y="713"/>
                  </a:lnTo>
                  <a:lnTo>
                    <a:pt x="2036" y="705"/>
                  </a:lnTo>
                  <a:lnTo>
                    <a:pt x="2045" y="692"/>
                  </a:lnTo>
                  <a:lnTo>
                    <a:pt x="2069" y="661"/>
                  </a:lnTo>
                  <a:lnTo>
                    <a:pt x="2098" y="621"/>
                  </a:lnTo>
                  <a:lnTo>
                    <a:pt x="2111" y="600"/>
                  </a:lnTo>
                  <a:lnTo>
                    <a:pt x="2125" y="578"/>
                  </a:lnTo>
                  <a:lnTo>
                    <a:pt x="2137" y="556"/>
                  </a:lnTo>
                  <a:lnTo>
                    <a:pt x="2149" y="535"/>
                  </a:lnTo>
                  <a:lnTo>
                    <a:pt x="2158" y="514"/>
                  </a:lnTo>
                  <a:lnTo>
                    <a:pt x="2166" y="495"/>
                  </a:lnTo>
                  <a:lnTo>
                    <a:pt x="2171" y="478"/>
                  </a:lnTo>
                  <a:lnTo>
                    <a:pt x="2172" y="470"/>
                  </a:lnTo>
                  <a:lnTo>
                    <a:pt x="2173" y="463"/>
                  </a:lnTo>
                  <a:lnTo>
                    <a:pt x="2173" y="457"/>
                  </a:lnTo>
                  <a:lnTo>
                    <a:pt x="2172" y="451"/>
                  </a:lnTo>
                  <a:lnTo>
                    <a:pt x="2170" y="446"/>
                  </a:lnTo>
                  <a:lnTo>
                    <a:pt x="2168" y="442"/>
                  </a:lnTo>
                  <a:lnTo>
                    <a:pt x="2168" y="442"/>
                  </a:lnTo>
                  <a:lnTo>
                    <a:pt x="2000" y="274"/>
                  </a:lnTo>
                  <a:lnTo>
                    <a:pt x="2000" y="274"/>
                  </a:lnTo>
                  <a:lnTo>
                    <a:pt x="1996" y="272"/>
                  </a:lnTo>
                  <a:lnTo>
                    <a:pt x="1991" y="270"/>
                  </a:lnTo>
                  <a:lnTo>
                    <a:pt x="1986" y="269"/>
                  </a:lnTo>
                  <a:lnTo>
                    <a:pt x="1980" y="268"/>
                  </a:lnTo>
                  <a:lnTo>
                    <a:pt x="1973" y="269"/>
                  </a:lnTo>
                  <a:lnTo>
                    <a:pt x="1965" y="270"/>
                  </a:lnTo>
                  <a:lnTo>
                    <a:pt x="1948" y="274"/>
                  </a:lnTo>
                  <a:lnTo>
                    <a:pt x="1931" y="282"/>
                  </a:lnTo>
                  <a:lnTo>
                    <a:pt x="1911" y="290"/>
                  </a:lnTo>
                  <a:lnTo>
                    <a:pt x="1891" y="301"/>
                  </a:lnTo>
                  <a:lnTo>
                    <a:pt x="1870" y="312"/>
                  </a:lnTo>
                  <a:lnTo>
                    <a:pt x="1849" y="325"/>
                  </a:lnTo>
                  <a:lnTo>
                    <a:pt x="1828" y="337"/>
                  </a:lnTo>
                  <a:lnTo>
                    <a:pt x="1790" y="364"/>
                  </a:lnTo>
                  <a:lnTo>
                    <a:pt x="1759" y="386"/>
                  </a:lnTo>
                  <a:lnTo>
                    <a:pt x="1748" y="396"/>
                  </a:lnTo>
                  <a:lnTo>
                    <a:pt x="1739" y="403"/>
                  </a:lnTo>
                  <a:lnTo>
                    <a:pt x="1739" y="403"/>
                  </a:lnTo>
                  <a:lnTo>
                    <a:pt x="1725" y="419"/>
                  </a:lnTo>
                  <a:lnTo>
                    <a:pt x="1704" y="445"/>
                  </a:lnTo>
                  <a:lnTo>
                    <a:pt x="1704" y="445"/>
                  </a:lnTo>
                  <a:lnTo>
                    <a:pt x="1672" y="425"/>
                  </a:lnTo>
                  <a:lnTo>
                    <a:pt x="1640" y="409"/>
                  </a:lnTo>
                  <a:lnTo>
                    <a:pt x="1606" y="392"/>
                  </a:lnTo>
                  <a:lnTo>
                    <a:pt x="1571" y="377"/>
                  </a:lnTo>
                  <a:lnTo>
                    <a:pt x="1537" y="362"/>
                  </a:lnTo>
                  <a:lnTo>
                    <a:pt x="1501" y="351"/>
                  </a:lnTo>
                  <a:lnTo>
                    <a:pt x="1465" y="339"/>
                  </a:lnTo>
                  <a:lnTo>
                    <a:pt x="1429" y="330"/>
                  </a:lnTo>
                  <a:lnTo>
                    <a:pt x="1429" y="330"/>
                  </a:lnTo>
                  <a:lnTo>
                    <a:pt x="1431" y="307"/>
                  </a:lnTo>
                  <a:lnTo>
                    <a:pt x="1432" y="291"/>
                  </a:lnTo>
                  <a:lnTo>
                    <a:pt x="1432" y="291"/>
                  </a:lnTo>
                  <a:lnTo>
                    <a:pt x="1431" y="280"/>
                  </a:lnTo>
                  <a:lnTo>
                    <a:pt x="1430" y="264"/>
                  </a:lnTo>
                  <a:lnTo>
                    <a:pt x="1424" y="224"/>
                  </a:lnTo>
                  <a:lnTo>
                    <a:pt x="1416" y="177"/>
                  </a:lnTo>
                  <a:lnTo>
                    <a:pt x="1411" y="151"/>
                  </a:lnTo>
                  <a:lnTo>
                    <a:pt x="1405" y="127"/>
                  </a:lnTo>
                  <a:lnTo>
                    <a:pt x="1398" y="102"/>
                  </a:lnTo>
                  <a:lnTo>
                    <a:pt x="1391" y="79"/>
                  </a:lnTo>
                  <a:lnTo>
                    <a:pt x="1384" y="58"/>
                  </a:lnTo>
                  <a:lnTo>
                    <a:pt x="1375" y="39"/>
                  </a:lnTo>
                  <a:lnTo>
                    <a:pt x="1367" y="23"/>
                  </a:lnTo>
                  <a:lnTo>
                    <a:pt x="1363" y="17"/>
                  </a:lnTo>
                  <a:lnTo>
                    <a:pt x="1358" y="11"/>
                  </a:lnTo>
                  <a:lnTo>
                    <a:pt x="1353" y="7"/>
                  </a:lnTo>
                  <a:lnTo>
                    <a:pt x="1349" y="3"/>
                  </a:lnTo>
                  <a:lnTo>
                    <a:pt x="1345" y="1"/>
                  </a:lnTo>
                  <a:lnTo>
                    <a:pt x="1339" y="0"/>
                  </a:lnTo>
                  <a:lnTo>
                    <a:pt x="1102" y="0"/>
                  </a:lnTo>
                  <a:lnTo>
                    <a:pt x="1102" y="0"/>
                  </a:lnTo>
                  <a:lnTo>
                    <a:pt x="1098" y="1"/>
                  </a:lnTo>
                  <a:lnTo>
                    <a:pt x="1093" y="3"/>
                  </a:lnTo>
                  <a:lnTo>
                    <a:pt x="1088" y="7"/>
                  </a:lnTo>
                  <a:lnTo>
                    <a:pt x="1083" y="11"/>
                  </a:lnTo>
                  <a:lnTo>
                    <a:pt x="1079" y="16"/>
                  </a:lnTo>
                  <a:lnTo>
                    <a:pt x="1075" y="22"/>
                  </a:lnTo>
                  <a:lnTo>
                    <a:pt x="1066" y="37"/>
                  </a:lnTo>
                  <a:lnTo>
                    <a:pt x="1058" y="55"/>
                  </a:lnTo>
                  <a:lnTo>
                    <a:pt x="1051" y="75"/>
                  </a:lnTo>
                  <a:lnTo>
                    <a:pt x="1043" y="96"/>
                  </a:lnTo>
                  <a:lnTo>
                    <a:pt x="1036" y="119"/>
                  </a:lnTo>
                  <a:lnTo>
                    <a:pt x="1031" y="143"/>
                  </a:lnTo>
                  <a:lnTo>
                    <a:pt x="1025" y="166"/>
                  </a:lnTo>
                  <a:lnTo>
                    <a:pt x="1016" y="211"/>
                  </a:lnTo>
                  <a:lnTo>
                    <a:pt x="1011" y="250"/>
                  </a:lnTo>
                  <a:lnTo>
                    <a:pt x="1010" y="265"/>
                  </a:lnTo>
                  <a:lnTo>
                    <a:pt x="1009" y="276"/>
                  </a:lnTo>
                  <a:lnTo>
                    <a:pt x="1009" y="276"/>
                  </a:lnTo>
                  <a:lnTo>
                    <a:pt x="1010" y="297"/>
                  </a:lnTo>
                  <a:lnTo>
                    <a:pt x="1013" y="330"/>
                  </a:lnTo>
                  <a:lnTo>
                    <a:pt x="1013" y="330"/>
                  </a:lnTo>
                  <a:lnTo>
                    <a:pt x="976" y="339"/>
                  </a:lnTo>
                  <a:lnTo>
                    <a:pt x="940" y="350"/>
                  </a:lnTo>
                  <a:lnTo>
                    <a:pt x="905" y="362"/>
                  </a:lnTo>
                  <a:lnTo>
                    <a:pt x="870" y="376"/>
                  </a:lnTo>
                  <a:lnTo>
                    <a:pt x="836" y="391"/>
                  </a:lnTo>
                  <a:lnTo>
                    <a:pt x="803" y="408"/>
                  </a:lnTo>
                  <a:lnTo>
                    <a:pt x="770" y="425"/>
                  </a:lnTo>
                  <a:lnTo>
                    <a:pt x="739" y="444"/>
                  </a:lnTo>
                  <a:lnTo>
                    <a:pt x="739" y="444"/>
                  </a:lnTo>
                  <a:lnTo>
                    <a:pt x="723" y="425"/>
                  </a:lnTo>
                  <a:lnTo>
                    <a:pt x="713" y="414"/>
                  </a:lnTo>
                  <a:lnTo>
                    <a:pt x="713" y="414"/>
                  </a:lnTo>
                  <a:lnTo>
                    <a:pt x="704" y="405"/>
                  </a:lnTo>
                  <a:lnTo>
                    <a:pt x="692" y="396"/>
                  </a:lnTo>
                  <a:lnTo>
                    <a:pt x="660" y="372"/>
                  </a:lnTo>
                  <a:lnTo>
                    <a:pt x="620" y="344"/>
                  </a:lnTo>
                  <a:lnTo>
                    <a:pt x="599" y="330"/>
                  </a:lnTo>
                  <a:lnTo>
                    <a:pt x="577" y="316"/>
                  </a:lnTo>
                  <a:lnTo>
                    <a:pt x="555" y="304"/>
                  </a:lnTo>
                  <a:lnTo>
                    <a:pt x="534" y="292"/>
                  </a:lnTo>
                  <a:lnTo>
                    <a:pt x="513" y="283"/>
                  </a:lnTo>
                  <a:lnTo>
                    <a:pt x="494" y="275"/>
                  </a:lnTo>
                  <a:lnTo>
                    <a:pt x="477" y="270"/>
                  </a:lnTo>
                  <a:lnTo>
                    <a:pt x="469" y="268"/>
                  </a:lnTo>
                  <a:lnTo>
                    <a:pt x="463" y="268"/>
                  </a:lnTo>
                  <a:lnTo>
                    <a:pt x="456" y="268"/>
                  </a:lnTo>
                  <a:lnTo>
                    <a:pt x="450" y="269"/>
                  </a:lnTo>
                  <a:lnTo>
                    <a:pt x="446" y="271"/>
                  </a:lnTo>
                  <a:lnTo>
                    <a:pt x="442" y="273"/>
                  </a:lnTo>
                  <a:lnTo>
                    <a:pt x="442" y="273"/>
                  </a:lnTo>
                  <a:lnTo>
                    <a:pt x="275" y="441"/>
                  </a:lnTo>
                  <a:lnTo>
                    <a:pt x="275" y="441"/>
                  </a:lnTo>
                  <a:lnTo>
                    <a:pt x="272" y="445"/>
                  </a:lnTo>
                  <a:lnTo>
                    <a:pt x="269" y="450"/>
                  </a:lnTo>
                  <a:lnTo>
                    <a:pt x="268" y="455"/>
                  </a:lnTo>
                  <a:lnTo>
                    <a:pt x="268" y="461"/>
                  </a:lnTo>
                  <a:lnTo>
                    <a:pt x="268" y="468"/>
                  </a:lnTo>
                  <a:lnTo>
                    <a:pt x="269" y="476"/>
                  </a:lnTo>
                  <a:lnTo>
                    <a:pt x="274" y="493"/>
                  </a:lnTo>
                  <a:lnTo>
                    <a:pt x="281" y="510"/>
                  </a:lnTo>
                  <a:lnTo>
                    <a:pt x="289" y="530"/>
                  </a:lnTo>
                  <a:lnTo>
                    <a:pt x="300" y="550"/>
                  </a:lnTo>
                  <a:lnTo>
                    <a:pt x="311" y="571"/>
                  </a:lnTo>
                  <a:lnTo>
                    <a:pt x="324" y="592"/>
                  </a:lnTo>
                  <a:lnTo>
                    <a:pt x="337" y="613"/>
                  </a:lnTo>
                  <a:lnTo>
                    <a:pt x="363" y="651"/>
                  </a:lnTo>
                  <a:lnTo>
                    <a:pt x="386" y="682"/>
                  </a:lnTo>
                  <a:lnTo>
                    <a:pt x="395" y="693"/>
                  </a:lnTo>
                  <a:lnTo>
                    <a:pt x="403" y="701"/>
                  </a:lnTo>
                  <a:lnTo>
                    <a:pt x="403" y="701"/>
                  </a:lnTo>
                  <a:lnTo>
                    <a:pt x="420" y="716"/>
                  </a:lnTo>
                  <a:lnTo>
                    <a:pt x="445" y="737"/>
                  </a:lnTo>
                  <a:lnTo>
                    <a:pt x="445" y="737"/>
                  </a:lnTo>
                  <a:lnTo>
                    <a:pt x="426" y="769"/>
                  </a:lnTo>
                  <a:lnTo>
                    <a:pt x="408" y="801"/>
                  </a:lnTo>
                  <a:lnTo>
                    <a:pt x="391" y="835"/>
                  </a:lnTo>
                  <a:lnTo>
                    <a:pt x="377" y="868"/>
                  </a:lnTo>
                  <a:lnTo>
                    <a:pt x="363" y="904"/>
                  </a:lnTo>
                  <a:lnTo>
                    <a:pt x="350" y="939"/>
                  </a:lnTo>
                  <a:lnTo>
                    <a:pt x="339" y="975"/>
                  </a:lnTo>
                  <a:lnTo>
                    <a:pt x="329" y="1012"/>
                  </a:lnTo>
                  <a:lnTo>
                    <a:pt x="329" y="1012"/>
                  </a:lnTo>
                  <a:lnTo>
                    <a:pt x="306" y="1010"/>
                  </a:lnTo>
                  <a:lnTo>
                    <a:pt x="290" y="1009"/>
                  </a:lnTo>
                  <a:lnTo>
                    <a:pt x="290" y="1009"/>
                  </a:lnTo>
                  <a:lnTo>
                    <a:pt x="279" y="1009"/>
                  </a:lnTo>
                  <a:lnTo>
                    <a:pt x="263" y="1011"/>
                  </a:lnTo>
                  <a:lnTo>
                    <a:pt x="223" y="1016"/>
                  </a:lnTo>
                  <a:lnTo>
                    <a:pt x="176" y="1025"/>
                  </a:lnTo>
                  <a:lnTo>
                    <a:pt x="151" y="1030"/>
                  </a:lnTo>
                  <a:lnTo>
                    <a:pt x="126" y="1036"/>
                  </a:lnTo>
                  <a:lnTo>
                    <a:pt x="101" y="1043"/>
                  </a:lnTo>
                  <a:lnTo>
                    <a:pt x="78" y="1050"/>
                  </a:lnTo>
                  <a:lnTo>
                    <a:pt x="57" y="1057"/>
                  </a:lnTo>
                  <a:lnTo>
                    <a:pt x="38" y="1066"/>
                  </a:lnTo>
                  <a:lnTo>
                    <a:pt x="23" y="1074"/>
                  </a:lnTo>
                  <a:lnTo>
                    <a:pt x="15" y="1078"/>
                  </a:lnTo>
                  <a:lnTo>
                    <a:pt x="10" y="1082"/>
                  </a:lnTo>
                  <a:lnTo>
                    <a:pt x="6" y="1087"/>
                  </a:lnTo>
                  <a:lnTo>
                    <a:pt x="3" y="1092"/>
                  </a:lnTo>
                  <a:lnTo>
                    <a:pt x="1" y="1096"/>
                  </a:lnTo>
                  <a:lnTo>
                    <a:pt x="0" y="1101"/>
                  </a:lnTo>
                  <a:lnTo>
                    <a:pt x="0" y="1339"/>
                  </a:lnTo>
                  <a:lnTo>
                    <a:pt x="0" y="1339"/>
                  </a:lnTo>
                  <a:lnTo>
                    <a:pt x="1" y="1343"/>
                  </a:lnTo>
                  <a:lnTo>
                    <a:pt x="3" y="1348"/>
                  </a:lnTo>
                  <a:lnTo>
                    <a:pt x="6" y="1352"/>
                  </a:lnTo>
                  <a:lnTo>
                    <a:pt x="9" y="1356"/>
                  </a:lnTo>
                  <a:lnTo>
                    <a:pt x="14" y="1362"/>
                  </a:lnTo>
                  <a:lnTo>
                    <a:pt x="21" y="1366"/>
                  </a:lnTo>
                  <a:lnTo>
                    <a:pt x="35" y="1374"/>
                  </a:lnTo>
                  <a:lnTo>
                    <a:pt x="53" y="1383"/>
                  </a:lnTo>
                  <a:lnTo>
                    <a:pt x="73" y="1390"/>
                  </a:lnTo>
                  <a:lnTo>
                    <a:pt x="95" y="1397"/>
                  </a:lnTo>
                  <a:lnTo>
                    <a:pt x="118" y="1404"/>
                  </a:lnTo>
                  <a:lnTo>
                    <a:pt x="142" y="1410"/>
                  </a:lnTo>
                  <a:lnTo>
                    <a:pt x="166" y="1415"/>
                  </a:lnTo>
                  <a:lnTo>
                    <a:pt x="211" y="1424"/>
                  </a:lnTo>
                  <a:lnTo>
                    <a:pt x="248" y="1430"/>
                  </a:lnTo>
                  <a:lnTo>
                    <a:pt x="264" y="1431"/>
                  </a:lnTo>
                  <a:lnTo>
                    <a:pt x="276" y="1431"/>
                  </a:lnTo>
                  <a:lnTo>
                    <a:pt x="276" y="1431"/>
                  </a:lnTo>
                  <a:lnTo>
                    <a:pt x="297" y="1430"/>
                  </a:lnTo>
                  <a:lnTo>
                    <a:pt x="329" y="1427"/>
                  </a:lnTo>
                  <a:lnTo>
                    <a:pt x="329" y="1427"/>
                  </a:lnTo>
                  <a:lnTo>
                    <a:pt x="339" y="1465"/>
                  </a:lnTo>
                  <a:lnTo>
                    <a:pt x="349" y="1500"/>
                  </a:lnTo>
                  <a:lnTo>
                    <a:pt x="362" y="1536"/>
                  </a:lnTo>
                  <a:lnTo>
                    <a:pt x="376" y="1572"/>
                  </a:lnTo>
                  <a:lnTo>
                    <a:pt x="390" y="1605"/>
                  </a:lnTo>
                  <a:lnTo>
                    <a:pt x="407" y="1639"/>
                  </a:lnTo>
                  <a:lnTo>
                    <a:pt x="425" y="1672"/>
                  </a:lnTo>
                  <a:lnTo>
                    <a:pt x="444" y="1704"/>
                  </a:lnTo>
                  <a:lnTo>
                    <a:pt x="444" y="1704"/>
                  </a:lnTo>
                  <a:lnTo>
                    <a:pt x="419" y="1725"/>
                  </a:lnTo>
                  <a:lnTo>
                    <a:pt x="403" y="1740"/>
                  </a:lnTo>
                  <a:lnTo>
                    <a:pt x="403" y="1740"/>
                  </a:lnTo>
                  <a:lnTo>
                    <a:pt x="394" y="1748"/>
                  </a:lnTo>
                  <a:lnTo>
                    <a:pt x="385" y="1759"/>
                  </a:lnTo>
                  <a:lnTo>
                    <a:pt x="362" y="1790"/>
                  </a:lnTo>
                  <a:lnTo>
                    <a:pt x="337" y="1828"/>
                  </a:lnTo>
                  <a:lnTo>
                    <a:pt x="324" y="1849"/>
                  </a:lnTo>
                  <a:lnTo>
                    <a:pt x="311" y="1870"/>
                  </a:lnTo>
                  <a:lnTo>
                    <a:pt x="300" y="1891"/>
                  </a:lnTo>
                  <a:lnTo>
                    <a:pt x="289" y="1911"/>
                  </a:lnTo>
                  <a:lnTo>
                    <a:pt x="280" y="1931"/>
                  </a:lnTo>
                  <a:lnTo>
                    <a:pt x="274" y="1949"/>
                  </a:lnTo>
                  <a:lnTo>
                    <a:pt x="269" y="1965"/>
                  </a:lnTo>
                  <a:lnTo>
                    <a:pt x="268" y="1973"/>
                  </a:lnTo>
                  <a:lnTo>
                    <a:pt x="267" y="1980"/>
                  </a:lnTo>
                  <a:lnTo>
                    <a:pt x="267" y="1986"/>
                  </a:lnTo>
                  <a:lnTo>
                    <a:pt x="268" y="1991"/>
                  </a:lnTo>
                  <a:lnTo>
                    <a:pt x="271" y="1996"/>
                  </a:lnTo>
                  <a:lnTo>
                    <a:pt x="274" y="2000"/>
                  </a:lnTo>
                  <a:lnTo>
                    <a:pt x="442" y="2168"/>
                  </a:lnTo>
                  <a:lnTo>
                    <a:pt x="442" y="2168"/>
                  </a:lnTo>
                  <a:lnTo>
                    <a:pt x="446" y="2171"/>
                  </a:lnTo>
                  <a:lnTo>
                    <a:pt x="450" y="2172"/>
                  </a:lnTo>
                  <a:lnTo>
                    <a:pt x="455" y="2173"/>
                  </a:lnTo>
                  <a:lnTo>
                    <a:pt x="462" y="2173"/>
                  </a:lnTo>
                  <a:lnTo>
                    <a:pt x="469" y="2173"/>
                  </a:lnTo>
                  <a:lnTo>
                    <a:pt x="476" y="2171"/>
                  </a:lnTo>
                  <a:lnTo>
                    <a:pt x="494" y="2166"/>
                  </a:lnTo>
                  <a:lnTo>
                    <a:pt x="513" y="2158"/>
                  </a:lnTo>
                  <a:lnTo>
                    <a:pt x="533" y="2149"/>
                  </a:lnTo>
                  <a:lnTo>
                    <a:pt x="555" y="2137"/>
                  </a:lnTo>
                  <a:lnTo>
                    <a:pt x="577" y="2125"/>
                  </a:lnTo>
                  <a:lnTo>
                    <a:pt x="599" y="2111"/>
                  </a:lnTo>
                  <a:lnTo>
                    <a:pt x="620" y="2097"/>
                  </a:lnTo>
                  <a:lnTo>
                    <a:pt x="660" y="2070"/>
                  </a:lnTo>
                  <a:lnTo>
                    <a:pt x="692" y="2045"/>
                  </a:lnTo>
                  <a:lnTo>
                    <a:pt x="703" y="2036"/>
                  </a:lnTo>
                  <a:lnTo>
                    <a:pt x="713" y="2028"/>
                  </a:lnTo>
                  <a:lnTo>
                    <a:pt x="713" y="2028"/>
                  </a:lnTo>
                  <a:lnTo>
                    <a:pt x="723" y="2016"/>
                  </a:lnTo>
                  <a:lnTo>
                    <a:pt x="738" y="1998"/>
                  </a:lnTo>
                  <a:lnTo>
                    <a:pt x="738" y="1998"/>
                  </a:lnTo>
                  <a:lnTo>
                    <a:pt x="769" y="2017"/>
                  </a:lnTo>
                  <a:lnTo>
                    <a:pt x="802" y="2033"/>
                  </a:lnTo>
                  <a:lnTo>
                    <a:pt x="835" y="2050"/>
                  </a:lnTo>
                  <a:lnTo>
                    <a:pt x="870" y="2065"/>
                  </a:lnTo>
                  <a:lnTo>
                    <a:pt x="905" y="2079"/>
                  </a:lnTo>
                  <a:lnTo>
                    <a:pt x="940" y="2091"/>
                  </a:lnTo>
                  <a:lnTo>
                    <a:pt x="976" y="2102"/>
                  </a:lnTo>
                  <a:lnTo>
                    <a:pt x="1013" y="2111"/>
                  </a:lnTo>
                  <a:lnTo>
                    <a:pt x="1013" y="2111"/>
                  </a:lnTo>
                  <a:lnTo>
                    <a:pt x="1010" y="2144"/>
                  </a:lnTo>
                  <a:lnTo>
                    <a:pt x="1009" y="2166"/>
                  </a:lnTo>
                  <a:lnTo>
                    <a:pt x="1009" y="2166"/>
                  </a:lnTo>
                  <a:lnTo>
                    <a:pt x="1010" y="2177"/>
                  </a:lnTo>
                  <a:lnTo>
                    <a:pt x="1011" y="2192"/>
                  </a:lnTo>
                  <a:lnTo>
                    <a:pt x="1016" y="2230"/>
                  </a:lnTo>
                  <a:lnTo>
                    <a:pt x="1025" y="2275"/>
                  </a:lnTo>
                  <a:lnTo>
                    <a:pt x="1031" y="2299"/>
                  </a:lnTo>
                  <a:lnTo>
                    <a:pt x="1036" y="2322"/>
                  </a:lnTo>
                  <a:lnTo>
                    <a:pt x="1043" y="2345"/>
                  </a:lnTo>
                  <a:lnTo>
                    <a:pt x="1051" y="2367"/>
                  </a:lnTo>
                  <a:lnTo>
                    <a:pt x="1058" y="2387"/>
                  </a:lnTo>
                  <a:lnTo>
                    <a:pt x="1066" y="2405"/>
                  </a:lnTo>
                  <a:lnTo>
                    <a:pt x="1075" y="2420"/>
                  </a:lnTo>
                  <a:lnTo>
                    <a:pt x="1079" y="2426"/>
                  </a:lnTo>
                  <a:lnTo>
                    <a:pt x="1083" y="2431"/>
                  </a:lnTo>
                  <a:lnTo>
                    <a:pt x="1088" y="2435"/>
                  </a:lnTo>
                  <a:lnTo>
                    <a:pt x="1093" y="2439"/>
                  </a:lnTo>
                  <a:lnTo>
                    <a:pt x="1098" y="2440"/>
                  </a:lnTo>
                  <a:lnTo>
                    <a:pt x="1102" y="2441"/>
                  </a:lnTo>
                  <a:lnTo>
                    <a:pt x="1339" y="2441"/>
                  </a:lnTo>
                  <a:lnTo>
                    <a:pt x="1339" y="2441"/>
                  </a:lnTo>
                  <a:lnTo>
                    <a:pt x="1345" y="2440"/>
                  </a:lnTo>
                  <a:lnTo>
                    <a:pt x="1349" y="2438"/>
                  </a:lnTo>
                  <a:lnTo>
                    <a:pt x="1353" y="2434"/>
                  </a:lnTo>
                  <a:lnTo>
                    <a:pt x="1358" y="2430"/>
                  </a:lnTo>
                  <a:lnTo>
                    <a:pt x="1363" y="2425"/>
                  </a:lnTo>
                  <a:lnTo>
                    <a:pt x="1367" y="2419"/>
                  </a:lnTo>
                  <a:lnTo>
                    <a:pt x="1375" y="2403"/>
                  </a:lnTo>
                  <a:lnTo>
                    <a:pt x="1384" y="2384"/>
                  </a:lnTo>
                  <a:lnTo>
                    <a:pt x="1391" y="2362"/>
                  </a:lnTo>
                  <a:lnTo>
                    <a:pt x="1398" y="2339"/>
                  </a:lnTo>
                  <a:lnTo>
                    <a:pt x="1405" y="2315"/>
                  </a:lnTo>
                  <a:lnTo>
                    <a:pt x="1411" y="2290"/>
                  </a:lnTo>
                  <a:lnTo>
                    <a:pt x="1416" y="2264"/>
                  </a:lnTo>
                  <a:lnTo>
                    <a:pt x="1424" y="2217"/>
                  </a:lnTo>
                  <a:lnTo>
                    <a:pt x="1430" y="2177"/>
                  </a:lnTo>
                  <a:lnTo>
                    <a:pt x="1431" y="2163"/>
                  </a:lnTo>
                  <a:lnTo>
                    <a:pt x="1432" y="2151"/>
                  </a:lnTo>
                  <a:lnTo>
                    <a:pt x="1432" y="2151"/>
                  </a:lnTo>
                  <a:lnTo>
                    <a:pt x="1431" y="2134"/>
                  </a:lnTo>
                  <a:lnTo>
                    <a:pt x="1429" y="2111"/>
                  </a:lnTo>
                  <a:lnTo>
                    <a:pt x="1429" y="2111"/>
                  </a:lnTo>
                  <a:lnTo>
                    <a:pt x="1465" y="2102"/>
                  </a:lnTo>
                  <a:lnTo>
                    <a:pt x="1502" y="2091"/>
                  </a:lnTo>
                  <a:lnTo>
                    <a:pt x="1537" y="2079"/>
                  </a:lnTo>
                  <a:lnTo>
                    <a:pt x="1573" y="2065"/>
                  </a:lnTo>
                  <a:lnTo>
                    <a:pt x="1606" y="2049"/>
                  </a:lnTo>
                  <a:lnTo>
                    <a:pt x="1640" y="2033"/>
                  </a:lnTo>
                  <a:lnTo>
                    <a:pt x="1672" y="2016"/>
                  </a:lnTo>
                  <a:lnTo>
                    <a:pt x="1704" y="1997"/>
                  </a:lnTo>
                  <a:lnTo>
                    <a:pt x="1704" y="1997"/>
                  </a:lnTo>
                  <a:lnTo>
                    <a:pt x="1725" y="2022"/>
                  </a:lnTo>
                  <a:lnTo>
                    <a:pt x="1739" y="2038"/>
                  </a:lnTo>
                  <a:lnTo>
                    <a:pt x="1739" y="2038"/>
                  </a:lnTo>
                  <a:lnTo>
                    <a:pt x="1748" y="2045"/>
                  </a:lnTo>
                  <a:lnTo>
                    <a:pt x="1759" y="2055"/>
                  </a:lnTo>
                  <a:lnTo>
                    <a:pt x="1790" y="2079"/>
                  </a:lnTo>
                  <a:lnTo>
                    <a:pt x="1829" y="2104"/>
                  </a:lnTo>
                  <a:lnTo>
                    <a:pt x="1849" y="2116"/>
                  </a:lnTo>
                  <a:lnTo>
                    <a:pt x="1870" y="2129"/>
                  </a:lnTo>
                  <a:lnTo>
                    <a:pt x="1891" y="2140"/>
                  </a:lnTo>
                  <a:lnTo>
                    <a:pt x="1912" y="2151"/>
                  </a:lnTo>
                  <a:lnTo>
                    <a:pt x="1931" y="2159"/>
                  </a:lnTo>
                  <a:lnTo>
                    <a:pt x="1949" y="2167"/>
                  </a:lnTo>
                  <a:lnTo>
                    <a:pt x="1966" y="2171"/>
                  </a:lnTo>
                  <a:lnTo>
                    <a:pt x="1974" y="2172"/>
                  </a:lnTo>
                  <a:lnTo>
                    <a:pt x="1980" y="2173"/>
                  </a:lnTo>
                  <a:lnTo>
                    <a:pt x="1986" y="2172"/>
                  </a:lnTo>
                  <a:lnTo>
                    <a:pt x="1991" y="2171"/>
                  </a:lnTo>
                  <a:lnTo>
                    <a:pt x="1997" y="2170"/>
                  </a:lnTo>
                  <a:lnTo>
                    <a:pt x="2000" y="2167"/>
                  </a:lnTo>
                  <a:lnTo>
                    <a:pt x="2168" y="1999"/>
                  </a:lnTo>
                  <a:lnTo>
                    <a:pt x="2168" y="1999"/>
                  </a:lnTo>
                  <a:lnTo>
                    <a:pt x="2171" y="1995"/>
                  </a:lnTo>
                  <a:lnTo>
                    <a:pt x="2173" y="1990"/>
                  </a:lnTo>
                  <a:lnTo>
                    <a:pt x="2173" y="1985"/>
                  </a:lnTo>
                  <a:lnTo>
                    <a:pt x="2174" y="1978"/>
                  </a:lnTo>
                  <a:lnTo>
                    <a:pt x="2173" y="1971"/>
                  </a:lnTo>
                  <a:lnTo>
                    <a:pt x="2171" y="1963"/>
                  </a:lnTo>
                  <a:lnTo>
                    <a:pt x="2166" y="1946"/>
                  </a:lnTo>
                  <a:lnTo>
                    <a:pt x="2158" y="1927"/>
                  </a:lnTo>
                  <a:lnTo>
                    <a:pt x="2149" y="1906"/>
                  </a:lnTo>
                  <a:lnTo>
                    <a:pt x="2137" y="1885"/>
                  </a:lnTo>
                  <a:lnTo>
                    <a:pt x="2125" y="1863"/>
                  </a:lnTo>
                  <a:lnTo>
                    <a:pt x="2111" y="1841"/>
                  </a:lnTo>
                  <a:lnTo>
                    <a:pt x="2098" y="1820"/>
                  </a:lnTo>
                  <a:lnTo>
                    <a:pt x="2070" y="1780"/>
                  </a:lnTo>
                  <a:lnTo>
                    <a:pt x="2046" y="1749"/>
                  </a:lnTo>
                  <a:lnTo>
                    <a:pt x="2036" y="1737"/>
                  </a:lnTo>
                  <a:lnTo>
                    <a:pt x="2028" y="1728"/>
                  </a:lnTo>
                  <a:lnTo>
                    <a:pt x="2028" y="1728"/>
                  </a:lnTo>
                  <a:lnTo>
                    <a:pt x="2016" y="1717"/>
                  </a:lnTo>
                  <a:lnTo>
                    <a:pt x="1998" y="1703"/>
                  </a:lnTo>
                  <a:lnTo>
                    <a:pt x="1998" y="1703"/>
                  </a:lnTo>
                  <a:lnTo>
                    <a:pt x="2017" y="1670"/>
                  </a:lnTo>
                  <a:lnTo>
                    <a:pt x="2033" y="1638"/>
                  </a:lnTo>
                  <a:lnTo>
                    <a:pt x="2050" y="1605"/>
                  </a:lnTo>
                  <a:lnTo>
                    <a:pt x="2065" y="1571"/>
                  </a:lnTo>
                  <a:lnTo>
                    <a:pt x="2079" y="1536"/>
                  </a:lnTo>
                  <a:lnTo>
                    <a:pt x="2091" y="1500"/>
                  </a:lnTo>
                  <a:lnTo>
                    <a:pt x="2102" y="1463"/>
                  </a:lnTo>
                  <a:lnTo>
                    <a:pt x="2111" y="1427"/>
                  </a:lnTo>
                  <a:lnTo>
                    <a:pt x="2111" y="1427"/>
                  </a:lnTo>
                  <a:lnTo>
                    <a:pt x="2144" y="1430"/>
                  </a:lnTo>
                  <a:lnTo>
                    <a:pt x="2166" y="1431"/>
                  </a:lnTo>
                  <a:lnTo>
                    <a:pt x="2166" y="1431"/>
                  </a:lnTo>
                  <a:lnTo>
                    <a:pt x="2176" y="1431"/>
                  </a:lnTo>
                  <a:lnTo>
                    <a:pt x="2192" y="1430"/>
                  </a:lnTo>
                  <a:lnTo>
                    <a:pt x="2230" y="1424"/>
                  </a:lnTo>
                  <a:lnTo>
                    <a:pt x="2275" y="1415"/>
                  </a:lnTo>
                  <a:lnTo>
                    <a:pt x="2298" y="1410"/>
                  </a:lnTo>
                  <a:lnTo>
                    <a:pt x="2322" y="1404"/>
                  </a:lnTo>
                  <a:lnTo>
                    <a:pt x="2345" y="1397"/>
                  </a:lnTo>
                  <a:lnTo>
                    <a:pt x="2367" y="1390"/>
                  </a:lnTo>
                  <a:lnTo>
                    <a:pt x="2387" y="1383"/>
                  </a:lnTo>
                  <a:lnTo>
                    <a:pt x="2405" y="1374"/>
                  </a:lnTo>
                  <a:lnTo>
                    <a:pt x="2420" y="1366"/>
                  </a:lnTo>
                  <a:lnTo>
                    <a:pt x="2426" y="1362"/>
                  </a:lnTo>
                  <a:lnTo>
                    <a:pt x="2431" y="1356"/>
                  </a:lnTo>
                  <a:lnTo>
                    <a:pt x="2436" y="1352"/>
                  </a:lnTo>
                  <a:lnTo>
                    <a:pt x="2438" y="1348"/>
                  </a:lnTo>
                  <a:lnTo>
                    <a:pt x="2440" y="1343"/>
                  </a:lnTo>
                  <a:lnTo>
                    <a:pt x="2441" y="1339"/>
                  </a:lnTo>
                  <a:lnTo>
                    <a:pt x="2441" y="1101"/>
                  </a:lnTo>
                  <a:lnTo>
                    <a:pt x="2441" y="1101"/>
                  </a:lnTo>
                  <a:lnTo>
                    <a:pt x="2440" y="1096"/>
                  </a:lnTo>
                  <a:lnTo>
                    <a:pt x="2438" y="1092"/>
                  </a:lnTo>
                  <a:lnTo>
                    <a:pt x="2435" y="1087"/>
                  </a:lnTo>
                  <a:lnTo>
                    <a:pt x="2430" y="1082"/>
                  </a:lnTo>
                  <a:lnTo>
                    <a:pt x="2425" y="1078"/>
                  </a:lnTo>
                  <a:lnTo>
                    <a:pt x="2419" y="1074"/>
                  </a:lnTo>
                  <a:lnTo>
                    <a:pt x="2402" y="1066"/>
                  </a:lnTo>
                  <a:lnTo>
                    <a:pt x="2384" y="1057"/>
                  </a:lnTo>
                  <a:lnTo>
                    <a:pt x="2362" y="1050"/>
                  </a:lnTo>
                  <a:lnTo>
                    <a:pt x="2339" y="1043"/>
                  </a:lnTo>
                  <a:lnTo>
                    <a:pt x="2315" y="1036"/>
                  </a:lnTo>
                  <a:lnTo>
                    <a:pt x="2290" y="1030"/>
                  </a:lnTo>
                  <a:lnTo>
                    <a:pt x="2264" y="1025"/>
                  </a:lnTo>
                  <a:lnTo>
                    <a:pt x="2217" y="1016"/>
                  </a:lnTo>
                  <a:lnTo>
                    <a:pt x="2177" y="1011"/>
                  </a:lnTo>
                  <a:lnTo>
                    <a:pt x="2162" y="1009"/>
                  </a:lnTo>
                  <a:lnTo>
                    <a:pt x="2150" y="1009"/>
                  </a:lnTo>
                  <a:lnTo>
                    <a:pt x="2150" y="1009"/>
                  </a:lnTo>
                  <a:close/>
                  <a:moveTo>
                    <a:pt x="1221" y="2034"/>
                  </a:moveTo>
                  <a:lnTo>
                    <a:pt x="1221" y="2034"/>
                  </a:lnTo>
                  <a:lnTo>
                    <a:pt x="1179" y="2033"/>
                  </a:lnTo>
                  <a:lnTo>
                    <a:pt x="1137" y="2030"/>
                  </a:lnTo>
                  <a:lnTo>
                    <a:pt x="1097" y="2025"/>
                  </a:lnTo>
                  <a:lnTo>
                    <a:pt x="1056" y="2018"/>
                  </a:lnTo>
                  <a:lnTo>
                    <a:pt x="1017" y="2008"/>
                  </a:lnTo>
                  <a:lnTo>
                    <a:pt x="978" y="1998"/>
                  </a:lnTo>
                  <a:lnTo>
                    <a:pt x="940" y="1985"/>
                  </a:lnTo>
                  <a:lnTo>
                    <a:pt x="904" y="1970"/>
                  </a:lnTo>
                  <a:lnTo>
                    <a:pt x="868" y="1954"/>
                  </a:lnTo>
                  <a:lnTo>
                    <a:pt x="832" y="1936"/>
                  </a:lnTo>
                  <a:lnTo>
                    <a:pt x="799" y="1916"/>
                  </a:lnTo>
                  <a:lnTo>
                    <a:pt x="765" y="1895"/>
                  </a:lnTo>
                  <a:lnTo>
                    <a:pt x="734" y="1873"/>
                  </a:lnTo>
                  <a:lnTo>
                    <a:pt x="703" y="1849"/>
                  </a:lnTo>
                  <a:lnTo>
                    <a:pt x="674" y="1822"/>
                  </a:lnTo>
                  <a:lnTo>
                    <a:pt x="645" y="1796"/>
                  </a:lnTo>
                  <a:lnTo>
                    <a:pt x="618" y="1768"/>
                  </a:lnTo>
                  <a:lnTo>
                    <a:pt x="593" y="1738"/>
                  </a:lnTo>
                  <a:lnTo>
                    <a:pt x="569" y="1707"/>
                  </a:lnTo>
                  <a:lnTo>
                    <a:pt x="546" y="1675"/>
                  </a:lnTo>
                  <a:lnTo>
                    <a:pt x="525" y="1643"/>
                  </a:lnTo>
                  <a:lnTo>
                    <a:pt x="505" y="1608"/>
                  </a:lnTo>
                  <a:lnTo>
                    <a:pt x="487" y="1574"/>
                  </a:lnTo>
                  <a:lnTo>
                    <a:pt x="471" y="1537"/>
                  </a:lnTo>
                  <a:lnTo>
                    <a:pt x="456" y="1500"/>
                  </a:lnTo>
                  <a:lnTo>
                    <a:pt x="444" y="1462"/>
                  </a:lnTo>
                  <a:lnTo>
                    <a:pt x="432" y="1424"/>
                  </a:lnTo>
                  <a:lnTo>
                    <a:pt x="423" y="1385"/>
                  </a:lnTo>
                  <a:lnTo>
                    <a:pt x="416" y="1345"/>
                  </a:lnTo>
                  <a:lnTo>
                    <a:pt x="411" y="1304"/>
                  </a:lnTo>
                  <a:lnTo>
                    <a:pt x="408" y="1263"/>
                  </a:lnTo>
                  <a:lnTo>
                    <a:pt x="407" y="1221"/>
                  </a:lnTo>
                  <a:lnTo>
                    <a:pt x="407" y="1221"/>
                  </a:lnTo>
                  <a:lnTo>
                    <a:pt x="408" y="1179"/>
                  </a:lnTo>
                  <a:lnTo>
                    <a:pt x="411" y="1137"/>
                  </a:lnTo>
                  <a:lnTo>
                    <a:pt x="416" y="1097"/>
                  </a:lnTo>
                  <a:lnTo>
                    <a:pt x="423" y="1057"/>
                  </a:lnTo>
                  <a:lnTo>
                    <a:pt x="432" y="1017"/>
                  </a:lnTo>
                  <a:lnTo>
                    <a:pt x="444" y="979"/>
                  </a:lnTo>
                  <a:lnTo>
                    <a:pt x="456" y="941"/>
                  </a:lnTo>
                  <a:lnTo>
                    <a:pt x="471" y="904"/>
                  </a:lnTo>
                  <a:lnTo>
                    <a:pt x="487" y="868"/>
                  </a:lnTo>
                  <a:lnTo>
                    <a:pt x="505" y="833"/>
                  </a:lnTo>
                  <a:lnTo>
                    <a:pt x="525" y="799"/>
                  </a:lnTo>
                  <a:lnTo>
                    <a:pt x="546" y="766"/>
                  </a:lnTo>
                  <a:lnTo>
                    <a:pt x="569" y="734"/>
                  </a:lnTo>
                  <a:lnTo>
                    <a:pt x="593" y="704"/>
                  </a:lnTo>
                  <a:lnTo>
                    <a:pt x="618" y="674"/>
                  </a:lnTo>
                  <a:lnTo>
                    <a:pt x="645" y="646"/>
                  </a:lnTo>
                  <a:lnTo>
                    <a:pt x="674" y="619"/>
                  </a:lnTo>
                  <a:lnTo>
                    <a:pt x="703" y="593"/>
                  </a:lnTo>
                  <a:lnTo>
                    <a:pt x="734" y="569"/>
                  </a:lnTo>
                  <a:lnTo>
                    <a:pt x="765" y="546"/>
                  </a:lnTo>
                  <a:lnTo>
                    <a:pt x="799" y="525"/>
                  </a:lnTo>
                  <a:lnTo>
                    <a:pt x="832" y="505"/>
                  </a:lnTo>
                  <a:lnTo>
                    <a:pt x="868" y="487"/>
                  </a:lnTo>
                  <a:lnTo>
                    <a:pt x="904" y="472"/>
                  </a:lnTo>
                  <a:lnTo>
                    <a:pt x="940" y="457"/>
                  </a:lnTo>
                  <a:lnTo>
                    <a:pt x="978" y="444"/>
                  </a:lnTo>
                  <a:lnTo>
                    <a:pt x="1017" y="433"/>
                  </a:lnTo>
                  <a:lnTo>
                    <a:pt x="1056" y="424"/>
                  </a:lnTo>
                  <a:lnTo>
                    <a:pt x="1097" y="417"/>
                  </a:lnTo>
                  <a:lnTo>
                    <a:pt x="1137" y="412"/>
                  </a:lnTo>
                  <a:lnTo>
                    <a:pt x="1179" y="409"/>
                  </a:lnTo>
                  <a:lnTo>
                    <a:pt x="1221" y="408"/>
                  </a:lnTo>
                  <a:lnTo>
                    <a:pt x="1221" y="408"/>
                  </a:lnTo>
                  <a:lnTo>
                    <a:pt x="1262" y="409"/>
                  </a:lnTo>
                  <a:lnTo>
                    <a:pt x="1304" y="412"/>
                  </a:lnTo>
                  <a:lnTo>
                    <a:pt x="1345" y="417"/>
                  </a:lnTo>
                  <a:lnTo>
                    <a:pt x="1385" y="424"/>
                  </a:lnTo>
                  <a:lnTo>
                    <a:pt x="1423" y="433"/>
                  </a:lnTo>
                  <a:lnTo>
                    <a:pt x="1462" y="444"/>
                  </a:lnTo>
                  <a:lnTo>
                    <a:pt x="1500" y="457"/>
                  </a:lnTo>
                  <a:lnTo>
                    <a:pt x="1537" y="472"/>
                  </a:lnTo>
                  <a:lnTo>
                    <a:pt x="1574" y="487"/>
                  </a:lnTo>
                  <a:lnTo>
                    <a:pt x="1608" y="505"/>
                  </a:lnTo>
                  <a:lnTo>
                    <a:pt x="1642" y="525"/>
                  </a:lnTo>
                  <a:lnTo>
                    <a:pt x="1675" y="546"/>
                  </a:lnTo>
                  <a:lnTo>
                    <a:pt x="1707" y="569"/>
                  </a:lnTo>
                  <a:lnTo>
                    <a:pt x="1737" y="593"/>
                  </a:lnTo>
                  <a:lnTo>
                    <a:pt x="1768" y="619"/>
                  </a:lnTo>
                  <a:lnTo>
                    <a:pt x="1795" y="646"/>
                  </a:lnTo>
                  <a:lnTo>
                    <a:pt x="1822" y="674"/>
                  </a:lnTo>
                  <a:lnTo>
                    <a:pt x="1848" y="704"/>
                  </a:lnTo>
                  <a:lnTo>
                    <a:pt x="1872" y="734"/>
                  </a:lnTo>
                  <a:lnTo>
                    <a:pt x="1895" y="766"/>
                  </a:lnTo>
                  <a:lnTo>
                    <a:pt x="1916" y="799"/>
                  </a:lnTo>
                  <a:lnTo>
                    <a:pt x="1936" y="833"/>
                  </a:lnTo>
                  <a:lnTo>
                    <a:pt x="1954" y="868"/>
                  </a:lnTo>
                  <a:lnTo>
                    <a:pt x="1969" y="904"/>
                  </a:lnTo>
                  <a:lnTo>
                    <a:pt x="1984" y="941"/>
                  </a:lnTo>
                  <a:lnTo>
                    <a:pt x="1998" y="979"/>
                  </a:lnTo>
                  <a:lnTo>
                    <a:pt x="2008" y="1017"/>
                  </a:lnTo>
                  <a:lnTo>
                    <a:pt x="2018" y="1057"/>
                  </a:lnTo>
                  <a:lnTo>
                    <a:pt x="2024" y="1097"/>
                  </a:lnTo>
                  <a:lnTo>
                    <a:pt x="2029" y="1137"/>
                  </a:lnTo>
                  <a:lnTo>
                    <a:pt x="2032" y="1179"/>
                  </a:lnTo>
                  <a:lnTo>
                    <a:pt x="2033" y="1221"/>
                  </a:lnTo>
                  <a:lnTo>
                    <a:pt x="2033" y="1221"/>
                  </a:lnTo>
                  <a:lnTo>
                    <a:pt x="2032" y="1263"/>
                  </a:lnTo>
                  <a:lnTo>
                    <a:pt x="2029" y="1304"/>
                  </a:lnTo>
                  <a:lnTo>
                    <a:pt x="2024" y="1345"/>
                  </a:lnTo>
                  <a:lnTo>
                    <a:pt x="2018" y="1385"/>
                  </a:lnTo>
                  <a:lnTo>
                    <a:pt x="2008" y="1424"/>
                  </a:lnTo>
                  <a:lnTo>
                    <a:pt x="1998" y="1462"/>
                  </a:lnTo>
                  <a:lnTo>
                    <a:pt x="1984" y="1500"/>
                  </a:lnTo>
                  <a:lnTo>
                    <a:pt x="1969" y="1537"/>
                  </a:lnTo>
                  <a:lnTo>
                    <a:pt x="1954" y="1574"/>
                  </a:lnTo>
                  <a:lnTo>
                    <a:pt x="1936" y="1608"/>
                  </a:lnTo>
                  <a:lnTo>
                    <a:pt x="1916" y="1643"/>
                  </a:lnTo>
                  <a:lnTo>
                    <a:pt x="1895" y="1675"/>
                  </a:lnTo>
                  <a:lnTo>
                    <a:pt x="1872" y="1707"/>
                  </a:lnTo>
                  <a:lnTo>
                    <a:pt x="1848" y="1738"/>
                  </a:lnTo>
                  <a:lnTo>
                    <a:pt x="1822" y="1768"/>
                  </a:lnTo>
                  <a:lnTo>
                    <a:pt x="1795" y="1796"/>
                  </a:lnTo>
                  <a:lnTo>
                    <a:pt x="1768" y="1822"/>
                  </a:lnTo>
                  <a:lnTo>
                    <a:pt x="1737" y="1849"/>
                  </a:lnTo>
                  <a:lnTo>
                    <a:pt x="1707" y="1873"/>
                  </a:lnTo>
                  <a:lnTo>
                    <a:pt x="1675" y="1895"/>
                  </a:lnTo>
                  <a:lnTo>
                    <a:pt x="1642" y="1916"/>
                  </a:lnTo>
                  <a:lnTo>
                    <a:pt x="1608" y="1936"/>
                  </a:lnTo>
                  <a:lnTo>
                    <a:pt x="1574" y="1954"/>
                  </a:lnTo>
                  <a:lnTo>
                    <a:pt x="1537" y="1970"/>
                  </a:lnTo>
                  <a:lnTo>
                    <a:pt x="1500" y="1985"/>
                  </a:lnTo>
                  <a:lnTo>
                    <a:pt x="1462" y="1998"/>
                  </a:lnTo>
                  <a:lnTo>
                    <a:pt x="1423" y="2008"/>
                  </a:lnTo>
                  <a:lnTo>
                    <a:pt x="1385" y="2018"/>
                  </a:lnTo>
                  <a:lnTo>
                    <a:pt x="1345" y="2025"/>
                  </a:lnTo>
                  <a:lnTo>
                    <a:pt x="1304" y="2030"/>
                  </a:lnTo>
                  <a:lnTo>
                    <a:pt x="1262" y="2033"/>
                  </a:lnTo>
                  <a:lnTo>
                    <a:pt x="1221" y="2034"/>
                  </a:lnTo>
                  <a:lnTo>
                    <a:pt x="1221" y="20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33493E0-0EC4-4CD9-A06B-AF105B67DC99}"/>
              </a:ext>
            </a:extLst>
          </p:cNvPr>
          <p:cNvGrpSpPr/>
          <p:nvPr/>
        </p:nvGrpSpPr>
        <p:grpSpPr>
          <a:xfrm>
            <a:off x="5406583" y="4705145"/>
            <a:ext cx="1073170" cy="920790"/>
            <a:chOff x="5606608" y="4705145"/>
            <a:chExt cx="1073170" cy="92079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1D06E43-14F8-4B9B-8B37-C32717D1DDDB}"/>
                </a:ext>
              </a:extLst>
            </p:cNvPr>
            <p:cNvGrpSpPr/>
            <p:nvPr/>
          </p:nvGrpSpPr>
          <p:grpSpPr>
            <a:xfrm>
              <a:off x="6442287" y="4707253"/>
              <a:ext cx="237491" cy="712473"/>
              <a:chOff x="7280069" y="3886958"/>
              <a:chExt cx="237491" cy="712473"/>
            </a:xfrm>
            <a:solidFill>
              <a:schemeClr val="bg1"/>
            </a:solidFill>
          </p:grpSpPr>
          <p:sp>
            <p:nvSpPr>
              <p:cNvPr id="46" name="Freeform 717">
                <a:extLst>
                  <a:ext uri="{FF2B5EF4-FFF2-40B4-BE49-F238E27FC236}">
                    <a16:creationId xmlns:a16="http://schemas.microsoft.com/office/drawing/2014/main" id="{EAB0AF6C-894C-4593-8FE8-724F3733E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442" y="3886958"/>
                <a:ext cx="118746" cy="148432"/>
              </a:xfrm>
              <a:custGeom>
                <a:avLst/>
                <a:gdLst>
                  <a:gd name="T0" fmla="*/ 64 w 127"/>
                  <a:gd name="T1" fmla="*/ 0 h 160"/>
                  <a:gd name="T2" fmla="*/ 88 w 127"/>
                  <a:gd name="T3" fmla="*/ 5 h 160"/>
                  <a:gd name="T4" fmla="*/ 108 w 127"/>
                  <a:gd name="T5" fmla="*/ 20 h 160"/>
                  <a:gd name="T6" fmla="*/ 123 w 127"/>
                  <a:gd name="T7" fmla="*/ 44 h 160"/>
                  <a:gd name="T8" fmla="*/ 127 w 127"/>
                  <a:gd name="T9" fmla="*/ 72 h 160"/>
                  <a:gd name="T10" fmla="*/ 125 w 127"/>
                  <a:gd name="T11" fmla="*/ 96 h 160"/>
                  <a:gd name="T12" fmla="*/ 116 w 127"/>
                  <a:gd name="T13" fmla="*/ 120 h 160"/>
                  <a:gd name="T14" fmla="*/ 103 w 127"/>
                  <a:gd name="T15" fmla="*/ 140 h 160"/>
                  <a:gd name="T16" fmla="*/ 84 w 127"/>
                  <a:gd name="T17" fmla="*/ 155 h 160"/>
                  <a:gd name="T18" fmla="*/ 64 w 127"/>
                  <a:gd name="T19" fmla="*/ 160 h 160"/>
                  <a:gd name="T20" fmla="*/ 42 w 127"/>
                  <a:gd name="T21" fmla="*/ 155 h 160"/>
                  <a:gd name="T22" fmla="*/ 24 w 127"/>
                  <a:gd name="T23" fmla="*/ 140 h 160"/>
                  <a:gd name="T24" fmla="*/ 11 w 127"/>
                  <a:gd name="T25" fmla="*/ 120 h 160"/>
                  <a:gd name="T26" fmla="*/ 3 w 127"/>
                  <a:gd name="T27" fmla="*/ 96 h 160"/>
                  <a:gd name="T28" fmla="*/ 0 w 127"/>
                  <a:gd name="T29" fmla="*/ 72 h 160"/>
                  <a:gd name="T30" fmla="*/ 5 w 127"/>
                  <a:gd name="T31" fmla="*/ 44 h 160"/>
                  <a:gd name="T32" fmla="*/ 18 w 127"/>
                  <a:gd name="T33" fmla="*/ 20 h 160"/>
                  <a:gd name="T34" fmla="*/ 38 w 127"/>
                  <a:gd name="T35" fmla="*/ 5 h 160"/>
                  <a:gd name="T36" fmla="*/ 64 w 127"/>
                  <a:gd name="T3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" h="160">
                    <a:moveTo>
                      <a:pt x="64" y="0"/>
                    </a:moveTo>
                    <a:lnTo>
                      <a:pt x="88" y="5"/>
                    </a:lnTo>
                    <a:lnTo>
                      <a:pt x="108" y="20"/>
                    </a:lnTo>
                    <a:lnTo>
                      <a:pt x="123" y="44"/>
                    </a:lnTo>
                    <a:lnTo>
                      <a:pt x="127" y="72"/>
                    </a:lnTo>
                    <a:lnTo>
                      <a:pt x="125" y="96"/>
                    </a:lnTo>
                    <a:lnTo>
                      <a:pt x="116" y="120"/>
                    </a:lnTo>
                    <a:lnTo>
                      <a:pt x="103" y="140"/>
                    </a:lnTo>
                    <a:lnTo>
                      <a:pt x="84" y="155"/>
                    </a:lnTo>
                    <a:lnTo>
                      <a:pt x="64" y="160"/>
                    </a:lnTo>
                    <a:lnTo>
                      <a:pt x="42" y="155"/>
                    </a:lnTo>
                    <a:lnTo>
                      <a:pt x="24" y="140"/>
                    </a:lnTo>
                    <a:lnTo>
                      <a:pt x="11" y="120"/>
                    </a:lnTo>
                    <a:lnTo>
                      <a:pt x="3" y="96"/>
                    </a:lnTo>
                    <a:lnTo>
                      <a:pt x="0" y="72"/>
                    </a:lnTo>
                    <a:lnTo>
                      <a:pt x="5" y="44"/>
                    </a:lnTo>
                    <a:lnTo>
                      <a:pt x="18" y="20"/>
                    </a:lnTo>
                    <a:lnTo>
                      <a:pt x="38" y="5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18">
                <a:extLst>
                  <a:ext uri="{FF2B5EF4-FFF2-40B4-BE49-F238E27FC236}">
                    <a16:creationId xmlns:a16="http://schemas.microsoft.com/office/drawing/2014/main" id="{849FCC94-F49C-4A39-9AA2-C37CC5E0F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0069" y="4065076"/>
                <a:ext cx="237491" cy="534355"/>
              </a:xfrm>
              <a:custGeom>
                <a:avLst/>
                <a:gdLst>
                  <a:gd name="T0" fmla="*/ 33 w 256"/>
                  <a:gd name="T1" fmla="*/ 0 h 577"/>
                  <a:gd name="T2" fmla="*/ 74 w 256"/>
                  <a:gd name="T3" fmla="*/ 0 h 577"/>
                  <a:gd name="T4" fmla="*/ 113 w 256"/>
                  <a:gd name="T5" fmla="*/ 103 h 577"/>
                  <a:gd name="T6" fmla="*/ 113 w 256"/>
                  <a:gd name="T7" fmla="*/ 35 h 577"/>
                  <a:gd name="T8" fmla="*/ 120 w 256"/>
                  <a:gd name="T9" fmla="*/ 20 h 577"/>
                  <a:gd name="T10" fmla="*/ 113 w 256"/>
                  <a:gd name="T11" fmla="*/ 0 h 577"/>
                  <a:gd name="T12" fmla="*/ 144 w 256"/>
                  <a:gd name="T13" fmla="*/ 0 h 577"/>
                  <a:gd name="T14" fmla="*/ 137 w 256"/>
                  <a:gd name="T15" fmla="*/ 20 h 577"/>
                  <a:gd name="T16" fmla="*/ 144 w 256"/>
                  <a:gd name="T17" fmla="*/ 35 h 577"/>
                  <a:gd name="T18" fmla="*/ 144 w 256"/>
                  <a:gd name="T19" fmla="*/ 103 h 577"/>
                  <a:gd name="T20" fmla="*/ 183 w 256"/>
                  <a:gd name="T21" fmla="*/ 0 h 577"/>
                  <a:gd name="T22" fmla="*/ 225 w 256"/>
                  <a:gd name="T23" fmla="*/ 0 h 577"/>
                  <a:gd name="T24" fmla="*/ 225 w 256"/>
                  <a:gd name="T25" fmla="*/ 0 h 577"/>
                  <a:gd name="T26" fmla="*/ 242 w 256"/>
                  <a:gd name="T27" fmla="*/ 7 h 577"/>
                  <a:gd name="T28" fmla="*/ 253 w 256"/>
                  <a:gd name="T29" fmla="*/ 22 h 577"/>
                  <a:gd name="T30" fmla="*/ 256 w 256"/>
                  <a:gd name="T31" fmla="*/ 40 h 577"/>
                  <a:gd name="T32" fmla="*/ 256 w 256"/>
                  <a:gd name="T33" fmla="*/ 247 h 577"/>
                  <a:gd name="T34" fmla="*/ 251 w 256"/>
                  <a:gd name="T35" fmla="*/ 267 h 577"/>
                  <a:gd name="T36" fmla="*/ 236 w 256"/>
                  <a:gd name="T37" fmla="*/ 282 h 577"/>
                  <a:gd name="T38" fmla="*/ 216 w 256"/>
                  <a:gd name="T39" fmla="*/ 287 h 577"/>
                  <a:gd name="T40" fmla="*/ 208 w 256"/>
                  <a:gd name="T41" fmla="*/ 287 h 577"/>
                  <a:gd name="T42" fmla="*/ 208 w 256"/>
                  <a:gd name="T43" fmla="*/ 536 h 577"/>
                  <a:gd name="T44" fmla="*/ 203 w 256"/>
                  <a:gd name="T45" fmla="*/ 556 h 577"/>
                  <a:gd name="T46" fmla="*/ 188 w 256"/>
                  <a:gd name="T47" fmla="*/ 571 h 577"/>
                  <a:gd name="T48" fmla="*/ 168 w 256"/>
                  <a:gd name="T49" fmla="*/ 577 h 577"/>
                  <a:gd name="T50" fmla="*/ 148 w 256"/>
                  <a:gd name="T51" fmla="*/ 571 h 577"/>
                  <a:gd name="T52" fmla="*/ 135 w 256"/>
                  <a:gd name="T53" fmla="*/ 556 h 577"/>
                  <a:gd name="T54" fmla="*/ 129 w 256"/>
                  <a:gd name="T55" fmla="*/ 536 h 577"/>
                  <a:gd name="T56" fmla="*/ 124 w 256"/>
                  <a:gd name="T57" fmla="*/ 556 h 577"/>
                  <a:gd name="T58" fmla="*/ 109 w 256"/>
                  <a:gd name="T59" fmla="*/ 571 h 577"/>
                  <a:gd name="T60" fmla="*/ 89 w 256"/>
                  <a:gd name="T61" fmla="*/ 577 h 577"/>
                  <a:gd name="T62" fmla="*/ 68 w 256"/>
                  <a:gd name="T63" fmla="*/ 571 h 577"/>
                  <a:gd name="T64" fmla="*/ 54 w 256"/>
                  <a:gd name="T65" fmla="*/ 556 h 577"/>
                  <a:gd name="T66" fmla="*/ 48 w 256"/>
                  <a:gd name="T67" fmla="*/ 536 h 577"/>
                  <a:gd name="T68" fmla="*/ 48 w 256"/>
                  <a:gd name="T69" fmla="*/ 287 h 577"/>
                  <a:gd name="T70" fmla="*/ 41 w 256"/>
                  <a:gd name="T71" fmla="*/ 287 h 577"/>
                  <a:gd name="T72" fmla="*/ 20 w 256"/>
                  <a:gd name="T73" fmla="*/ 282 h 577"/>
                  <a:gd name="T74" fmla="*/ 6 w 256"/>
                  <a:gd name="T75" fmla="*/ 267 h 577"/>
                  <a:gd name="T76" fmla="*/ 0 w 256"/>
                  <a:gd name="T77" fmla="*/ 247 h 577"/>
                  <a:gd name="T78" fmla="*/ 0 w 256"/>
                  <a:gd name="T79" fmla="*/ 40 h 577"/>
                  <a:gd name="T80" fmla="*/ 6 w 256"/>
                  <a:gd name="T81" fmla="*/ 22 h 577"/>
                  <a:gd name="T82" fmla="*/ 17 w 256"/>
                  <a:gd name="T83" fmla="*/ 7 h 577"/>
                  <a:gd name="T84" fmla="*/ 33 w 256"/>
                  <a:gd name="T85" fmla="*/ 0 h 577"/>
                  <a:gd name="T86" fmla="*/ 33 w 256"/>
                  <a:gd name="T87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6" h="577">
                    <a:moveTo>
                      <a:pt x="33" y="0"/>
                    </a:moveTo>
                    <a:lnTo>
                      <a:pt x="74" y="0"/>
                    </a:lnTo>
                    <a:lnTo>
                      <a:pt x="113" y="103"/>
                    </a:lnTo>
                    <a:lnTo>
                      <a:pt x="113" y="35"/>
                    </a:lnTo>
                    <a:lnTo>
                      <a:pt x="120" y="20"/>
                    </a:lnTo>
                    <a:lnTo>
                      <a:pt x="113" y="0"/>
                    </a:lnTo>
                    <a:lnTo>
                      <a:pt x="144" y="0"/>
                    </a:lnTo>
                    <a:lnTo>
                      <a:pt x="137" y="20"/>
                    </a:lnTo>
                    <a:lnTo>
                      <a:pt x="144" y="35"/>
                    </a:lnTo>
                    <a:lnTo>
                      <a:pt x="144" y="103"/>
                    </a:lnTo>
                    <a:lnTo>
                      <a:pt x="183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42" y="7"/>
                    </a:lnTo>
                    <a:lnTo>
                      <a:pt x="253" y="22"/>
                    </a:lnTo>
                    <a:lnTo>
                      <a:pt x="256" y="40"/>
                    </a:lnTo>
                    <a:lnTo>
                      <a:pt x="256" y="247"/>
                    </a:lnTo>
                    <a:lnTo>
                      <a:pt x="251" y="267"/>
                    </a:lnTo>
                    <a:lnTo>
                      <a:pt x="236" y="282"/>
                    </a:lnTo>
                    <a:lnTo>
                      <a:pt x="216" y="287"/>
                    </a:lnTo>
                    <a:lnTo>
                      <a:pt x="208" y="287"/>
                    </a:lnTo>
                    <a:lnTo>
                      <a:pt x="208" y="536"/>
                    </a:lnTo>
                    <a:lnTo>
                      <a:pt x="203" y="556"/>
                    </a:lnTo>
                    <a:lnTo>
                      <a:pt x="188" y="571"/>
                    </a:lnTo>
                    <a:lnTo>
                      <a:pt x="168" y="577"/>
                    </a:lnTo>
                    <a:lnTo>
                      <a:pt x="148" y="571"/>
                    </a:lnTo>
                    <a:lnTo>
                      <a:pt x="135" y="556"/>
                    </a:lnTo>
                    <a:lnTo>
                      <a:pt x="129" y="536"/>
                    </a:lnTo>
                    <a:lnTo>
                      <a:pt x="124" y="556"/>
                    </a:lnTo>
                    <a:lnTo>
                      <a:pt x="109" y="571"/>
                    </a:lnTo>
                    <a:lnTo>
                      <a:pt x="89" y="577"/>
                    </a:lnTo>
                    <a:lnTo>
                      <a:pt x="68" y="571"/>
                    </a:lnTo>
                    <a:lnTo>
                      <a:pt x="54" y="556"/>
                    </a:lnTo>
                    <a:lnTo>
                      <a:pt x="48" y="536"/>
                    </a:lnTo>
                    <a:lnTo>
                      <a:pt x="48" y="287"/>
                    </a:lnTo>
                    <a:lnTo>
                      <a:pt x="41" y="287"/>
                    </a:lnTo>
                    <a:lnTo>
                      <a:pt x="20" y="282"/>
                    </a:lnTo>
                    <a:lnTo>
                      <a:pt x="6" y="267"/>
                    </a:lnTo>
                    <a:lnTo>
                      <a:pt x="0" y="247"/>
                    </a:lnTo>
                    <a:lnTo>
                      <a:pt x="0" y="40"/>
                    </a:lnTo>
                    <a:lnTo>
                      <a:pt x="6" y="22"/>
                    </a:lnTo>
                    <a:lnTo>
                      <a:pt x="17" y="7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A88067D5-C3EC-4B4F-B565-3B1A711B0FFE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6061796" y="5217894"/>
              <a:ext cx="208316" cy="607766"/>
            </a:xfrm>
            <a:custGeom>
              <a:avLst/>
              <a:gdLst>
                <a:gd name="T0" fmla="*/ 657 w 966"/>
                <a:gd name="T1" fmla="*/ 765 h 2832"/>
                <a:gd name="T2" fmla="*/ 626 w 966"/>
                <a:gd name="T3" fmla="*/ 747 h 2832"/>
                <a:gd name="T4" fmla="*/ 608 w 966"/>
                <a:gd name="T5" fmla="*/ 716 h 2832"/>
                <a:gd name="T6" fmla="*/ 605 w 966"/>
                <a:gd name="T7" fmla="*/ 685 h 2832"/>
                <a:gd name="T8" fmla="*/ 617 w 966"/>
                <a:gd name="T9" fmla="*/ 651 h 2832"/>
                <a:gd name="T10" fmla="*/ 644 w 966"/>
                <a:gd name="T11" fmla="*/ 626 h 2832"/>
                <a:gd name="T12" fmla="*/ 680 w 966"/>
                <a:gd name="T13" fmla="*/ 617 h 2832"/>
                <a:gd name="T14" fmla="*/ 482 w 966"/>
                <a:gd name="T15" fmla="*/ 404 h 2832"/>
                <a:gd name="T16" fmla="*/ 447 w 966"/>
                <a:gd name="T17" fmla="*/ 392 h 2832"/>
                <a:gd name="T18" fmla="*/ 422 w 966"/>
                <a:gd name="T19" fmla="*/ 365 h 2832"/>
                <a:gd name="T20" fmla="*/ 414 w 966"/>
                <a:gd name="T21" fmla="*/ 329 h 2832"/>
                <a:gd name="T22" fmla="*/ 419 w 966"/>
                <a:gd name="T23" fmla="*/ 299 h 2832"/>
                <a:gd name="T24" fmla="*/ 441 w 966"/>
                <a:gd name="T25" fmla="*/ 270 h 2832"/>
                <a:gd name="T26" fmla="*/ 474 w 966"/>
                <a:gd name="T27" fmla="*/ 255 h 2832"/>
                <a:gd name="T28" fmla="*/ 0 w 966"/>
                <a:gd name="T29" fmla="*/ 0 h 2832"/>
                <a:gd name="T30" fmla="*/ 489 w 966"/>
                <a:gd name="T31" fmla="*/ 2589 h 2832"/>
                <a:gd name="T32" fmla="*/ 453 w 966"/>
                <a:gd name="T33" fmla="*/ 2580 h 2832"/>
                <a:gd name="T34" fmla="*/ 426 w 966"/>
                <a:gd name="T35" fmla="*/ 2555 h 2832"/>
                <a:gd name="T36" fmla="*/ 414 w 966"/>
                <a:gd name="T37" fmla="*/ 2521 h 2832"/>
                <a:gd name="T38" fmla="*/ 417 w 966"/>
                <a:gd name="T39" fmla="*/ 2491 h 2832"/>
                <a:gd name="T40" fmla="*/ 436 w 966"/>
                <a:gd name="T41" fmla="*/ 2460 h 2832"/>
                <a:gd name="T42" fmla="*/ 467 w 966"/>
                <a:gd name="T43" fmla="*/ 2441 h 2832"/>
                <a:gd name="T44" fmla="*/ 966 w 966"/>
                <a:gd name="T45" fmla="*/ 2225 h 2832"/>
                <a:gd name="T46" fmla="*/ 657 w 966"/>
                <a:gd name="T47" fmla="*/ 2222 h 2832"/>
                <a:gd name="T48" fmla="*/ 626 w 966"/>
                <a:gd name="T49" fmla="*/ 2203 h 2832"/>
                <a:gd name="T50" fmla="*/ 608 w 966"/>
                <a:gd name="T51" fmla="*/ 2171 h 2832"/>
                <a:gd name="T52" fmla="*/ 605 w 966"/>
                <a:gd name="T53" fmla="*/ 2142 h 2832"/>
                <a:gd name="T54" fmla="*/ 617 w 966"/>
                <a:gd name="T55" fmla="*/ 2107 h 2832"/>
                <a:gd name="T56" fmla="*/ 644 w 966"/>
                <a:gd name="T57" fmla="*/ 2083 h 2832"/>
                <a:gd name="T58" fmla="*/ 680 w 966"/>
                <a:gd name="T59" fmla="*/ 2074 h 2832"/>
                <a:gd name="T60" fmla="*/ 482 w 966"/>
                <a:gd name="T61" fmla="*/ 1861 h 2832"/>
                <a:gd name="T62" fmla="*/ 447 w 966"/>
                <a:gd name="T63" fmla="*/ 1848 h 2832"/>
                <a:gd name="T64" fmla="*/ 422 w 966"/>
                <a:gd name="T65" fmla="*/ 1821 h 2832"/>
                <a:gd name="T66" fmla="*/ 414 w 966"/>
                <a:gd name="T67" fmla="*/ 1785 h 2832"/>
                <a:gd name="T68" fmla="*/ 419 w 966"/>
                <a:gd name="T69" fmla="*/ 1756 h 2832"/>
                <a:gd name="T70" fmla="*/ 441 w 966"/>
                <a:gd name="T71" fmla="*/ 1727 h 2832"/>
                <a:gd name="T72" fmla="*/ 474 w 966"/>
                <a:gd name="T73" fmla="*/ 1711 h 2832"/>
                <a:gd name="T74" fmla="*/ 680 w 966"/>
                <a:gd name="T75" fmla="*/ 1497 h 2832"/>
                <a:gd name="T76" fmla="*/ 651 w 966"/>
                <a:gd name="T77" fmla="*/ 1491 h 2832"/>
                <a:gd name="T78" fmla="*/ 621 w 966"/>
                <a:gd name="T79" fmla="*/ 1469 h 2832"/>
                <a:gd name="T80" fmla="*/ 606 w 966"/>
                <a:gd name="T81" fmla="*/ 1436 h 2832"/>
                <a:gd name="T82" fmla="*/ 606 w 966"/>
                <a:gd name="T83" fmla="*/ 1406 h 2832"/>
                <a:gd name="T84" fmla="*/ 621 w 966"/>
                <a:gd name="T85" fmla="*/ 1373 h 2832"/>
                <a:gd name="T86" fmla="*/ 651 w 966"/>
                <a:gd name="T87" fmla="*/ 1351 h 2832"/>
                <a:gd name="T88" fmla="*/ 966 w 966"/>
                <a:gd name="T89" fmla="*/ 1346 h 2832"/>
                <a:gd name="T90" fmla="*/ 474 w 966"/>
                <a:gd name="T91" fmla="*/ 1132 h 2832"/>
                <a:gd name="T92" fmla="*/ 441 w 966"/>
                <a:gd name="T93" fmla="*/ 1115 h 2832"/>
                <a:gd name="T94" fmla="*/ 419 w 966"/>
                <a:gd name="T95" fmla="*/ 1086 h 2832"/>
                <a:gd name="T96" fmla="*/ 414 w 966"/>
                <a:gd name="T97" fmla="*/ 1057 h 2832"/>
                <a:gd name="T98" fmla="*/ 422 w 966"/>
                <a:gd name="T99" fmla="*/ 1021 h 2832"/>
                <a:gd name="T100" fmla="*/ 447 w 966"/>
                <a:gd name="T101" fmla="*/ 994 h 2832"/>
                <a:gd name="T102" fmla="*/ 482 w 966"/>
                <a:gd name="T103" fmla="*/ 981 h 2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66" h="2832">
                  <a:moveTo>
                    <a:pt x="680" y="768"/>
                  </a:moveTo>
                  <a:lnTo>
                    <a:pt x="680" y="768"/>
                  </a:lnTo>
                  <a:lnTo>
                    <a:pt x="672" y="768"/>
                  </a:lnTo>
                  <a:lnTo>
                    <a:pt x="664" y="767"/>
                  </a:lnTo>
                  <a:lnTo>
                    <a:pt x="657" y="765"/>
                  </a:lnTo>
                  <a:lnTo>
                    <a:pt x="651" y="763"/>
                  </a:lnTo>
                  <a:lnTo>
                    <a:pt x="644" y="759"/>
                  </a:lnTo>
                  <a:lnTo>
                    <a:pt x="637" y="756"/>
                  </a:lnTo>
                  <a:lnTo>
                    <a:pt x="631" y="752"/>
                  </a:lnTo>
                  <a:lnTo>
                    <a:pt x="626" y="747"/>
                  </a:lnTo>
                  <a:lnTo>
                    <a:pt x="621" y="742"/>
                  </a:lnTo>
                  <a:lnTo>
                    <a:pt x="617" y="735"/>
                  </a:lnTo>
                  <a:lnTo>
                    <a:pt x="613" y="729"/>
                  </a:lnTo>
                  <a:lnTo>
                    <a:pt x="610" y="722"/>
                  </a:lnTo>
                  <a:lnTo>
                    <a:pt x="608" y="716"/>
                  </a:lnTo>
                  <a:lnTo>
                    <a:pt x="606" y="709"/>
                  </a:lnTo>
                  <a:lnTo>
                    <a:pt x="605" y="700"/>
                  </a:lnTo>
                  <a:lnTo>
                    <a:pt x="605" y="693"/>
                  </a:lnTo>
                  <a:lnTo>
                    <a:pt x="605" y="693"/>
                  </a:lnTo>
                  <a:lnTo>
                    <a:pt x="605" y="685"/>
                  </a:lnTo>
                  <a:lnTo>
                    <a:pt x="606" y="678"/>
                  </a:lnTo>
                  <a:lnTo>
                    <a:pt x="608" y="671"/>
                  </a:lnTo>
                  <a:lnTo>
                    <a:pt x="610" y="663"/>
                  </a:lnTo>
                  <a:lnTo>
                    <a:pt x="613" y="657"/>
                  </a:lnTo>
                  <a:lnTo>
                    <a:pt x="617" y="651"/>
                  </a:lnTo>
                  <a:lnTo>
                    <a:pt x="621" y="645"/>
                  </a:lnTo>
                  <a:lnTo>
                    <a:pt x="626" y="640"/>
                  </a:lnTo>
                  <a:lnTo>
                    <a:pt x="631" y="634"/>
                  </a:lnTo>
                  <a:lnTo>
                    <a:pt x="637" y="630"/>
                  </a:lnTo>
                  <a:lnTo>
                    <a:pt x="644" y="626"/>
                  </a:lnTo>
                  <a:lnTo>
                    <a:pt x="651" y="623"/>
                  </a:lnTo>
                  <a:lnTo>
                    <a:pt x="657" y="620"/>
                  </a:lnTo>
                  <a:lnTo>
                    <a:pt x="664" y="619"/>
                  </a:lnTo>
                  <a:lnTo>
                    <a:pt x="672" y="618"/>
                  </a:lnTo>
                  <a:lnTo>
                    <a:pt x="680" y="617"/>
                  </a:lnTo>
                  <a:lnTo>
                    <a:pt x="966" y="617"/>
                  </a:lnTo>
                  <a:lnTo>
                    <a:pt x="966" y="405"/>
                  </a:lnTo>
                  <a:lnTo>
                    <a:pt x="489" y="405"/>
                  </a:lnTo>
                  <a:lnTo>
                    <a:pt x="489" y="405"/>
                  </a:lnTo>
                  <a:lnTo>
                    <a:pt x="482" y="404"/>
                  </a:lnTo>
                  <a:lnTo>
                    <a:pt x="474" y="403"/>
                  </a:lnTo>
                  <a:lnTo>
                    <a:pt x="467" y="401"/>
                  </a:lnTo>
                  <a:lnTo>
                    <a:pt x="460" y="399"/>
                  </a:lnTo>
                  <a:lnTo>
                    <a:pt x="453" y="396"/>
                  </a:lnTo>
                  <a:lnTo>
                    <a:pt x="447" y="392"/>
                  </a:lnTo>
                  <a:lnTo>
                    <a:pt x="441" y="387"/>
                  </a:lnTo>
                  <a:lnTo>
                    <a:pt x="436" y="382"/>
                  </a:lnTo>
                  <a:lnTo>
                    <a:pt x="431" y="377"/>
                  </a:lnTo>
                  <a:lnTo>
                    <a:pt x="426" y="371"/>
                  </a:lnTo>
                  <a:lnTo>
                    <a:pt x="422" y="365"/>
                  </a:lnTo>
                  <a:lnTo>
                    <a:pt x="419" y="359"/>
                  </a:lnTo>
                  <a:lnTo>
                    <a:pt x="417" y="351"/>
                  </a:lnTo>
                  <a:lnTo>
                    <a:pt x="415" y="344"/>
                  </a:lnTo>
                  <a:lnTo>
                    <a:pt x="414" y="337"/>
                  </a:lnTo>
                  <a:lnTo>
                    <a:pt x="414" y="329"/>
                  </a:lnTo>
                  <a:lnTo>
                    <a:pt x="414" y="329"/>
                  </a:lnTo>
                  <a:lnTo>
                    <a:pt x="414" y="321"/>
                  </a:lnTo>
                  <a:lnTo>
                    <a:pt x="415" y="313"/>
                  </a:lnTo>
                  <a:lnTo>
                    <a:pt x="417" y="306"/>
                  </a:lnTo>
                  <a:lnTo>
                    <a:pt x="419" y="299"/>
                  </a:lnTo>
                  <a:lnTo>
                    <a:pt x="422" y="293"/>
                  </a:lnTo>
                  <a:lnTo>
                    <a:pt x="426" y="287"/>
                  </a:lnTo>
                  <a:lnTo>
                    <a:pt x="431" y="280"/>
                  </a:lnTo>
                  <a:lnTo>
                    <a:pt x="436" y="275"/>
                  </a:lnTo>
                  <a:lnTo>
                    <a:pt x="441" y="270"/>
                  </a:lnTo>
                  <a:lnTo>
                    <a:pt x="447" y="266"/>
                  </a:lnTo>
                  <a:lnTo>
                    <a:pt x="453" y="262"/>
                  </a:lnTo>
                  <a:lnTo>
                    <a:pt x="460" y="259"/>
                  </a:lnTo>
                  <a:lnTo>
                    <a:pt x="467" y="257"/>
                  </a:lnTo>
                  <a:lnTo>
                    <a:pt x="474" y="255"/>
                  </a:lnTo>
                  <a:lnTo>
                    <a:pt x="482" y="254"/>
                  </a:lnTo>
                  <a:lnTo>
                    <a:pt x="489" y="253"/>
                  </a:lnTo>
                  <a:lnTo>
                    <a:pt x="966" y="253"/>
                  </a:lnTo>
                  <a:lnTo>
                    <a:pt x="966" y="0"/>
                  </a:lnTo>
                  <a:lnTo>
                    <a:pt x="0" y="0"/>
                  </a:lnTo>
                  <a:lnTo>
                    <a:pt x="0" y="2832"/>
                  </a:lnTo>
                  <a:lnTo>
                    <a:pt x="966" y="2832"/>
                  </a:lnTo>
                  <a:lnTo>
                    <a:pt x="966" y="2589"/>
                  </a:lnTo>
                  <a:lnTo>
                    <a:pt x="489" y="2589"/>
                  </a:lnTo>
                  <a:lnTo>
                    <a:pt x="489" y="2589"/>
                  </a:lnTo>
                  <a:lnTo>
                    <a:pt x="482" y="2588"/>
                  </a:lnTo>
                  <a:lnTo>
                    <a:pt x="474" y="2587"/>
                  </a:lnTo>
                  <a:lnTo>
                    <a:pt x="467" y="2585"/>
                  </a:lnTo>
                  <a:lnTo>
                    <a:pt x="460" y="2583"/>
                  </a:lnTo>
                  <a:lnTo>
                    <a:pt x="453" y="2580"/>
                  </a:lnTo>
                  <a:lnTo>
                    <a:pt x="447" y="2576"/>
                  </a:lnTo>
                  <a:lnTo>
                    <a:pt x="441" y="2572"/>
                  </a:lnTo>
                  <a:lnTo>
                    <a:pt x="436" y="2567"/>
                  </a:lnTo>
                  <a:lnTo>
                    <a:pt x="431" y="2562"/>
                  </a:lnTo>
                  <a:lnTo>
                    <a:pt x="426" y="2555"/>
                  </a:lnTo>
                  <a:lnTo>
                    <a:pt x="422" y="2549"/>
                  </a:lnTo>
                  <a:lnTo>
                    <a:pt x="419" y="2543"/>
                  </a:lnTo>
                  <a:lnTo>
                    <a:pt x="417" y="2536"/>
                  </a:lnTo>
                  <a:lnTo>
                    <a:pt x="415" y="2529"/>
                  </a:lnTo>
                  <a:lnTo>
                    <a:pt x="414" y="2521"/>
                  </a:lnTo>
                  <a:lnTo>
                    <a:pt x="414" y="2513"/>
                  </a:lnTo>
                  <a:lnTo>
                    <a:pt x="414" y="2513"/>
                  </a:lnTo>
                  <a:lnTo>
                    <a:pt x="414" y="2506"/>
                  </a:lnTo>
                  <a:lnTo>
                    <a:pt x="415" y="2498"/>
                  </a:lnTo>
                  <a:lnTo>
                    <a:pt x="417" y="2491"/>
                  </a:lnTo>
                  <a:lnTo>
                    <a:pt x="419" y="2484"/>
                  </a:lnTo>
                  <a:lnTo>
                    <a:pt x="422" y="2477"/>
                  </a:lnTo>
                  <a:lnTo>
                    <a:pt x="426" y="2471"/>
                  </a:lnTo>
                  <a:lnTo>
                    <a:pt x="431" y="2465"/>
                  </a:lnTo>
                  <a:lnTo>
                    <a:pt x="436" y="2460"/>
                  </a:lnTo>
                  <a:lnTo>
                    <a:pt x="441" y="2455"/>
                  </a:lnTo>
                  <a:lnTo>
                    <a:pt x="447" y="2450"/>
                  </a:lnTo>
                  <a:lnTo>
                    <a:pt x="453" y="2446"/>
                  </a:lnTo>
                  <a:lnTo>
                    <a:pt x="460" y="2443"/>
                  </a:lnTo>
                  <a:lnTo>
                    <a:pt x="467" y="2441"/>
                  </a:lnTo>
                  <a:lnTo>
                    <a:pt x="474" y="2439"/>
                  </a:lnTo>
                  <a:lnTo>
                    <a:pt x="482" y="2438"/>
                  </a:lnTo>
                  <a:lnTo>
                    <a:pt x="489" y="2438"/>
                  </a:lnTo>
                  <a:lnTo>
                    <a:pt x="966" y="2438"/>
                  </a:lnTo>
                  <a:lnTo>
                    <a:pt x="966" y="2225"/>
                  </a:lnTo>
                  <a:lnTo>
                    <a:pt x="680" y="2225"/>
                  </a:lnTo>
                  <a:lnTo>
                    <a:pt x="680" y="2225"/>
                  </a:lnTo>
                  <a:lnTo>
                    <a:pt x="672" y="2225"/>
                  </a:lnTo>
                  <a:lnTo>
                    <a:pt x="664" y="2224"/>
                  </a:lnTo>
                  <a:lnTo>
                    <a:pt x="657" y="2222"/>
                  </a:lnTo>
                  <a:lnTo>
                    <a:pt x="651" y="2219"/>
                  </a:lnTo>
                  <a:lnTo>
                    <a:pt x="644" y="2216"/>
                  </a:lnTo>
                  <a:lnTo>
                    <a:pt x="637" y="2213"/>
                  </a:lnTo>
                  <a:lnTo>
                    <a:pt x="631" y="2207"/>
                  </a:lnTo>
                  <a:lnTo>
                    <a:pt x="626" y="2203"/>
                  </a:lnTo>
                  <a:lnTo>
                    <a:pt x="621" y="2197"/>
                  </a:lnTo>
                  <a:lnTo>
                    <a:pt x="617" y="2192"/>
                  </a:lnTo>
                  <a:lnTo>
                    <a:pt x="613" y="2186"/>
                  </a:lnTo>
                  <a:lnTo>
                    <a:pt x="610" y="2179"/>
                  </a:lnTo>
                  <a:lnTo>
                    <a:pt x="608" y="2171"/>
                  </a:lnTo>
                  <a:lnTo>
                    <a:pt x="606" y="2164"/>
                  </a:lnTo>
                  <a:lnTo>
                    <a:pt x="605" y="2157"/>
                  </a:lnTo>
                  <a:lnTo>
                    <a:pt x="605" y="2150"/>
                  </a:lnTo>
                  <a:lnTo>
                    <a:pt x="605" y="2150"/>
                  </a:lnTo>
                  <a:lnTo>
                    <a:pt x="605" y="2142"/>
                  </a:lnTo>
                  <a:lnTo>
                    <a:pt x="606" y="2134"/>
                  </a:lnTo>
                  <a:lnTo>
                    <a:pt x="608" y="2127"/>
                  </a:lnTo>
                  <a:lnTo>
                    <a:pt x="610" y="2120"/>
                  </a:lnTo>
                  <a:lnTo>
                    <a:pt x="613" y="2113"/>
                  </a:lnTo>
                  <a:lnTo>
                    <a:pt x="617" y="2107"/>
                  </a:lnTo>
                  <a:lnTo>
                    <a:pt x="621" y="2101"/>
                  </a:lnTo>
                  <a:lnTo>
                    <a:pt x="626" y="2095"/>
                  </a:lnTo>
                  <a:lnTo>
                    <a:pt x="631" y="2091"/>
                  </a:lnTo>
                  <a:lnTo>
                    <a:pt x="637" y="2086"/>
                  </a:lnTo>
                  <a:lnTo>
                    <a:pt x="644" y="2083"/>
                  </a:lnTo>
                  <a:lnTo>
                    <a:pt x="651" y="2080"/>
                  </a:lnTo>
                  <a:lnTo>
                    <a:pt x="657" y="2077"/>
                  </a:lnTo>
                  <a:lnTo>
                    <a:pt x="664" y="2075"/>
                  </a:lnTo>
                  <a:lnTo>
                    <a:pt x="672" y="2074"/>
                  </a:lnTo>
                  <a:lnTo>
                    <a:pt x="680" y="2074"/>
                  </a:lnTo>
                  <a:lnTo>
                    <a:pt x="966" y="2074"/>
                  </a:lnTo>
                  <a:lnTo>
                    <a:pt x="966" y="1861"/>
                  </a:lnTo>
                  <a:lnTo>
                    <a:pt x="489" y="1861"/>
                  </a:lnTo>
                  <a:lnTo>
                    <a:pt x="489" y="1861"/>
                  </a:lnTo>
                  <a:lnTo>
                    <a:pt x="482" y="1861"/>
                  </a:lnTo>
                  <a:lnTo>
                    <a:pt x="474" y="1860"/>
                  </a:lnTo>
                  <a:lnTo>
                    <a:pt x="467" y="1857"/>
                  </a:lnTo>
                  <a:lnTo>
                    <a:pt x="460" y="1855"/>
                  </a:lnTo>
                  <a:lnTo>
                    <a:pt x="453" y="1852"/>
                  </a:lnTo>
                  <a:lnTo>
                    <a:pt x="447" y="1848"/>
                  </a:lnTo>
                  <a:lnTo>
                    <a:pt x="441" y="1844"/>
                  </a:lnTo>
                  <a:lnTo>
                    <a:pt x="436" y="1839"/>
                  </a:lnTo>
                  <a:lnTo>
                    <a:pt x="431" y="1834"/>
                  </a:lnTo>
                  <a:lnTo>
                    <a:pt x="426" y="1828"/>
                  </a:lnTo>
                  <a:lnTo>
                    <a:pt x="422" y="1821"/>
                  </a:lnTo>
                  <a:lnTo>
                    <a:pt x="419" y="1814"/>
                  </a:lnTo>
                  <a:lnTo>
                    <a:pt x="417" y="1808"/>
                  </a:lnTo>
                  <a:lnTo>
                    <a:pt x="415" y="1801"/>
                  </a:lnTo>
                  <a:lnTo>
                    <a:pt x="414" y="1793"/>
                  </a:lnTo>
                  <a:lnTo>
                    <a:pt x="414" y="1785"/>
                  </a:lnTo>
                  <a:lnTo>
                    <a:pt x="414" y="1785"/>
                  </a:lnTo>
                  <a:lnTo>
                    <a:pt x="414" y="1777"/>
                  </a:lnTo>
                  <a:lnTo>
                    <a:pt x="415" y="1770"/>
                  </a:lnTo>
                  <a:lnTo>
                    <a:pt x="417" y="1763"/>
                  </a:lnTo>
                  <a:lnTo>
                    <a:pt x="419" y="1756"/>
                  </a:lnTo>
                  <a:lnTo>
                    <a:pt x="422" y="1749"/>
                  </a:lnTo>
                  <a:lnTo>
                    <a:pt x="426" y="1743"/>
                  </a:lnTo>
                  <a:lnTo>
                    <a:pt x="431" y="1737"/>
                  </a:lnTo>
                  <a:lnTo>
                    <a:pt x="436" y="1732"/>
                  </a:lnTo>
                  <a:lnTo>
                    <a:pt x="441" y="1727"/>
                  </a:lnTo>
                  <a:lnTo>
                    <a:pt x="447" y="1723"/>
                  </a:lnTo>
                  <a:lnTo>
                    <a:pt x="453" y="1718"/>
                  </a:lnTo>
                  <a:lnTo>
                    <a:pt x="460" y="1715"/>
                  </a:lnTo>
                  <a:lnTo>
                    <a:pt x="467" y="1713"/>
                  </a:lnTo>
                  <a:lnTo>
                    <a:pt x="474" y="1711"/>
                  </a:lnTo>
                  <a:lnTo>
                    <a:pt x="482" y="1710"/>
                  </a:lnTo>
                  <a:lnTo>
                    <a:pt x="489" y="1709"/>
                  </a:lnTo>
                  <a:lnTo>
                    <a:pt x="966" y="1709"/>
                  </a:lnTo>
                  <a:lnTo>
                    <a:pt x="966" y="1497"/>
                  </a:lnTo>
                  <a:lnTo>
                    <a:pt x="680" y="1497"/>
                  </a:lnTo>
                  <a:lnTo>
                    <a:pt x="680" y="1497"/>
                  </a:lnTo>
                  <a:lnTo>
                    <a:pt x="672" y="1496"/>
                  </a:lnTo>
                  <a:lnTo>
                    <a:pt x="664" y="1495"/>
                  </a:lnTo>
                  <a:lnTo>
                    <a:pt x="657" y="1493"/>
                  </a:lnTo>
                  <a:lnTo>
                    <a:pt x="651" y="1491"/>
                  </a:lnTo>
                  <a:lnTo>
                    <a:pt x="644" y="1488"/>
                  </a:lnTo>
                  <a:lnTo>
                    <a:pt x="637" y="1484"/>
                  </a:lnTo>
                  <a:lnTo>
                    <a:pt x="631" y="1480"/>
                  </a:lnTo>
                  <a:lnTo>
                    <a:pt x="626" y="1474"/>
                  </a:lnTo>
                  <a:lnTo>
                    <a:pt x="621" y="1469"/>
                  </a:lnTo>
                  <a:lnTo>
                    <a:pt x="617" y="1463"/>
                  </a:lnTo>
                  <a:lnTo>
                    <a:pt x="613" y="1457"/>
                  </a:lnTo>
                  <a:lnTo>
                    <a:pt x="610" y="1451"/>
                  </a:lnTo>
                  <a:lnTo>
                    <a:pt x="608" y="1444"/>
                  </a:lnTo>
                  <a:lnTo>
                    <a:pt x="606" y="1436"/>
                  </a:lnTo>
                  <a:lnTo>
                    <a:pt x="605" y="1429"/>
                  </a:lnTo>
                  <a:lnTo>
                    <a:pt x="605" y="1421"/>
                  </a:lnTo>
                  <a:lnTo>
                    <a:pt x="605" y="1421"/>
                  </a:lnTo>
                  <a:lnTo>
                    <a:pt x="605" y="1414"/>
                  </a:lnTo>
                  <a:lnTo>
                    <a:pt x="606" y="1406"/>
                  </a:lnTo>
                  <a:lnTo>
                    <a:pt x="608" y="1398"/>
                  </a:lnTo>
                  <a:lnTo>
                    <a:pt x="610" y="1391"/>
                  </a:lnTo>
                  <a:lnTo>
                    <a:pt x="613" y="1385"/>
                  </a:lnTo>
                  <a:lnTo>
                    <a:pt x="617" y="1379"/>
                  </a:lnTo>
                  <a:lnTo>
                    <a:pt x="621" y="1373"/>
                  </a:lnTo>
                  <a:lnTo>
                    <a:pt x="626" y="1367"/>
                  </a:lnTo>
                  <a:lnTo>
                    <a:pt x="631" y="1362"/>
                  </a:lnTo>
                  <a:lnTo>
                    <a:pt x="637" y="1358"/>
                  </a:lnTo>
                  <a:lnTo>
                    <a:pt x="644" y="1354"/>
                  </a:lnTo>
                  <a:lnTo>
                    <a:pt x="651" y="1351"/>
                  </a:lnTo>
                  <a:lnTo>
                    <a:pt x="657" y="1349"/>
                  </a:lnTo>
                  <a:lnTo>
                    <a:pt x="664" y="1347"/>
                  </a:lnTo>
                  <a:lnTo>
                    <a:pt x="672" y="1346"/>
                  </a:lnTo>
                  <a:lnTo>
                    <a:pt x="680" y="1346"/>
                  </a:lnTo>
                  <a:lnTo>
                    <a:pt x="966" y="1346"/>
                  </a:lnTo>
                  <a:lnTo>
                    <a:pt x="966" y="1133"/>
                  </a:lnTo>
                  <a:lnTo>
                    <a:pt x="489" y="1133"/>
                  </a:lnTo>
                  <a:lnTo>
                    <a:pt x="489" y="1133"/>
                  </a:lnTo>
                  <a:lnTo>
                    <a:pt x="482" y="1133"/>
                  </a:lnTo>
                  <a:lnTo>
                    <a:pt x="474" y="1132"/>
                  </a:lnTo>
                  <a:lnTo>
                    <a:pt x="467" y="1130"/>
                  </a:lnTo>
                  <a:lnTo>
                    <a:pt x="460" y="1127"/>
                  </a:lnTo>
                  <a:lnTo>
                    <a:pt x="453" y="1123"/>
                  </a:lnTo>
                  <a:lnTo>
                    <a:pt x="447" y="1119"/>
                  </a:lnTo>
                  <a:lnTo>
                    <a:pt x="441" y="1115"/>
                  </a:lnTo>
                  <a:lnTo>
                    <a:pt x="436" y="1110"/>
                  </a:lnTo>
                  <a:lnTo>
                    <a:pt x="431" y="1105"/>
                  </a:lnTo>
                  <a:lnTo>
                    <a:pt x="426" y="1100"/>
                  </a:lnTo>
                  <a:lnTo>
                    <a:pt x="422" y="1094"/>
                  </a:lnTo>
                  <a:lnTo>
                    <a:pt x="419" y="1086"/>
                  </a:lnTo>
                  <a:lnTo>
                    <a:pt x="417" y="1079"/>
                  </a:lnTo>
                  <a:lnTo>
                    <a:pt x="415" y="1072"/>
                  </a:lnTo>
                  <a:lnTo>
                    <a:pt x="414" y="1065"/>
                  </a:lnTo>
                  <a:lnTo>
                    <a:pt x="414" y="1057"/>
                  </a:lnTo>
                  <a:lnTo>
                    <a:pt x="414" y="1057"/>
                  </a:lnTo>
                  <a:lnTo>
                    <a:pt x="414" y="1049"/>
                  </a:lnTo>
                  <a:lnTo>
                    <a:pt x="415" y="1042"/>
                  </a:lnTo>
                  <a:lnTo>
                    <a:pt x="417" y="1035"/>
                  </a:lnTo>
                  <a:lnTo>
                    <a:pt x="419" y="1028"/>
                  </a:lnTo>
                  <a:lnTo>
                    <a:pt x="422" y="1021"/>
                  </a:lnTo>
                  <a:lnTo>
                    <a:pt x="426" y="1014"/>
                  </a:lnTo>
                  <a:lnTo>
                    <a:pt x="431" y="1009"/>
                  </a:lnTo>
                  <a:lnTo>
                    <a:pt x="436" y="1003"/>
                  </a:lnTo>
                  <a:lnTo>
                    <a:pt x="441" y="999"/>
                  </a:lnTo>
                  <a:lnTo>
                    <a:pt x="447" y="994"/>
                  </a:lnTo>
                  <a:lnTo>
                    <a:pt x="453" y="991"/>
                  </a:lnTo>
                  <a:lnTo>
                    <a:pt x="460" y="988"/>
                  </a:lnTo>
                  <a:lnTo>
                    <a:pt x="467" y="984"/>
                  </a:lnTo>
                  <a:lnTo>
                    <a:pt x="474" y="982"/>
                  </a:lnTo>
                  <a:lnTo>
                    <a:pt x="482" y="981"/>
                  </a:lnTo>
                  <a:lnTo>
                    <a:pt x="489" y="981"/>
                  </a:lnTo>
                  <a:lnTo>
                    <a:pt x="966" y="981"/>
                  </a:lnTo>
                  <a:lnTo>
                    <a:pt x="966" y="768"/>
                  </a:lnTo>
                  <a:lnTo>
                    <a:pt x="680" y="7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76965AA-D8D2-4E1E-8A60-6D93C38574F1}"/>
                </a:ext>
              </a:extLst>
            </p:cNvPr>
            <p:cNvGrpSpPr/>
            <p:nvPr/>
          </p:nvGrpSpPr>
          <p:grpSpPr>
            <a:xfrm>
              <a:off x="5606608" y="4705145"/>
              <a:ext cx="237491" cy="712473"/>
              <a:chOff x="7280069" y="3886958"/>
              <a:chExt cx="237491" cy="712473"/>
            </a:xfrm>
            <a:solidFill>
              <a:schemeClr val="bg1"/>
            </a:solidFill>
          </p:grpSpPr>
          <p:sp>
            <p:nvSpPr>
              <p:cNvPr id="51" name="Freeform 717">
                <a:extLst>
                  <a:ext uri="{FF2B5EF4-FFF2-40B4-BE49-F238E27FC236}">
                    <a16:creationId xmlns:a16="http://schemas.microsoft.com/office/drawing/2014/main" id="{CB1A9D86-D72A-40A8-BBF7-09473840D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9442" y="3886958"/>
                <a:ext cx="118746" cy="148432"/>
              </a:xfrm>
              <a:custGeom>
                <a:avLst/>
                <a:gdLst>
                  <a:gd name="T0" fmla="*/ 64 w 127"/>
                  <a:gd name="T1" fmla="*/ 0 h 160"/>
                  <a:gd name="T2" fmla="*/ 88 w 127"/>
                  <a:gd name="T3" fmla="*/ 5 h 160"/>
                  <a:gd name="T4" fmla="*/ 108 w 127"/>
                  <a:gd name="T5" fmla="*/ 20 h 160"/>
                  <a:gd name="T6" fmla="*/ 123 w 127"/>
                  <a:gd name="T7" fmla="*/ 44 h 160"/>
                  <a:gd name="T8" fmla="*/ 127 w 127"/>
                  <a:gd name="T9" fmla="*/ 72 h 160"/>
                  <a:gd name="T10" fmla="*/ 125 w 127"/>
                  <a:gd name="T11" fmla="*/ 96 h 160"/>
                  <a:gd name="T12" fmla="*/ 116 w 127"/>
                  <a:gd name="T13" fmla="*/ 120 h 160"/>
                  <a:gd name="T14" fmla="*/ 103 w 127"/>
                  <a:gd name="T15" fmla="*/ 140 h 160"/>
                  <a:gd name="T16" fmla="*/ 84 w 127"/>
                  <a:gd name="T17" fmla="*/ 155 h 160"/>
                  <a:gd name="T18" fmla="*/ 64 w 127"/>
                  <a:gd name="T19" fmla="*/ 160 h 160"/>
                  <a:gd name="T20" fmla="*/ 42 w 127"/>
                  <a:gd name="T21" fmla="*/ 155 h 160"/>
                  <a:gd name="T22" fmla="*/ 24 w 127"/>
                  <a:gd name="T23" fmla="*/ 140 h 160"/>
                  <a:gd name="T24" fmla="*/ 11 w 127"/>
                  <a:gd name="T25" fmla="*/ 120 h 160"/>
                  <a:gd name="T26" fmla="*/ 3 w 127"/>
                  <a:gd name="T27" fmla="*/ 96 h 160"/>
                  <a:gd name="T28" fmla="*/ 0 w 127"/>
                  <a:gd name="T29" fmla="*/ 72 h 160"/>
                  <a:gd name="T30" fmla="*/ 5 w 127"/>
                  <a:gd name="T31" fmla="*/ 44 h 160"/>
                  <a:gd name="T32" fmla="*/ 18 w 127"/>
                  <a:gd name="T33" fmla="*/ 20 h 160"/>
                  <a:gd name="T34" fmla="*/ 38 w 127"/>
                  <a:gd name="T35" fmla="*/ 5 h 160"/>
                  <a:gd name="T36" fmla="*/ 64 w 127"/>
                  <a:gd name="T3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7" h="160">
                    <a:moveTo>
                      <a:pt x="64" y="0"/>
                    </a:moveTo>
                    <a:lnTo>
                      <a:pt x="88" y="5"/>
                    </a:lnTo>
                    <a:lnTo>
                      <a:pt x="108" y="20"/>
                    </a:lnTo>
                    <a:lnTo>
                      <a:pt x="123" y="44"/>
                    </a:lnTo>
                    <a:lnTo>
                      <a:pt x="127" y="72"/>
                    </a:lnTo>
                    <a:lnTo>
                      <a:pt x="125" y="96"/>
                    </a:lnTo>
                    <a:lnTo>
                      <a:pt x="116" y="120"/>
                    </a:lnTo>
                    <a:lnTo>
                      <a:pt x="103" y="140"/>
                    </a:lnTo>
                    <a:lnTo>
                      <a:pt x="84" y="155"/>
                    </a:lnTo>
                    <a:lnTo>
                      <a:pt x="64" y="160"/>
                    </a:lnTo>
                    <a:lnTo>
                      <a:pt x="42" y="155"/>
                    </a:lnTo>
                    <a:lnTo>
                      <a:pt x="24" y="140"/>
                    </a:lnTo>
                    <a:lnTo>
                      <a:pt x="11" y="120"/>
                    </a:lnTo>
                    <a:lnTo>
                      <a:pt x="3" y="96"/>
                    </a:lnTo>
                    <a:lnTo>
                      <a:pt x="0" y="72"/>
                    </a:lnTo>
                    <a:lnTo>
                      <a:pt x="5" y="44"/>
                    </a:lnTo>
                    <a:lnTo>
                      <a:pt x="18" y="20"/>
                    </a:lnTo>
                    <a:lnTo>
                      <a:pt x="38" y="5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718">
                <a:extLst>
                  <a:ext uri="{FF2B5EF4-FFF2-40B4-BE49-F238E27FC236}">
                    <a16:creationId xmlns:a16="http://schemas.microsoft.com/office/drawing/2014/main" id="{2DE960B8-DF19-414E-9F29-15C35E2B7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0069" y="4065076"/>
                <a:ext cx="237491" cy="534355"/>
              </a:xfrm>
              <a:custGeom>
                <a:avLst/>
                <a:gdLst>
                  <a:gd name="T0" fmla="*/ 33 w 256"/>
                  <a:gd name="T1" fmla="*/ 0 h 577"/>
                  <a:gd name="T2" fmla="*/ 74 w 256"/>
                  <a:gd name="T3" fmla="*/ 0 h 577"/>
                  <a:gd name="T4" fmla="*/ 113 w 256"/>
                  <a:gd name="T5" fmla="*/ 103 h 577"/>
                  <a:gd name="T6" fmla="*/ 113 w 256"/>
                  <a:gd name="T7" fmla="*/ 35 h 577"/>
                  <a:gd name="T8" fmla="*/ 120 w 256"/>
                  <a:gd name="T9" fmla="*/ 20 h 577"/>
                  <a:gd name="T10" fmla="*/ 113 w 256"/>
                  <a:gd name="T11" fmla="*/ 0 h 577"/>
                  <a:gd name="T12" fmla="*/ 144 w 256"/>
                  <a:gd name="T13" fmla="*/ 0 h 577"/>
                  <a:gd name="T14" fmla="*/ 137 w 256"/>
                  <a:gd name="T15" fmla="*/ 20 h 577"/>
                  <a:gd name="T16" fmla="*/ 144 w 256"/>
                  <a:gd name="T17" fmla="*/ 35 h 577"/>
                  <a:gd name="T18" fmla="*/ 144 w 256"/>
                  <a:gd name="T19" fmla="*/ 103 h 577"/>
                  <a:gd name="T20" fmla="*/ 183 w 256"/>
                  <a:gd name="T21" fmla="*/ 0 h 577"/>
                  <a:gd name="T22" fmla="*/ 225 w 256"/>
                  <a:gd name="T23" fmla="*/ 0 h 577"/>
                  <a:gd name="T24" fmla="*/ 225 w 256"/>
                  <a:gd name="T25" fmla="*/ 0 h 577"/>
                  <a:gd name="T26" fmla="*/ 242 w 256"/>
                  <a:gd name="T27" fmla="*/ 7 h 577"/>
                  <a:gd name="T28" fmla="*/ 253 w 256"/>
                  <a:gd name="T29" fmla="*/ 22 h 577"/>
                  <a:gd name="T30" fmla="*/ 256 w 256"/>
                  <a:gd name="T31" fmla="*/ 40 h 577"/>
                  <a:gd name="T32" fmla="*/ 256 w 256"/>
                  <a:gd name="T33" fmla="*/ 247 h 577"/>
                  <a:gd name="T34" fmla="*/ 251 w 256"/>
                  <a:gd name="T35" fmla="*/ 267 h 577"/>
                  <a:gd name="T36" fmla="*/ 236 w 256"/>
                  <a:gd name="T37" fmla="*/ 282 h 577"/>
                  <a:gd name="T38" fmla="*/ 216 w 256"/>
                  <a:gd name="T39" fmla="*/ 287 h 577"/>
                  <a:gd name="T40" fmla="*/ 208 w 256"/>
                  <a:gd name="T41" fmla="*/ 287 h 577"/>
                  <a:gd name="T42" fmla="*/ 208 w 256"/>
                  <a:gd name="T43" fmla="*/ 536 h 577"/>
                  <a:gd name="T44" fmla="*/ 203 w 256"/>
                  <a:gd name="T45" fmla="*/ 556 h 577"/>
                  <a:gd name="T46" fmla="*/ 188 w 256"/>
                  <a:gd name="T47" fmla="*/ 571 h 577"/>
                  <a:gd name="T48" fmla="*/ 168 w 256"/>
                  <a:gd name="T49" fmla="*/ 577 h 577"/>
                  <a:gd name="T50" fmla="*/ 148 w 256"/>
                  <a:gd name="T51" fmla="*/ 571 h 577"/>
                  <a:gd name="T52" fmla="*/ 135 w 256"/>
                  <a:gd name="T53" fmla="*/ 556 h 577"/>
                  <a:gd name="T54" fmla="*/ 129 w 256"/>
                  <a:gd name="T55" fmla="*/ 536 h 577"/>
                  <a:gd name="T56" fmla="*/ 124 w 256"/>
                  <a:gd name="T57" fmla="*/ 556 h 577"/>
                  <a:gd name="T58" fmla="*/ 109 w 256"/>
                  <a:gd name="T59" fmla="*/ 571 h 577"/>
                  <a:gd name="T60" fmla="*/ 89 w 256"/>
                  <a:gd name="T61" fmla="*/ 577 h 577"/>
                  <a:gd name="T62" fmla="*/ 68 w 256"/>
                  <a:gd name="T63" fmla="*/ 571 h 577"/>
                  <a:gd name="T64" fmla="*/ 54 w 256"/>
                  <a:gd name="T65" fmla="*/ 556 h 577"/>
                  <a:gd name="T66" fmla="*/ 48 w 256"/>
                  <a:gd name="T67" fmla="*/ 536 h 577"/>
                  <a:gd name="T68" fmla="*/ 48 w 256"/>
                  <a:gd name="T69" fmla="*/ 287 h 577"/>
                  <a:gd name="T70" fmla="*/ 41 w 256"/>
                  <a:gd name="T71" fmla="*/ 287 h 577"/>
                  <a:gd name="T72" fmla="*/ 20 w 256"/>
                  <a:gd name="T73" fmla="*/ 282 h 577"/>
                  <a:gd name="T74" fmla="*/ 6 w 256"/>
                  <a:gd name="T75" fmla="*/ 267 h 577"/>
                  <a:gd name="T76" fmla="*/ 0 w 256"/>
                  <a:gd name="T77" fmla="*/ 247 h 577"/>
                  <a:gd name="T78" fmla="*/ 0 w 256"/>
                  <a:gd name="T79" fmla="*/ 40 h 577"/>
                  <a:gd name="T80" fmla="*/ 6 w 256"/>
                  <a:gd name="T81" fmla="*/ 22 h 577"/>
                  <a:gd name="T82" fmla="*/ 17 w 256"/>
                  <a:gd name="T83" fmla="*/ 7 h 577"/>
                  <a:gd name="T84" fmla="*/ 33 w 256"/>
                  <a:gd name="T85" fmla="*/ 0 h 577"/>
                  <a:gd name="T86" fmla="*/ 33 w 256"/>
                  <a:gd name="T87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56" h="577">
                    <a:moveTo>
                      <a:pt x="33" y="0"/>
                    </a:moveTo>
                    <a:lnTo>
                      <a:pt x="74" y="0"/>
                    </a:lnTo>
                    <a:lnTo>
                      <a:pt x="113" y="103"/>
                    </a:lnTo>
                    <a:lnTo>
                      <a:pt x="113" y="35"/>
                    </a:lnTo>
                    <a:lnTo>
                      <a:pt x="120" y="20"/>
                    </a:lnTo>
                    <a:lnTo>
                      <a:pt x="113" y="0"/>
                    </a:lnTo>
                    <a:lnTo>
                      <a:pt x="144" y="0"/>
                    </a:lnTo>
                    <a:lnTo>
                      <a:pt x="137" y="20"/>
                    </a:lnTo>
                    <a:lnTo>
                      <a:pt x="144" y="35"/>
                    </a:lnTo>
                    <a:lnTo>
                      <a:pt x="144" y="103"/>
                    </a:lnTo>
                    <a:lnTo>
                      <a:pt x="183" y="0"/>
                    </a:lnTo>
                    <a:lnTo>
                      <a:pt x="225" y="0"/>
                    </a:lnTo>
                    <a:lnTo>
                      <a:pt x="225" y="0"/>
                    </a:lnTo>
                    <a:lnTo>
                      <a:pt x="242" y="7"/>
                    </a:lnTo>
                    <a:lnTo>
                      <a:pt x="253" y="22"/>
                    </a:lnTo>
                    <a:lnTo>
                      <a:pt x="256" y="40"/>
                    </a:lnTo>
                    <a:lnTo>
                      <a:pt x="256" y="247"/>
                    </a:lnTo>
                    <a:lnTo>
                      <a:pt x="251" y="267"/>
                    </a:lnTo>
                    <a:lnTo>
                      <a:pt x="236" y="282"/>
                    </a:lnTo>
                    <a:lnTo>
                      <a:pt x="216" y="287"/>
                    </a:lnTo>
                    <a:lnTo>
                      <a:pt x="208" y="287"/>
                    </a:lnTo>
                    <a:lnTo>
                      <a:pt x="208" y="536"/>
                    </a:lnTo>
                    <a:lnTo>
                      <a:pt x="203" y="556"/>
                    </a:lnTo>
                    <a:lnTo>
                      <a:pt x="188" y="571"/>
                    </a:lnTo>
                    <a:lnTo>
                      <a:pt x="168" y="577"/>
                    </a:lnTo>
                    <a:lnTo>
                      <a:pt x="148" y="571"/>
                    </a:lnTo>
                    <a:lnTo>
                      <a:pt x="135" y="556"/>
                    </a:lnTo>
                    <a:lnTo>
                      <a:pt x="129" y="536"/>
                    </a:lnTo>
                    <a:lnTo>
                      <a:pt x="124" y="556"/>
                    </a:lnTo>
                    <a:lnTo>
                      <a:pt x="109" y="571"/>
                    </a:lnTo>
                    <a:lnTo>
                      <a:pt x="89" y="577"/>
                    </a:lnTo>
                    <a:lnTo>
                      <a:pt x="68" y="571"/>
                    </a:lnTo>
                    <a:lnTo>
                      <a:pt x="54" y="556"/>
                    </a:lnTo>
                    <a:lnTo>
                      <a:pt x="48" y="536"/>
                    </a:lnTo>
                    <a:lnTo>
                      <a:pt x="48" y="287"/>
                    </a:lnTo>
                    <a:lnTo>
                      <a:pt x="41" y="287"/>
                    </a:lnTo>
                    <a:lnTo>
                      <a:pt x="20" y="282"/>
                    </a:lnTo>
                    <a:lnTo>
                      <a:pt x="6" y="267"/>
                    </a:lnTo>
                    <a:lnTo>
                      <a:pt x="0" y="247"/>
                    </a:lnTo>
                    <a:lnTo>
                      <a:pt x="0" y="40"/>
                    </a:lnTo>
                    <a:lnTo>
                      <a:pt x="6" y="22"/>
                    </a:lnTo>
                    <a:lnTo>
                      <a:pt x="17" y="7"/>
                    </a:lnTo>
                    <a:lnTo>
                      <a:pt x="33" y="0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440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DE1DC7F-F015-4B46-B809-D5F2BBA4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B0B3E-9764-4DF0-9179-4155E8C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0A85-91B6-42C6-A8DB-54A4399FB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680" y="3352799"/>
            <a:ext cx="7406640" cy="282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Do you often hear resistance from locals </a:t>
            </a:r>
            <a:br>
              <a:rPr lang="en-US" dirty="0"/>
            </a:br>
            <a:r>
              <a:rPr lang="en-US" dirty="0"/>
              <a:t>who live in cities that are receiving </a:t>
            </a:r>
            <a:br>
              <a:rPr lang="en-US" dirty="0"/>
            </a:br>
            <a:r>
              <a:rPr lang="en-US" dirty="0"/>
              <a:t>out of state cats and kittens?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Do you know of any states that are restricting animals from coming into the state?</a:t>
            </a:r>
          </a:p>
        </p:txBody>
      </p:sp>
    </p:spTree>
    <p:extLst>
      <p:ext uri="{BB962C8B-B14F-4D97-AF65-F5344CB8AC3E}">
        <p14:creationId xmlns:p14="http://schemas.microsoft.com/office/powerpoint/2010/main" val="261137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DE1DC7F-F015-4B46-B809-D5F2BBA4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B0B3E-9764-4DF0-9179-4155E8C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0A85-91B6-42C6-A8DB-54A4399FB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57475"/>
            <a:ext cx="12192000" cy="3519487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en-US" dirty="0"/>
              <a:t>How have organizations </a:t>
            </a:r>
            <a:br>
              <a:rPr lang="en-US" dirty="0"/>
            </a:br>
            <a:r>
              <a:rPr lang="en-US" dirty="0"/>
              <a:t>begun utilizing electronic forms</a:t>
            </a:r>
            <a:br>
              <a:rPr lang="en-US" dirty="0"/>
            </a:br>
            <a:r>
              <a:rPr lang="en-US" dirty="0"/>
              <a:t> of document transfer for important </a:t>
            </a:r>
            <a:br>
              <a:rPr lang="en-US" dirty="0"/>
            </a:br>
            <a:r>
              <a:rPr lang="en-US" dirty="0"/>
              <a:t>paperwork, such as CVIs?</a:t>
            </a:r>
          </a:p>
        </p:txBody>
      </p:sp>
    </p:spTree>
    <p:extLst>
      <p:ext uri="{BB962C8B-B14F-4D97-AF65-F5344CB8AC3E}">
        <p14:creationId xmlns:p14="http://schemas.microsoft.com/office/powerpoint/2010/main" val="71370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DE1DC7F-F015-4B46-B809-D5F2BBA4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B0B3E-9764-4DF0-9179-4155E8C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0A85-91B6-42C6-A8DB-54A4399FB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2647951"/>
            <a:ext cx="11001375" cy="3529012"/>
          </a:xfrm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en-US" dirty="0"/>
              <a:t>In the face of COVID-19, </a:t>
            </a:r>
            <a:br>
              <a:rPr lang="en-US" dirty="0"/>
            </a:br>
            <a:r>
              <a:rPr lang="en-US" dirty="0"/>
              <a:t>how should we handle disaster transports </a:t>
            </a:r>
            <a:br>
              <a:rPr lang="en-US" dirty="0"/>
            </a:br>
            <a:r>
              <a:rPr lang="en-US" dirty="0"/>
              <a:t>differently for both animals and staff?</a:t>
            </a:r>
          </a:p>
        </p:txBody>
      </p:sp>
    </p:spTree>
    <p:extLst>
      <p:ext uri="{BB962C8B-B14F-4D97-AF65-F5344CB8AC3E}">
        <p14:creationId xmlns:p14="http://schemas.microsoft.com/office/powerpoint/2010/main" val="326342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FDE1DC7F-F015-4B46-B809-D5F2BBA46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B0B3E-9764-4DF0-9179-4155E8C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C0A85-91B6-42C6-A8DB-54A4399FB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560" y="2695575"/>
            <a:ext cx="7040880" cy="3481387"/>
          </a:xfrm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en-US" dirty="0"/>
              <a:t>We are new to relocation, </a:t>
            </a:r>
            <a:br>
              <a:rPr lang="en-US" dirty="0"/>
            </a:br>
            <a:r>
              <a:rPr lang="en-US" dirty="0"/>
              <a:t>what is your most important advice </a:t>
            </a:r>
            <a:br>
              <a:rPr lang="en-US" dirty="0"/>
            </a:br>
            <a:r>
              <a:rPr lang="en-US" dirty="0"/>
              <a:t>for newbies, especially now?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How do we prepare a shelter for a relocation program?</a:t>
            </a:r>
          </a:p>
        </p:txBody>
      </p:sp>
    </p:spTree>
    <p:extLst>
      <p:ext uri="{BB962C8B-B14F-4D97-AF65-F5344CB8AC3E}">
        <p14:creationId xmlns:p14="http://schemas.microsoft.com/office/powerpoint/2010/main" val="496132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FFBBB-0AE7-493C-B292-B5C92D00A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Q &amp;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8659D-55EC-4FFA-8705-B8BA3538B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11333B-8FB6-4E7A-AE37-126EFB6D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79985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C260F8-2E70-4CCF-A0C8-EB2800BECF66}"/>
              </a:ext>
            </a:extLst>
          </p:cNvPr>
          <p:cNvSpPr txBox="1"/>
          <p:nvPr/>
        </p:nvSpPr>
        <p:spPr>
          <a:xfrm>
            <a:off x="4039419" y="4806335"/>
            <a:ext cx="411152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sheltermedicine@aspca.org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>
                <a:latin typeface="Helvetica"/>
                <a:cs typeface="Helvetica"/>
              </a:rPr>
              <a:t>relocation@aspca.org</a:t>
            </a:r>
          </a:p>
          <a:p>
            <a:pPr algn="ctr"/>
            <a:endParaRPr lang="en-US" sz="2000" dirty="0">
              <a:latin typeface="Helvetica"/>
              <a:cs typeface="Helvetica"/>
            </a:endParaRPr>
          </a:p>
          <a:p>
            <a:pPr algn="ctr"/>
            <a:r>
              <a:rPr lang="en-US" sz="2000" dirty="0">
                <a:latin typeface="Helvetica"/>
                <a:cs typeface="Helvetica"/>
              </a:rPr>
              <a:t>government_relations@aspca.org</a:t>
            </a:r>
          </a:p>
        </p:txBody>
      </p:sp>
    </p:spTree>
    <p:extLst>
      <p:ext uri="{BB962C8B-B14F-4D97-AF65-F5344CB8AC3E}">
        <p14:creationId xmlns:p14="http://schemas.microsoft.com/office/powerpoint/2010/main" val="371999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3C01E-8C25-4684-9861-82C8C545E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0B474-492E-4D93-A3A3-1918A3C89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0" y="673100"/>
            <a:ext cx="5969000" cy="5308600"/>
          </a:xfrm>
        </p:spPr>
        <p:txBody>
          <a:bodyPr anchor="ctr" anchorCtr="0">
            <a:noAutofit/>
          </a:bodyPr>
          <a:lstStyle/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Community Preparedness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Decision-Making to Control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Disease Transmission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Program Readiness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Prioritizing Relocation Candidates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Capacity for Care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Communication Considerations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Operational Protocols &amp;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Social Distancing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Paperwork and Record-Keeping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Post-Transport Concerns</a:t>
            </a:r>
          </a:p>
          <a:p>
            <a:pPr>
              <a:spcBef>
                <a:spcPts val="900"/>
              </a:spcBef>
            </a:pPr>
            <a:r>
              <a:rPr lang="en-US" sz="2400" dirty="0">
                <a:solidFill>
                  <a:schemeClr val="bg1"/>
                </a:solidFill>
              </a:rPr>
              <a:t>Sample Frameworks</a:t>
            </a:r>
          </a:p>
        </p:txBody>
      </p:sp>
    </p:spTree>
    <p:extLst>
      <p:ext uri="{BB962C8B-B14F-4D97-AF65-F5344CB8AC3E}">
        <p14:creationId xmlns:p14="http://schemas.microsoft.com/office/powerpoint/2010/main" val="362941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62B31C-32AE-4BD6-AB68-43133BFA1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2DD6BA-4763-4F36-93F0-599247DF7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3113"/>
          </a:xfrm>
        </p:spPr>
        <p:txBody>
          <a:bodyPr>
            <a:noAutofit/>
          </a:bodyPr>
          <a:lstStyle/>
          <a:p>
            <a:r>
              <a:rPr lang="en-US" sz="3800" b="1" dirty="0"/>
              <a:t>Preparedness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6C1B4-99A3-43BB-B70F-DBBE025E0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0" y="2565401"/>
            <a:ext cx="2603500" cy="3213100"/>
          </a:xfrm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Should we resume relocation?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B5D0641-28CF-4AFE-BAAE-97CA54922A62}"/>
              </a:ext>
            </a:extLst>
          </p:cNvPr>
          <p:cNvSpPr txBox="1">
            <a:spLocks/>
          </p:cNvSpPr>
          <p:nvPr/>
        </p:nvSpPr>
        <p:spPr>
          <a:xfrm>
            <a:off x="838200" y="2565400"/>
            <a:ext cx="2565400" cy="32131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Can we resume relocation?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7E272-2683-486F-BBD7-763EB42B5313}"/>
              </a:ext>
            </a:extLst>
          </p:cNvPr>
          <p:cNvSpPr txBox="1">
            <a:spLocks/>
          </p:cNvSpPr>
          <p:nvPr/>
        </p:nvSpPr>
        <p:spPr>
          <a:xfrm>
            <a:off x="7804150" y="2679700"/>
            <a:ext cx="3448050" cy="309879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Choose the most appropriate model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Develop, review, or modify SOPs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Assess SOPs for capacity, feasibility, resource needs</a:t>
            </a:r>
          </a:p>
        </p:txBody>
      </p:sp>
    </p:spTree>
    <p:extLst>
      <p:ext uri="{BB962C8B-B14F-4D97-AF65-F5344CB8AC3E}">
        <p14:creationId xmlns:p14="http://schemas.microsoft.com/office/powerpoint/2010/main" val="1331840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81B8A0-CC2F-43FC-84A1-7F7822C08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28" y="365125"/>
            <a:ext cx="11881572" cy="714375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Helvetica"/>
                <a:cs typeface="Helvetica"/>
              </a:rPr>
              <a:t>Community Preparedness: </a:t>
            </a:r>
            <a:br>
              <a:rPr lang="en-US" sz="3800" b="1" dirty="0">
                <a:latin typeface="Helvetica"/>
                <a:cs typeface="Helvetica"/>
              </a:rPr>
            </a:br>
            <a:r>
              <a:rPr lang="en-US" sz="3800" b="1" dirty="0">
                <a:solidFill>
                  <a:srgbClr val="FA6303"/>
                </a:solidFill>
                <a:latin typeface="Helvetica"/>
                <a:cs typeface="Helvetica"/>
              </a:rPr>
              <a:t>CAN</a:t>
            </a:r>
            <a:r>
              <a:rPr lang="en-US" sz="3800" b="1" dirty="0">
                <a:latin typeface="Helvetica"/>
                <a:cs typeface="Helvetica"/>
              </a:rPr>
              <a:t> We Resume Relocation?</a:t>
            </a:r>
            <a:endParaRPr lang="en-US" sz="3800" b="1" dirty="0"/>
          </a:p>
        </p:txBody>
      </p:sp>
      <p:pic>
        <p:nvPicPr>
          <p:cNvPr id="2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AFC5D23-E144-4235-92A2-14493F875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6" t="2494" r="6038"/>
          <a:stretch/>
        </p:blipFill>
        <p:spPr>
          <a:xfrm>
            <a:off x="310428" y="1659490"/>
            <a:ext cx="6204672" cy="444712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3160F-CFBC-4217-A9C8-1CB028F8B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1395515"/>
            <a:ext cx="5524499" cy="502006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Assessing Source Communities</a:t>
            </a:r>
            <a:endParaRPr lang="en-US" dirty="0"/>
          </a:p>
          <a:p>
            <a:r>
              <a:rPr lang="en-US" dirty="0">
                <a:latin typeface="Helvetica"/>
                <a:cs typeface="Helvetica"/>
              </a:rPr>
              <a:t>Assessing the Destination</a:t>
            </a:r>
            <a:r>
              <a:rPr lang="en-US" sz="2400" dirty="0">
                <a:latin typeface="Helvetica"/>
                <a:cs typeface="Helvetica"/>
              </a:rPr>
              <a:t> </a:t>
            </a:r>
          </a:p>
          <a:p>
            <a:pPr lvl="1"/>
            <a:r>
              <a:rPr lang="en-US" dirty="0">
                <a:solidFill>
                  <a:srgbClr val="396E8F"/>
                </a:solidFill>
                <a:latin typeface="Helvetica"/>
                <a:cs typeface="Helvetica"/>
              </a:rPr>
              <a:t>Are states allowing imports?</a:t>
            </a:r>
            <a:endParaRPr lang="en-US" dirty="0">
              <a:solidFill>
                <a:srgbClr val="396E8F"/>
              </a:solidFill>
            </a:endParaRPr>
          </a:p>
          <a:p>
            <a:pPr lvl="1"/>
            <a:r>
              <a:rPr lang="en-US" dirty="0">
                <a:solidFill>
                  <a:srgbClr val="396E8F"/>
                </a:solidFill>
                <a:latin typeface="Helvetica"/>
                <a:cs typeface="Helvetica"/>
              </a:rPr>
              <a:t>Are there restrictions on veterinary services?</a:t>
            </a:r>
          </a:p>
          <a:p>
            <a:pPr lvl="1"/>
            <a:r>
              <a:rPr lang="en-US" dirty="0">
                <a:solidFill>
                  <a:srgbClr val="396E8F"/>
                </a:solidFill>
                <a:latin typeface="Helvetica"/>
                <a:cs typeface="Helvetica"/>
              </a:rPr>
              <a:t>Are there quarantine </a:t>
            </a:r>
            <a:br>
              <a:rPr lang="en-US" dirty="0">
                <a:solidFill>
                  <a:srgbClr val="396E8F"/>
                </a:solidFill>
                <a:latin typeface="Helvetica"/>
                <a:cs typeface="Helvetica"/>
              </a:rPr>
            </a:br>
            <a:r>
              <a:rPr lang="en-US" dirty="0">
                <a:solidFill>
                  <a:srgbClr val="396E8F"/>
                </a:solidFill>
                <a:latin typeface="Helvetica"/>
                <a:cs typeface="Helvetica"/>
              </a:rPr>
              <a:t>requirements?</a:t>
            </a:r>
            <a:endParaRPr lang="en-US" dirty="0">
              <a:solidFill>
                <a:srgbClr val="396E8F"/>
              </a:solidFill>
            </a:endParaRPr>
          </a:p>
          <a:p>
            <a:r>
              <a:rPr lang="en-US" dirty="0">
                <a:latin typeface="Helvetica"/>
                <a:cs typeface="Helvetica"/>
              </a:rPr>
              <a:t>Assessing your route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4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665EB2-F98D-453C-9379-71D3609ED65B}"/>
              </a:ext>
            </a:extLst>
          </p:cNvPr>
          <p:cNvSpPr/>
          <p:nvPr/>
        </p:nvSpPr>
        <p:spPr>
          <a:xfrm>
            <a:off x="0" y="1701800"/>
            <a:ext cx="12192000" cy="3711575"/>
          </a:xfrm>
          <a:prstGeom prst="rect">
            <a:avLst/>
          </a:prstGeom>
          <a:solidFill>
            <a:srgbClr val="FA6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truck is parked in front of a building&#10;&#10;Description automatically generated">
            <a:extLst>
              <a:ext uri="{FF2B5EF4-FFF2-40B4-BE49-F238E27FC236}">
                <a16:creationId xmlns:a16="http://schemas.microsoft.com/office/drawing/2014/main" id="{2AC65E14-F9DA-4606-A123-28115832E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4203" b="3848"/>
          <a:stretch/>
        </p:blipFill>
        <p:spPr>
          <a:xfrm>
            <a:off x="0" y="0"/>
            <a:ext cx="5575300" cy="6861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C297C-6EA8-4A5E-9042-D35513964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4625"/>
            <a:ext cx="4991100" cy="4054475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Are existing state import requirements suspended?</a:t>
            </a:r>
          </a:p>
          <a:p>
            <a:pPr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Are destinations located in new/emerging hotspots? 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>
                <a:solidFill>
                  <a:schemeClr val="bg1"/>
                </a:solidFill>
                <a:latin typeface="Helvetica"/>
                <a:cs typeface="Helvetica"/>
              </a:rPr>
              <a:t>Are states seeking new import regulations? 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E9C1E35-4BAB-4558-ADFD-F50753106F04}"/>
              </a:ext>
            </a:extLst>
          </p:cNvPr>
          <p:cNvSpPr txBox="1">
            <a:spLocks/>
          </p:cNvSpPr>
          <p:nvPr/>
        </p:nvSpPr>
        <p:spPr>
          <a:xfrm>
            <a:off x="5664199" y="547687"/>
            <a:ext cx="6527799" cy="71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pPr algn="ctr"/>
            <a:r>
              <a:rPr lang="en-US" sz="3500" b="1" dirty="0">
                <a:latin typeface="Helvetica"/>
                <a:cs typeface="Helvetica"/>
              </a:rPr>
              <a:t>Community Preparedness: </a:t>
            </a:r>
            <a:br>
              <a:rPr lang="en-US" sz="3500" b="1" dirty="0">
                <a:latin typeface="Helvetica"/>
                <a:cs typeface="Helvetica"/>
              </a:rPr>
            </a:br>
            <a:r>
              <a:rPr lang="en-US" sz="3500" b="1" dirty="0">
                <a:solidFill>
                  <a:srgbClr val="FA6303"/>
                </a:solidFill>
                <a:latin typeface="Helvetica"/>
                <a:cs typeface="Helvetica"/>
              </a:rPr>
              <a:t>CAN</a:t>
            </a:r>
            <a:r>
              <a:rPr lang="en-US" sz="3500" b="1" dirty="0">
                <a:latin typeface="Helvetica"/>
                <a:cs typeface="Helvetica"/>
              </a:rPr>
              <a:t> We Resume Relocation?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10179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9BC5D1-4F0E-41D0-9903-2AA79A80E6A4}"/>
              </a:ext>
            </a:extLst>
          </p:cNvPr>
          <p:cNvSpPr/>
          <p:nvPr/>
        </p:nvSpPr>
        <p:spPr>
          <a:xfrm>
            <a:off x="0" y="1755192"/>
            <a:ext cx="9505950" cy="4464633"/>
          </a:xfrm>
          <a:prstGeom prst="rect">
            <a:avLst/>
          </a:prstGeom>
          <a:solidFill>
            <a:srgbClr val="FA6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E430C-E753-4801-9B46-4B69DDBF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18" y="198068"/>
            <a:ext cx="8202072" cy="1557124"/>
          </a:xfrm>
        </p:spPr>
        <p:txBody>
          <a:bodyPr>
            <a:normAutofit/>
          </a:bodyPr>
          <a:lstStyle/>
          <a:p>
            <a:r>
              <a:rPr lang="en-US" sz="3800" b="1" dirty="0">
                <a:latin typeface="Helvetica"/>
                <a:cs typeface="Helvetica"/>
              </a:rPr>
              <a:t>Programmatic Considerations:</a:t>
            </a:r>
            <a:br>
              <a:rPr lang="en-US" sz="3800" b="1" dirty="0">
                <a:latin typeface="Helvetica"/>
                <a:cs typeface="Helvetica"/>
              </a:rPr>
            </a:br>
            <a:r>
              <a:rPr lang="en-US" sz="3800" b="1" dirty="0">
                <a:solidFill>
                  <a:srgbClr val="FA6303"/>
                </a:solidFill>
                <a:latin typeface="Helvetica"/>
                <a:cs typeface="Helvetica"/>
              </a:rPr>
              <a:t>SHOULD</a:t>
            </a:r>
            <a:r>
              <a:rPr lang="en-US" sz="3800" b="1" dirty="0">
                <a:latin typeface="Helvetica"/>
                <a:cs typeface="Helvetica"/>
              </a:rPr>
              <a:t> we resume relocation?</a:t>
            </a:r>
            <a:endParaRPr lang="en-US" sz="3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EB2FC-ECB8-47B4-8752-DA38F812A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363" y="2189757"/>
            <a:ext cx="7324725" cy="3528695"/>
          </a:xfrm>
        </p:spPr>
        <p:txBody>
          <a:bodyPr vert="horz" lIns="91440" tIns="45720" rIns="91440" bIns="45720" numCol="1" rtlCol="0" anchor="t"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Local available source outcomes 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Capacity for destination community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Local adoption capacity – S &amp; D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Veterinary services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Social distancing/PPE - impact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Operational Changes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Exposure risk – staff, foster, volunteer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C6323E9-51CB-4009-B68C-21B18F18D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4" t="-439" b="-4443"/>
          <a:stretch/>
        </p:blipFill>
        <p:spPr>
          <a:xfrm>
            <a:off x="7913147" y="-38418"/>
            <a:ext cx="4278853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2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outdoor, plane, car, airplane&#10;&#10;Description automatically generated">
            <a:extLst>
              <a:ext uri="{FF2B5EF4-FFF2-40B4-BE49-F238E27FC236}">
                <a16:creationId xmlns:a16="http://schemas.microsoft.com/office/drawing/2014/main" id="{1870E306-8425-463A-9876-EFF2D0684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2769C-2D67-453E-B5FF-0987A190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0" y="5105400"/>
            <a:ext cx="5257800" cy="96520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/>
                <a:cs typeface="Helvetica"/>
              </a:rPr>
              <a:t>Ready to </a:t>
            </a:r>
            <a:br>
              <a:rPr lang="en-US" sz="4000" b="1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4000" b="1" dirty="0">
                <a:solidFill>
                  <a:schemeClr val="bg1"/>
                </a:solidFill>
                <a:latin typeface="Helvetica"/>
                <a:cs typeface="Helvetica"/>
              </a:rPr>
              <a:t>Resume Relocation?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8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71BB-1C8C-4F8B-B261-1505722C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587375"/>
          </a:xfrm>
        </p:spPr>
        <p:txBody>
          <a:bodyPr>
            <a:noAutofit/>
          </a:bodyPr>
          <a:lstStyle/>
          <a:p>
            <a:pPr algn="ctr"/>
            <a:r>
              <a:rPr lang="en-US" sz="3800" b="1" dirty="0">
                <a:latin typeface="Helvetica"/>
                <a:cs typeface="Helvetica"/>
              </a:rPr>
              <a:t>Which works for your organization?</a:t>
            </a:r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10B6BA-654A-4879-A10E-1E172C427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90" y="1690688"/>
            <a:ext cx="10858419" cy="3541711"/>
          </a:xfrm>
        </p:spPr>
      </p:pic>
    </p:spTree>
    <p:extLst>
      <p:ext uri="{BB962C8B-B14F-4D97-AF65-F5344CB8AC3E}">
        <p14:creationId xmlns:p14="http://schemas.microsoft.com/office/powerpoint/2010/main" val="127546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6CB5E5-1E69-4B24-847B-1A526D619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7C81A-9F2D-462C-B690-EA775C7FA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/>
              <a:t>Develop, Review, or Modify SOP’s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7FAA3-0FD5-4390-8238-57909C1FD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191" y="2002295"/>
            <a:ext cx="8423909" cy="958075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Personnel Safety &amp; Support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206D64-378A-4BF8-89CD-D03D10A3DF6B}"/>
              </a:ext>
            </a:extLst>
          </p:cNvPr>
          <p:cNvSpPr txBox="1">
            <a:spLocks/>
          </p:cNvSpPr>
          <p:nvPr/>
        </p:nvSpPr>
        <p:spPr>
          <a:xfrm>
            <a:off x="2663191" y="2878283"/>
            <a:ext cx="8423908" cy="115962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Handling SARS-CoV-2 positive personnel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7359C5-CC14-4D61-BDA3-66B4CE364EA1}"/>
              </a:ext>
            </a:extLst>
          </p:cNvPr>
          <p:cNvSpPr txBox="1">
            <a:spLocks/>
          </p:cNvSpPr>
          <p:nvPr/>
        </p:nvSpPr>
        <p:spPr>
          <a:xfrm>
            <a:off x="2663191" y="3897631"/>
            <a:ext cx="8299477" cy="9580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Handling COVID-exposed animals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5A453F-8826-4018-9237-67382FFBBE9D}"/>
              </a:ext>
            </a:extLst>
          </p:cNvPr>
          <p:cNvSpPr txBox="1">
            <a:spLocks/>
          </p:cNvSpPr>
          <p:nvPr/>
        </p:nvSpPr>
        <p:spPr>
          <a:xfrm>
            <a:off x="2663191" y="4855706"/>
            <a:ext cx="8423908" cy="93726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Training staff and volunteers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7AAF996B-B9C9-4B10-8EE3-0636753EF94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58290" y="5040533"/>
            <a:ext cx="818653" cy="596867"/>
          </a:xfrm>
          <a:custGeom>
            <a:avLst/>
            <a:gdLst>
              <a:gd name="T0" fmla="*/ 4913 w 5790"/>
              <a:gd name="T1" fmla="*/ 2478 h 4212"/>
              <a:gd name="T2" fmla="*/ 5224 w 5790"/>
              <a:gd name="T3" fmla="*/ 2395 h 4212"/>
              <a:gd name="T4" fmla="*/ 5293 w 5790"/>
              <a:gd name="T5" fmla="*/ 2247 h 4212"/>
              <a:gd name="T6" fmla="*/ 5205 w 5790"/>
              <a:gd name="T7" fmla="*/ 2155 h 4212"/>
              <a:gd name="T8" fmla="*/ 5080 w 5790"/>
              <a:gd name="T9" fmla="*/ 1919 h 4212"/>
              <a:gd name="T10" fmla="*/ 5018 w 5790"/>
              <a:gd name="T11" fmla="*/ 1131 h 4212"/>
              <a:gd name="T12" fmla="*/ 4835 w 5790"/>
              <a:gd name="T13" fmla="*/ 672 h 4212"/>
              <a:gd name="T14" fmla="*/ 4597 w 5790"/>
              <a:gd name="T15" fmla="*/ 498 h 4212"/>
              <a:gd name="T16" fmla="*/ 4279 w 5790"/>
              <a:gd name="T17" fmla="*/ 430 h 4212"/>
              <a:gd name="T18" fmla="*/ 3960 w 5790"/>
              <a:gd name="T19" fmla="*/ 455 h 4212"/>
              <a:gd name="T20" fmla="*/ 3717 w 5790"/>
              <a:gd name="T21" fmla="*/ 568 h 4212"/>
              <a:gd name="T22" fmla="*/ 3486 w 5790"/>
              <a:gd name="T23" fmla="*/ 926 h 4212"/>
              <a:gd name="T24" fmla="*/ 3400 w 5790"/>
              <a:gd name="T25" fmla="*/ 1677 h 4212"/>
              <a:gd name="T26" fmla="*/ 3303 w 5790"/>
              <a:gd name="T27" fmla="*/ 2111 h 4212"/>
              <a:gd name="T28" fmla="*/ 3170 w 5790"/>
              <a:gd name="T29" fmla="*/ 2183 h 4212"/>
              <a:gd name="T30" fmla="*/ 3201 w 5790"/>
              <a:gd name="T31" fmla="*/ 2348 h 4212"/>
              <a:gd name="T32" fmla="*/ 3409 w 5790"/>
              <a:gd name="T33" fmla="*/ 2471 h 4212"/>
              <a:gd name="T34" fmla="*/ 3780 w 5790"/>
              <a:gd name="T35" fmla="*/ 2433 h 4212"/>
              <a:gd name="T36" fmla="*/ 3852 w 5790"/>
              <a:gd name="T37" fmla="*/ 2567 h 4212"/>
              <a:gd name="T38" fmla="*/ 3763 w 5790"/>
              <a:gd name="T39" fmla="*/ 2774 h 4212"/>
              <a:gd name="T40" fmla="*/ 3735 w 5790"/>
              <a:gd name="T41" fmla="*/ 3046 h 4212"/>
              <a:gd name="T42" fmla="*/ 3877 w 5790"/>
              <a:gd name="T43" fmla="*/ 3532 h 4212"/>
              <a:gd name="T44" fmla="*/ 3871 w 5790"/>
              <a:gd name="T45" fmla="*/ 4157 h 4212"/>
              <a:gd name="T46" fmla="*/ 5741 w 5790"/>
              <a:gd name="T47" fmla="*/ 4184 h 4212"/>
              <a:gd name="T48" fmla="*/ 5787 w 5790"/>
              <a:gd name="T49" fmla="*/ 4003 h 4212"/>
              <a:gd name="T50" fmla="*/ 5767 w 5790"/>
              <a:gd name="T51" fmla="*/ 3599 h 4212"/>
              <a:gd name="T52" fmla="*/ 5596 w 5790"/>
              <a:gd name="T53" fmla="*/ 3370 h 4212"/>
              <a:gd name="T54" fmla="*/ 4960 w 5790"/>
              <a:gd name="T55" fmla="*/ 2999 h 4212"/>
              <a:gd name="T56" fmla="*/ 4686 w 5790"/>
              <a:gd name="T57" fmla="*/ 2745 h 4212"/>
              <a:gd name="T58" fmla="*/ 4606 w 5790"/>
              <a:gd name="T59" fmla="*/ 2438 h 4212"/>
              <a:gd name="T60" fmla="*/ 57 w 5790"/>
              <a:gd name="T61" fmla="*/ 3244 h 4212"/>
              <a:gd name="T62" fmla="*/ 302 w 5790"/>
              <a:gd name="T63" fmla="*/ 3042 h 4212"/>
              <a:gd name="T64" fmla="*/ 1052 w 5790"/>
              <a:gd name="T65" fmla="*/ 2744 h 4212"/>
              <a:gd name="T66" fmla="*/ 1326 w 5790"/>
              <a:gd name="T67" fmla="*/ 2522 h 4212"/>
              <a:gd name="T68" fmla="*/ 1375 w 5790"/>
              <a:gd name="T69" fmla="*/ 2249 h 4212"/>
              <a:gd name="T70" fmla="*/ 1185 w 5790"/>
              <a:gd name="T71" fmla="*/ 2024 h 4212"/>
              <a:gd name="T72" fmla="*/ 957 w 5790"/>
              <a:gd name="T73" fmla="*/ 1731 h 4212"/>
              <a:gd name="T74" fmla="*/ 747 w 5790"/>
              <a:gd name="T75" fmla="*/ 1590 h 4212"/>
              <a:gd name="T76" fmla="*/ 660 w 5790"/>
              <a:gd name="T77" fmla="*/ 1235 h 4212"/>
              <a:gd name="T78" fmla="*/ 747 w 5790"/>
              <a:gd name="T79" fmla="*/ 1104 h 4212"/>
              <a:gd name="T80" fmla="*/ 837 w 5790"/>
              <a:gd name="T81" fmla="*/ 863 h 4212"/>
              <a:gd name="T82" fmla="*/ 936 w 5790"/>
              <a:gd name="T83" fmla="*/ 524 h 4212"/>
              <a:gd name="T84" fmla="*/ 1124 w 5790"/>
              <a:gd name="T85" fmla="*/ 270 h 4212"/>
              <a:gd name="T86" fmla="*/ 1644 w 5790"/>
              <a:gd name="T87" fmla="*/ 15 h 4212"/>
              <a:gd name="T88" fmla="*/ 2243 w 5790"/>
              <a:gd name="T89" fmla="*/ 79 h 4212"/>
              <a:gd name="T90" fmla="*/ 2619 w 5790"/>
              <a:gd name="T91" fmla="*/ 358 h 4212"/>
              <a:gd name="T92" fmla="*/ 2775 w 5790"/>
              <a:gd name="T93" fmla="*/ 644 h 4212"/>
              <a:gd name="T94" fmla="*/ 2833 w 5790"/>
              <a:gd name="T95" fmla="*/ 1015 h 4212"/>
              <a:gd name="T96" fmla="*/ 2960 w 5790"/>
              <a:gd name="T97" fmla="*/ 1145 h 4212"/>
              <a:gd name="T98" fmla="*/ 3005 w 5790"/>
              <a:gd name="T99" fmla="*/ 1372 h 4212"/>
              <a:gd name="T100" fmla="*/ 2810 w 5790"/>
              <a:gd name="T101" fmla="*/ 1691 h 4212"/>
              <a:gd name="T102" fmla="*/ 2646 w 5790"/>
              <a:gd name="T103" fmla="*/ 1735 h 4212"/>
              <a:gd name="T104" fmla="*/ 2386 w 5790"/>
              <a:gd name="T105" fmla="*/ 2120 h 4212"/>
              <a:gd name="T106" fmla="*/ 2274 w 5790"/>
              <a:gd name="T107" fmla="*/ 2350 h 4212"/>
              <a:gd name="T108" fmla="*/ 2424 w 5790"/>
              <a:gd name="T109" fmla="*/ 2615 h 4212"/>
              <a:gd name="T110" fmla="*/ 2827 w 5790"/>
              <a:gd name="T111" fmla="*/ 2837 h 4212"/>
              <a:gd name="T112" fmla="*/ 3451 w 5790"/>
              <a:gd name="T113" fmla="*/ 3094 h 4212"/>
              <a:gd name="T114" fmla="*/ 3643 w 5790"/>
              <a:gd name="T115" fmla="*/ 3329 h 4212"/>
              <a:gd name="T116" fmla="*/ 3658 w 5790"/>
              <a:gd name="T117" fmla="*/ 3979 h 4212"/>
              <a:gd name="T118" fmla="*/ 3607 w 5790"/>
              <a:gd name="T119" fmla="*/ 4180 h 4212"/>
              <a:gd name="T120" fmla="*/ 191 w 5790"/>
              <a:gd name="T121" fmla="*/ 4212 h 4212"/>
              <a:gd name="T122" fmla="*/ 36 w 5790"/>
              <a:gd name="T123" fmla="*/ 4161 h 4212"/>
              <a:gd name="T124" fmla="*/ 4 w 5790"/>
              <a:gd name="T125" fmla="*/ 3809 h 4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90" h="4212">
                <a:moveTo>
                  <a:pt x="4609" y="2403"/>
                </a:moveTo>
                <a:lnTo>
                  <a:pt x="4609" y="2403"/>
                </a:lnTo>
                <a:lnTo>
                  <a:pt x="4633" y="2413"/>
                </a:lnTo>
                <a:lnTo>
                  <a:pt x="4658" y="2423"/>
                </a:lnTo>
                <a:lnTo>
                  <a:pt x="4684" y="2433"/>
                </a:lnTo>
                <a:lnTo>
                  <a:pt x="4710" y="2441"/>
                </a:lnTo>
                <a:lnTo>
                  <a:pt x="4739" y="2449"/>
                </a:lnTo>
                <a:lnTo>
                  <a:pt x="4766" y="2456"/>
                </a:lnTo>
                <a:lnTo>
                  <a:pt x="4795" y="2462"/>
                </a:lnTo>
                <a:lnTo>
                  <a:pt x="4825" y="2468"/>
                </a:lnTo>
                <a:lnTo>
                  <a:pt x="4854" y="2473"/>
                </a:lnTo>
                <a:lnTo>
                  <a:pt x="4883" y="2476"/>
                </a:lnTo>
                <a:lnTo>
                  <a:pt x="4913" y="2478"/>
                </a:lnTo>
                <a:lnTo>
                  <a:pt x="4942" y="2480"/>
                </a:lnTo>
                <a:lnTo>
                  <a:pt x="4971" y="2480"/>
                </a:lnTo>
                <a:lnTo>
                  <a:pt x="5000" y="2478"/>
                </a:lnTo>
                <a:lnTo>
                  <a:pt x="5027" y="2476"/>
                </a:lnTo>
                <a:lnTo>
                  <a:pt x="5055" y="2471"/>
                </a:lnTo>
                <a:lnTo>
                  <a:pt x="5081" y="2466"/>
                </a:lnTo>
                <a:lnTo>
                  <a:pt x="5107" y="2459"/>
                </a:lnTo>
                <a:lnTo>
                  <a:pt x="5131" y="2451"/>
                </a:lnTo>
                <a:lnTo>
                  <a:pt x="5155" y="2442"/>
                </a:lnTo>
                <a:lnTo>
                  <a:pt x="5176" y="2431"/>
                </a:lnTo>
                <a:lnTo>
                  <a:pt x="5197" y="2417"/>
                </a:lnTo>
                <a:lnTo>
                  <a:pt x="5216" y="2403"/>
                </a:lnTo>
                <a:lnTo>
                  <a:pt x="5224" y="2395"/>
                </a:lnTo>
                <a:lnTo>
                  <a:pt x="5234" y="2386"/>
                </a:lnTo>
                <a:lnTo>
                  <a:pt x="5241" y="2377"/>
                </a:lnTo>
                <a:lnTo>
                  <a:pt x="5249" y="2367"/>
                </a:lnTo>
                <a:lnTo>
                  <a:pt x="5256" y="2358"/>
                </a:lnTo>
                <a:lnTo>
                  <a:pt x="5262" y="2348"/>
                </a:lnTo>
                <a:lnTo>
                  <a:pt x="5268" y="2337"/>
                </a:lnTo>
                <a:lnTo>
                  <a:pt x="5273" y="2325"/>
                </a:lnTo>
                <a:lnTo>
                  <a:pt x="5279" y="2313"/>
                </a:lnTo>
                <a:lnTo>
                  <a:pt x="5283" y="2301"/>
                </a:lnTo>
                <a:lnTo>
                  <a:pt x="5286" y="2289"/>
                </a:lnTo>
                <a:lnTo>
                  <a:pt x="5289" y="2275"/>
                </a:lnTo>
                <a:lnTo>
                  <a:pt x="5292" y="2261"/>
                </a:lnTo>
                <a:lnTo>
                  <a:pt x="5293" y="2247"/>
                </a:lnTo>
                <a:lnTo>
                  <a:pt x="5294" y="2231"/>
                </a:lnTo>
                <a:lnTo>
                  <a:pt x="5295" y="2216"/>
                </a:lnTo>
                <a:lnTo>
                  <a:pt x="5295" y="2200"/>
                </a:lnTo>
                <a:lnTo>
                  <a:pt x="5294" y="2183"/>
                </a:lnTo>
                <a:lnTo>
                  <a:pt x="5294" y="2183"/>
                </a:lnTo>
                <a:lnTo>
                  <a:pt x="5281" y="2182"/>
                </a:lnTo>
                <a:lnTo>
                  <a:pt x="5268" y="2179"/>
                </a:lnTo>
                <a:lnTo>
                  <a:pt x="5257" y="2177"/>
                </a:lnTo>
                <a:lnTo>
                  <a:pt x="5246" y="2174"/>
                </a:lnTo>
                <a:lnTo>
                  <a:pt x="5235" y="2170"/>
                </a:lnTo>
                <a:lnTo>
                  <a:pt x="5224" y="2166"/>
                </a:lnTo>
                <a:lnTo>
                  <a:pt x="5214" y="2161"/>
                </a:lnTo>
                <a:lnTo>
                  <a:pt x="5205" y="2155"/>
                </a:lnTo>
                <a:lnTo>
                  <a:pt x="5196" y="2148"/>
                </a:lnTo>
                <a:lnTo>
                  <a:pt x="5187" y="2142"/>
                </a:lnTo>
                <a:lnTo>
                  <a:pt x="5178" y="2135"/>
                </a:lnTo>
                <a:lnTo>
                  <a:pt x="5170" y="2128"/>
                </a:lnTo>
                <a:lnTo>
                  <a:pt x="5156" y="2112"/>
                </a:lnTo>
                <a:lnTo>
                  <a:pt x="5143" y="2093"/>
                </a:lnTo>
                <a:lnTo>
                  <a:pt x="5130" y="2073"/>
                </a:lnTo>
                <a:lnTo>
                  <a:pt x="5119" y="2051"/>
                </a:lnTo>
                <a:lnTo>
                  <a:pt x="5110" y="2028"/>
                </a:lnTo>
                <a:lnTo>
                  <a:pt x="5101" y="2003"/>
                </a:lnTo>
                <a:lnTo>
                  <a:pt x="5094" y="1977"/>
                </a:lnTo>
                <a:lnTo>
                  <a:pt x="5086" y="1948"/>
                </a:lnTo>
                <a:lnTo>
                  <a:pt x="5080" y="1919"/>
                </a:lnTo>
                <a:lnTo>
                  <a:pt x="5075" y="1889"/>
                </a:lnTo>
                <a:lnTo>
                  <a:pt x="5071" y="1857"/>
                </a:lnTo>
                <a:lnTo>
                  <a:pt x="5068" y="1824"/>
                </a:lnTo>
                <a:lnTo>
                  <a:pt x="5062" y="1756"/>
                </a:lnTo>
                <a:lnTo>
                  <a:pt x="5057" y="1683"/>
                </a:lnTo>
                <a:lnTo>
                  <a:pt x="5054" y="1609"/>
                </a:lnTo>
                <a:lnTo>
                  <a:pt x="5048" y="1452"/>
                </a:lnTo>
                <a:lnTo>
                  <a:pt x="5042" y="1373"/>
                </a:lnTo>
                <a:lnTo>
                  <a:pt x="5037" y="1292"/>
                </a:lnTo>
                <a:lnTo>
                  <a:pt x="5033" y="1251"/>
                </a:lnTo>
                <a:lnTo>
                  <a:pt x="5029" y="1211"/>
                </a:lnTo>
                <a:lnTo>
                  <a:pt x="5024" y="1171"/>
                </a:lnTo>
                <a:lnTo>
                  <a:pt x="5018" y="1131"/>
                </a:lnTo>
                <a:lnTo>
                  <a:pt x="5011" y="1091"/>
                </a:lnTo>
                <a:lnTo>
                  <a:pt x="5004" y="1053"/>
                </a:lnTo>
                <a:lnTo>
                  <a:pt x="4994" y="1015"/>
                </a:lnTo>
                <a:lnTo>
                  <a:pt x="4985" y="976"/>
                </a:lnTo>
                <a:lnTo>
                  <a:pt x="4974" y="939"/>
                </a:lnTo>
                <a:lnTo>
                  <a:pt x="4962" y="902"/>
                </a:lnTo>
                <a:lnTo>
                  <a:pt x="4948" y="867"/>
                </a:lnTo>
                <a:lnTo>
                  <a:pt x="4933" y="832"/>
                </a:lnTo>
                <a:lnTo>
                  <a:pt x="4917" y="797"/>
                </a:lnTo>
                <a:lnTo>
                  <a:pt x="4899" y="764"/>
                </a:lnTo>
                <a:lnTo>
                  <a:pt x="4880" y="733"/>
                </a:lnTo>
                <a:lnTo>
                  <a:pt x="4858" y="702"/>
                </a:lnTo>
                <a:lnTo>
                  <a:pt x="4835" y="672"/>
                </a:lnTo>
                <a:lnTo>
                  <a:pt x="4810" y="644"/>
                </a:lnTo>
                <a:lnTo>
                  <a:pt x="4783" y="617"/>
                </a:lnTo>
                <a:lnTo>
                  <a:pt x="4768" y="604"/>
                </a:lnTo>
                <a:lnTo>
                  <a:pt x="4754" y="592"/>
                </a:lnTo>
                <a:lnTo>
                  <a:pt x="4739" y="579"/>
                </a:lnTo>
                <a:lnTo>
                  <a:pt x="4724" y="567"/>
                </a:lnTo>
                <a:lnTo>
                  <a:pt x="4707" y="556"/>
                </a:lnTo>
                <a:lnTo>
                  <a:pt x="4690" y="546"/>
                </a:lnTo>
                <a:lnTo>
                  <a:pt x="4672" y="534"/>
                </a:lnTo>
                <a:lnTo>
                  <a:pt x="4654" y="525"/>
                </a:lnTo>
                <a:lnTo>
                  <a:pt x="4636" y="515"/>
                </a:lnTo>
                <a:lnTo>
                  <a:pt x="4616" y="506"/>
                </a:lnTo>
                <a:lnTo>
                  <a:pt x="4597" y="498"/>
                </a:lnTo>
                <a:lnTo>
                  <a:pt x="4576" y="489"/>
                </a:lnTo>
                <a:lnTo>
                  <a:pt x="4555" y="481"/>
                </a:lnTo>
                <a:lnTo>
                  <a:pt x="4533" y="474"/>
                </a:lnTo>
                <a:lnTo>
                  <a:pt x="4511" y="467"/>
                </a:lnTo>
                <a:lnTo>
                  <a:pt x="4488" y="461"/>
                </a:lnTo>
                <a:lnTo>
                  <a:pt x="4464" y="455"/>
                </a:lnTo>
                <a:lnTo>
                  <a:pt x="4440" y="450"/>
                </a:lnTo>
                <a:lnTo>
                  <a:pt x="4415" y="445"/>
                </a:lnTo>
                <a:lnTo>
                  <a:pt x="4389" y="441"/>
                </a:lnTo>
                <a:lnTo>
                  <a:pt x="4363" y="437"/>
                </a:lnTo>
                <a:lnTo>
                  <a:pt x="4336" y="434"/>
                </a:lnTo>
                <a:lnTo>
                  <a:pt x="4307" y="432"/>
                </a:lnTo>
                <a:lnTo>
                  <a:pt x="4279" y="430"/>
                </a:lnTo>
                <a:lnTo>
                  <a:pt x="4250" y="429"/>
                </a:lnTo>
                <a:lnTo>
                  <a:pt x="4220" y="428"/>
                </a:lnTo>
                <a:lnTo>
                  <a:pt x="4220" y="428"/>
                </a:lnTo>
                <a:lnTo>
                  <a:pt x="4191" y="428"/>
                </a:lnTo>
                <a:lnTo>
                  <a:pt x="4162" y="429"/>
                </a:lnTo>
                <a:lnTo>
                  <a:pt x="4135" y="430"/>
                </a:lnTo>
                <a:lnTo>
                  <a:pt x="4108" y="432"/>
                </a:lnTo>
                <a:lnTo>
                  <a:pt x="4082" y="434"/>
                </a:lnTo>
                <a:lnTo>
                  <a:pt x="4056" y="437"/>
                </a:lnTo>
                <a:lnTo>
                  <a:pt x="4030" y="440"/>
                </a:lnTo>
                <a:lnTo>
                  <a:pt x="4007" y="444"/>
                </a:lnTo>
                <a:lnTo>
                  <a:pt x="3983" y="450"/>
                </a:lnTo>
                <a:lnTo>
                  <a:pt x="3960" y="455"/>
                </a:lnTo>
                <a:lnTo>
                  <a:pt x="3937" y="461"/>
                </a:lnTo>
                <a:lnTo>
                  <a:pt x="3916" y="467"/>
                </a:lnTo>
                <a:lnTo>
                  <a:pt x="3896" y="474"/>
                </a:lnTo>
                <a:lnTo>
                  <a:pt x="3875" y="481"/>
                </a:lnTo>
                <a:lnTo>
                  <a:pt x="3855" y="488"/>
                </a:lnTo>
                <a:lnTo>
                  <a:pt x="3835" y="498"/>
                </a:lnTo>
                <a:lnTo>
                  <a:pt x="3817" y="506"/>
                </a:lnTo>
                <a:lnTo>
                  <a:pt x="3798" y="515"/>
                </a:lnTo>
                <a:lnTo>
                  <a:pt x="3781" y="525"/>
                </a:lnTo>
                <a:lnTo>
                  <a:pt x="3764" y="535"/>
                </a:lnTo>
                <a:lnTo>
                  <a:pt x="3747" y="546"/>
                </a:lnTo>
                <a:lnTo>
                  <a:pt x="3732" y="557"/>
                </a:lnTo>
                <a:lnTo>
                  <a:pt x="3717" y="568"/>
                </a:lnTo>
                <a:lnTo>
                  <a:pt x="3701" y="580"/>
                </a:lnTo>
                <a:lnTo>
                  <a:pt x="3687" y="593"/>
                </a:lnTo>
                <a:lnTo>
                  <a:pt x="3674" y="605"/>
                </a:lnTo>
                <a:lnTo>
                  <a:pt x="3647" y="631"/>
                </a:lnTo>
                <a:lnTo>
                  <a:pt x="3623" y="659"/>
                </a:lnTo>
                <a:lnTo>
                  <a:pt x="3600" y="689"/>
                </a:lnTo>
                <a:lnTo>
                  <a:pt x="3579" y="719"/>
                </a:lnTo>
                <a:lnTo>
                  <a:pt x="3560" y="751"/>
                </a:lnTo>
                <a:lnTo>
                  <a:pt x="3542" y="784"/>
                </a:lnTo>
                <a:lnTo>
                  <a:pt x="3526" y="819"/>
                </a:lnTo>
                <a:lnTo>
                  <a:pt x="3511" y="853"/>
                </a:lnTo>
                <a:lnTo>
                  <a:pt x="3498" y="889"/>
                </a:lnTo>
                <a:lnTo>
                  <a:pt x="3486" y="926"/>
                </a:lnTo>
                <a:lnTo>
                  <a:pt x="3475" y="964"/>
                </a:lnTo>
                <a:lnTo>
                  <a:pt x="3465" y="1002"/>
                </a:lnTo>
                <a:lnTo>
                  <a:pt x="3457" y="1040"/>
                </a:lnTo>
                <a:lnTo>
                  <a:pt x="3449" y="1079"/>
                </a:lnTo>
                <a:lnTo>
                  <a:pt x="3442" y="1119"/>
                </a:lnTo>
                <a:lnTo>
                  <a:pt x="3436" y="1159"/>
                </a:lnTo>
                <a:lnTo>
                  <a:pt x="3430" y="1200"/>
                </a:lnTo>
                <a:lnTo>
                  <a:pt x="3426" y="1240"/>
                </a:lnTo>
                <a:lnTo>
                  <a:pt x="3422" y="1281"/>
                </a:lnTo>
                <a:lnTo>
                  <a:pt x="3416" y="1362"/>
                </a:lnTo>
                <a:lnTo>
                  <a:pt x="3411" y="1443"/>
                </a:lnTo>
                <a:lnTo>
                  <a:pt x="3404" y="1602"/>
                </a:lnTo>
                <a:lnTo>
                  <a:pt x="3400" y="1677"/>
                </a:lnTo>
                <a:lnTo>
                  <a:pt x="3396" y="1751"/>
                </a:lnTo>
                <a:lnTo>
                  <a:pt x="3390" y="1820"/>
                </a:lnTo>
                <a:lnTo>
                  <a:pt x="3385" y="1853"/>
                </a:lnTo>
                <a:lnTo>
                  <a:pt x="3381" y="1885"/>
                </a:lnTo>
                <a:lnTo>
                  <a:pt x="3376" y="1916"/>
                </a:lnTo>
                <a:lnTo>
                  <a:pt x="3370" y="1946"/>
                </a:lnTo>
                <a:lnTo>
                  <a:pt x="3364" y="1974"/>
                </a:lnTo>
                <a:lnTo>
                  <a:pt x="3356" y="2001"/>
                </a:lnTo>
                <a:lnTo>
                  <a:pt x="3348" y="2026"/>
                </a:lnTo>
                <a:lnTo>
                  <a:pt x="3338" y="2050"/>
                </a:lnTo>
                <a:lnTo>
                  <a:pt x="3327" y="2072"/>
                </a:lnTo>
                <a:lnTo>
                  <a:pt x="3316" y="2092"/>
                </a:lnTo>
                <a:lnTo>
                  <a:pt x="3303" y="2111"/>
                </a:lnTo>
                <a:lnTo>
                  <a:pt x="3288" y="2128"/>
                </a:lnTo>
                <a:lnTo>
                  <a:pt x="3280" y="2135"/>
                </a:lnTo>
                <a:lnTo>
                  <a:pt x="3272" y="2142"/>
                </a:lnTo>
                <a:lnTo>
                  <a:pt x="3264" y="2148"/>
                </a:lnTo>
                <a:lnTo>
                  <a:pt x="3255" y="2155"/>
                </a:lnTo>
                <a:lnTo>
                  <a:pt x="3245" y="2161"/>
                </a:lnTo>
                <a:lnTo>
                  <a:pt x="3236" y="2166"/>
                </a:lnTo>
                <a:lnTo>
                  <a:pt x="3226" y="2170"/>
                </a:lnTo>
                <a:lnTo>
                  <a:pt x="3216" y="2174"/>
                </a:lnTo>
                <a:lnTo>
                  <a:pt x="3204" y="2177"/>
                </a:lnTo>
                <a:lnTo>
                  <a:pt x="3193" y="2180"/>
                </a:lnTo>
                <a:lnTo>
                  <a:pt x="3182" y="2182"/>
                </a:lnTo>
                <a:lnTo>
                  <a:pt x="3170" y="2183"/>
                </a:lnTo>
                <a:lnTo>
                  <a:pt x="3170" y="2183"/>
                </a:lnTo>
                <a:lnTo>
                  <a:pt x="3169" y="2200"/>
                </a:lnTo>
                <a:lnTo>
                  <a:pt x="3169" y="2216"/>
                </a:lnTo>
                <a:lnTo>
                  <a:pt x="3169" y="2231"/>
                </a:lnTo>
                <a:lnTo>
                  <a:pt x="3170" y="2247"/>
                </a:lnTo>
                <a:lnTo>
                  <a:pt x="3172" y="2261"/>
                </a:lnTo>
                <a:lnTo>
                  <a:pt x="3174" y="2275"/>
                </a:lnTo>
                <a:lnTo>
                  <a:pt x="3177" y="2289"/>
                </a:lnTo>
                <a:lnTo>
                  <a:pt x="3181" y="2301"/>
                </a:lnTo>
                <a:lnTo>
                  <a:pt x="3185" y="2313"/>
                </a:lnTo>
                <a:lnTo>
                  <a:pt x="3190" y="2325"/>
                </a:lnTo>
                <a:lnTo>
                  <a:pt x="3195" y="2337"/>
                </a:lnTo>
                <a:lnTo>
                  <a:pt x="3201" y="2348"/>
                </a:lnTo>
                <a:lnTo>
                  <a:pt x="3208" y="2358"/>
                </a:lnTo>
                <a:lnTo>
                  <a:pt x="3215" y="2368"/>
                </a:lnTo>
                <a:lnTo>
                  <a:pt x="3222" y="2377"/>
                </a:lnTo>
                <a:lnTo>
                  <a:pt x="3230" y="2387"/>
                </a:lnTo>
                <a:lnTo>
                  <a:pt x="3238" y="2395"/>
                </a:lnTo>
                <a:lnTo>
                  <a:pt x="3247" y="2403"/>
                </a:lnTo>
                <a:lnTo>
                  <a:pt x="3266" y="2417"/>
                </a:lnTo>
                <a:lnTo>
                  <a:pt x="3286" y="2431"/>
                </a:lnTo>
                <a:lnTo>
                  <a:pt x="3309" y="2442"/>
                </a:lnTo>
                <a:lnTo>
                  <a:pt x="3332" y="2452"/>
                </a:lnTo>
                <a:lnTo>
                  <a:pt x="3357" y="2460"/>
                </a:lnTo>
                <a:lnTo>
                  <a:pt x="3382" y="2466"/>
                </a:lnTo>
                <a:lnTo>
                  <a:pt x="3409" y="2471"/>
                </a:lnTo>
                <a:lnTo>
                  <a:pt x="3437" y="2476"/>
                </a:lnTo>
                <a:lnTo>
                  <a:pt x="3464" y="2478"/>
                </a:lnTo>
                <a:lnTo>
                  <a:pt x="3493" y="2480"/>
                </a:lnTo>
                <a:lnTo>
                  <a:pt x="3521" y="2480"/>
                </a:lnTo>
                <a:lnTo>
                  <a:pt x="3551" y="2478"/>
                </a:lnTo>
                <a:lnTo>
                  <a:pt x="3581" y="2476"/>
                </a:lnTo>
                <a:lnTo>
                  <a:pt x="3610" y="2473"/>
                </a:lnTo>
                <a:lnTo>
                  <a:pt x="3640" y="2467"/>
                </a:lnTo>
                <a:lnTo>
                  <a:pt x="3669" y="2462"/>
                </a:lnTo>
                <a:lnTo>
                  <a:pt x="3697" y="2456"/>
                </a:lnTo>
                <a:lnTo>
                  <a:pt x="3726" y="2449"/>
                </a:lnTo>
                <a:lnTo>
                  <a:pt x="3753" y="2441"/>
                </a:lnTo>
                <a:lnTo>
                  <a:pt x="3780" y="2433"/>
                </a:lnTo>
                <a:lnTo>
                  <a:pt x="3807" y="2422"/>
                </a:lnTo>
                <a:lnTo>
                  <a:pt x="3831" y="2413"/>
                </a:lnTo>
                <a:lnTo>
                  <a:pt x="3856" y="2402"/>
                </a:lnTo>
                <a:lnTo>
                  <a:pt x="3856" y="2402"/>
                </a:lnTo>
                <a:lnTo>
                  <a:pt x="3858" y="2419"/>
                </a:lnTo>
                <a:lnTo>
                  <a:pt x="3860" y="2437"/>
                </a:lnTo>
                <a:lnTo>
                  <a:pt x="3860" y="2455"/>
                </a:lnTo>
                <a:lnTo>
                  <a:pt x="3860" y="2474"/>
                </a:lnTo>
                <a:lnTo>
                  <a:pt x="3860" y="2492"/>
                </a:lnTo>
                <a:lnTo>
                  <a:pt x="3859" y="2510"/>
                </a:lnTo>
                <a:lnTo>
                  <a:pt x="3857" y="2529"/>
                </a:lnTo>
                <a:lnTo>
                  <a:pt x="3855" y="2548"/>
                </a:lnTo>
                <a:lnTo>
                  <a:pt x="3852" y="2567"/>
                </a:lnTo>
                <a:lnTo>
                  <a:pt x="3847" y="2585"/>
                </a:lnTo>
                <a:lnTo>
                  <a:pt x="3843" y="2603"/>
                </a:lnTo>
                <a:lnTo>
                  <a:pt x="3838" y="2621"/>
                </a:lnTo>
                <a:lnTo>
                  <a:pt x="3833" y="2639"/>
                </a:lnTo>
                <a:lnTo>
                  <a:pt x="3827" y="2657"/>
                </a:lnTo>
                <a:lnTo>
                  <a:pt x="3820" y="2673"/>
                </a:lnTo>
                <a:lnTo>
                  <a:pt x="3813" y="2689"/>
                </a:lnTo>
                <a:lnTo>
                  <a:pt x="3813" y="2689"/>
                </a:lnTo>
                <a:lnTo>
                  <a:pt x="3805" y="2707"/>
                </a:lnTo>
                <a:lnTo>
                  <a:pt x="3795" y="2724"/>
                </a:lnTo>
                <a:lnTo>
                  <a:pt x="3785" y="2741"/>
                </a:lnTo>
                <a:lnTo>
                  <a:pt x="3774" y="2758"/>
                </a:lnTo>
                <a:lnTo>
                  <a:pt x="3763" y="2774"/>
                </a:lnTo>
                <a:lnTo>
                  <a:pt x="3751" y="2790"/>
                </a:lnTo>
                <a:lnTo>
                  <a:pt x="3738" y="2806"/>
                </a:lnTo>
                <a:lnTo>
                  <a:pt x="3726" y="2821"/>
                </a:lnTo>
                <a:lnTo>
                  <a:pt x="3698" y="2850"/>
                </a:lnTo>
                <a:lnTo>
                  <a:pt x="3669" y="2878"/>
                </a:lnTo>
                <a:lnTo>
                  <a:pt x="3638" y="2905"/>
                </a:lnTo>
                <a:lnTo>
                  <a:pt x="3605" y="2931"/>
                </a:lnTo>
                <a:lnTo>
                  <a:pt x="3605" y="2931"/>
                </a:lnTo>
                <a:lnTo>
                  <a:pt x="3634" y="2952"/>
                </a:lnTo>
                <a:lnTo>
                  <a:pt x="3661" y="2974"/>
                </a:lnTo>
                <a:lnTo>
                  <a:pt x="3687" y="2997"/>
                </a:lnTo>
                <a:lnTo>
                  <a:pt x="3712" y="3021"/>
                </a:lnTo>
                <a:lnTo>
                  <a:pt x="3735" y="3046"/>
                </a:lnTo>
                <a:lnTo>
                  <a:pt x="3758" y="3073"/>
                </a:lnTo>
                <a:lnTo>
                  <a:pt x="3777" y="3101"/>
                </a:lnTo>
                <a:lnTo>
                  <a:pt x="3795" y="3130"/>
                </a:lnTo>
                <a:lnTo>
                  <a:pt x="3813" y="3160"/>
                </a:lnTo>
                <a:lnTo>
                  <a:pt x="3827" y="3193"/>
                </a:lnTo>
                <a:lnTo>
                  <a:pt x="3840" y="3227"/>
                </a:lnTo>
                <a:lnTo>
                  <a:pt x="3852" y="3263"/>
                </a:lnTo>
                <a:lnTo>
                  <a:pt x="3861" y="3299"/>
                </a:lnTo>
                <a:lnTo>
                  <a:pt x="3868" y="3338"/>
                </a:lnTo>
                <a:lnTo>
                  <a:pt x="3872" y="3379"/>
                </a:lnTo>
                <a:lnTo>
                  <a:pt x="3875" y="3422"/>
                </a:lnTo>
                <a:lnTo>
                  <a:pt x="3875" y="3422"/>
                </a:lnTo>
                <a:lnTo>
                  <a:pt x="3877" y="3532"/>
                </a:lnTo>
                <a:lnTo>
                  <a:pt x="3878" y="3611"/>
                </a:lnTo>
                <a:lnTo>
                  <a:pt x="3878" y="3674"/>
                </a:lnTo>
                <a:lnTo>
                  <a:pt x="3876" y="3728"/>
                </a:lnTo>
                <a:lnTo>
                  <a:pt x="3876" y="3728"/>
                </a:lnTo>
                <a:lnTo>
                  <a:pt x="3876" y="3783"/>
                </a:lnTo>
                <a:lnTo>
                  <a:pt x="3877" y="3843"/>
                </a:lnTo>
                <a:lnTo>
                  <a:pt x="3878" y="3907"/>
                </a:lnTo>
                <a:lnTo>
                  <a:pt x="3879" y="3971"/>
                </a:lnTo>
                <a:lnTo>
                  <a:pt x="3879" y="4034"/>
                </a:lnTo>
                <a:lnTo>
                  <a:pt x="3878" y="4066"/>
                </a:lnTo>
                <a:lnTo>
                  <a:pt x="3876" y="4098"/>
                </a:lnTo>
                <a:lnTo>
                  <a:pt x="3874" y="4127"/>
                </a:lnTo>
                <a:lnTo>
                  <a:pt x="3871" y="4157"/>
                </a:lnTo>
                <a:lnTo>
                  <a:pt x="3867" y="4186"/>
                </a:lnTo>
                <a:lnTo>
                  <a:pt x="3861" y="4212"/>
                </a:lnTo>
                <a:lnTo>
                  <a:pt x="5618" y="4212"/>
                </a:lnTo>
                <a:lnTo>
                  <a:pt x="5618" y="4212"/>
                </a:lnTo>
                <a:lnTo>
                  <a:pt x="5648" y="4211"/>
                </a:lnTo>
                <a:lnTo>
                  <a:pt x="5674" y="4208"/>
                </a:lnTo>
                <a:lnTo>
                  <a:pt x="5686" y="4206"/>
                </a:lnTo>
                <a:lnTo>
                  <a:pt x="5697" y="4203"/>
                </a:lnTo>
                <a:lnTo>
                  <a:pt x="5707" y="4200"/>
                </a:lnTo>
                <a:lnTo>
                  <a:pt x="5717" y="4197"/>
                </a:lnTo>
                <a:lnTo>
                  <a:pt x="5725" y="4193"/>
                </a:lnTo>
                <a:lnTo>
                  <a:pt x="5733" y="4188"/>
                </a:lnTo>
                <a:lnTo>
                  <a:pt x="5741" y="4184"/>
                </a:lnTo>
                <a:lnTo>
                  <a:pt x="5747" y="4179"/>
                </a:lnTo>
                <a:lnTo>
                  <a:pt x="5753" y="4172"/>
                </a:lnTo>
                <a:lnTo>
                  <a:pt x="5758" y="4166"/>
                </a:lnTo>
                <a:lnTo>
                  <a:pt x="5763" y="4160"/>
                </a:lnTo>
                <a:lnTo>
                  <a:pt x="5767" y="4153"/>
                </a:lnTo>
                <a:lnTo>
                  <a:pt x="5773" y="4139"/>
                </a:lnTo>
                <a:lnTo>
                  <a:pt x="5778" y="4122"/>
                </a:lnTo>
                <a:lnTo>
                  <a:pt x="5783" y="4105"/>
                </a:lnTo>
                <a:lnTo>
                  <a:pt x="5785" y="4087"/>
                </a:lnTo>
                <a:lnTo>
                  <a:pt x="5786" y="4067"/>
                </a:lnTo>
                <a:lnTo>
                  <a:pt x="5787" y="4047"/>
                </a:lnTo>
                <a:lnTo>
                  <a:pt x="5787" y="4003"/>
                </a:lnTo>
                <a:lnTo>
                  <a:pt x="5787" y="4003"/>
                </a:lnTo>
                <a:lnTo>
                  <a:pt x="5786" y="3924"/>
                </a:lnTo>
                <a:lnTo>
                  <a:pt x="5786" y="3881"/>
                </a:lnTo>
                <a:lnTo>
                  <a:pt x="5787" y="3863"/>
                </a:lnTo>
                <a:lnTo>
                  <a:pt x="5788" y="3857"/>
                </a:lnTo>
                <a:lnTo>
                  <a:pt x="5789" y="3851"/>
                </a:lnTo>
                <a:lnTo>
                  <a:pt x="5790" y="3833"/>
                </a:lnTo>
                <a:lnTo>
                  <a:pt x="5787" y="3711"/>
                </a:lnTo>
                <a:lnTo>
                  <a:pt x="5787" y="3711"/>
                </a:lnTo>
                <a:lnTo>
                  <a:pt x="5785" y="3687"/>
                </a:lnTo>
                <a:lnTo>
                  <a:pt x="5783" y="3664"/>
                </a:lnTo>
                <a:lnTo>
                  <a:pt x="5778" y="3642"/>
                </a:lnTo>
                <a:lnTo>
                  <a:pt x="5773" y="3620"/>
                </a:lnTo>
                <a:lnTo>
                  <a:pt x="5767" y="3599"/>
                </a:lnTo>
                <a:lnTo>
                  <a:pt x="5760" y="3579"/>
                </a:lnTo>
                <a:lnTo>
                  <a:pt x="5751" y="3558"/>
                </a:lnTo>
                <a:lnTo>
                  <a:pt x="5742" y="3539"/>
                </a:lnTo>
                <a:lnTo>
                  <a:pt x="5731" y="3520"/>
                </a:lnTo>
                <a:lnTo>
                  <a:pt x="5719" y="3502"/>
                </a:lnTo>
                <a:lnTo>
                  <a:pt x="5707" y="3483"/>
                </a:lnTo>
                <a:lnTo>
                  <a:pt x="5694" y="3466"/>
                </a:lnTo>
                <a:lnTo>
                  <a:pt x="5679" y="3450"/>
                </a:lnTo>
                <a:lnTo>
                  <a:pt x="5665" y="3432"/>
                </a:lnTo>
                <a:lnTo>
                  <a:pt x="5649" y="3417"/>
                </a:lnTo>
                <a:lnTo>
                  <a:pt x="5632" y="3401"/>
                </a:lnTo>
                <a:lnTo>
                  <a:pt x="5615" y="3385"/>
                </a:lnTo>
                <a:lnTo>
                  <a:pt x="5596" y="3370"/>
                </a:lnTo>
                <a:lnTo>
                  <a:pt x="5578" y="3356"/>
                </a:lnTo>
                <a:lnTo>
                  <a:pt x="5559" y="3340"/>
                </a:lnTo>
                <a:lnTo>
                  <a:pt x="5519" y="3313"/>
                </a:lnTo>
                <a:lnTo>
                  <a:pt x="5476" y="3285"/>
                </a:lnTo>
                <a:lnTo>
                  <a:pt x="5432" y="3259"/>
                </a:lnTo>
                <a:lnTo>
                  <a:pt x="5386" y="3233"/>
                </a:lnTo>
                <a:lnTo>
                  <a:pt x="5340" y="3207"/>
                </a:lnTo>
                <a:lnTo>
                  <a:pt x="5292" y="3182"/>
                </a:lnTo>
                <a:lnTo>
                  <a:pt x="5196" y="3132"/>
                </a:lnTo>
                <a:lnTo>
                  <a:pt x="5100" y="3081"/>
                </a:lnTo>
                <a:lnTo>
                  <a:pt x="5052" y="3054"/>
                </a:lnTo>
                <a:lnTo>
                  <a:pt x="5005" y="3028"/>
                </a:lnTo>
                <a:lnTo>
                  <a:pt x="4960" y="2999"/>
                </a:lnTo>
                <a:lnTo>
                  <a:pt x="4916" y="2970"/>
                </a:lnTo>
                <a:lnTo>
                  <a:pt x="4874" y="2940"/>
                </a:lnTo>
                <a:lnTo>
                  <a:pt x="4853" y="2924"/>
                </a:lnTo>
                <a:lnTo>
                  <a:pt x="4833" y="2909"/>
                </a:lnTo>
                <a:lnTo>
                  <a:pt x="4814" y="2893"/>
                </a:lnTo>
                <a:lnTo>
                  <a:pt x="4795" y="2875"/>
                </a:lnTo>
                <a:lnTo>
                  <a:pt x="4778" y="2858"/>
                </a:lnTo>
                <a:lnTo>
                  <a:pt x="4760" y="2841"/>
                </a:lnTo>
                <a:lnTo>
                  <a:pt x="4744" y="2823"/>
                </a:lnTo>
                <a:lnTo>
                  <a:pt x="4728" y="2804"/>
                </a:lnTo>
                <a:lnTo>
                  <a:pt x="4713" y="2785"/>
                </a:lnTo>
                <a:lnTo>
                  <a:pt x="4699" y="2766"/>
                </a:lnTo>
                <a:lnTo>
                  <a:pt x="4686" y="2745"/>
                </a:lnTo>
                <a:lnTo>
                  <a:pt x="4673" y="2725"/>
                </a:lnTo>
                <a:lnTo>
                  <a:pt x="4662" y="2704"/>
                </a:lnTo>
                <a:lnTo>
                  <a:pt x="4652" y="2681"/>
                </a:lnTo>
                <a:lnTo>
                  <a:pt x="4652" y="2681"/>
                </a:lnTo>
                <a:lnTo>
                  <a:pt x="4645" y="2666"/>
                </a:lnTo>
                <a:lnTo>
                  <a:pt x="4639" y="2649"/>
                </a:lnTo>
                <a:lnTo>
                  <a:pt x="4627" y="2617"/>
                </a:lnTo>
                <a:lnTo>
                  <a:pt x="4619" y="2581"/>
                </a:lnTo>
                <a:lnTo>
                  <a:pt x="4612" y="2546"/>
                </a:lnTo>
                <a:lnTo>
                  <a:pt x="4608" y="2509"/>
                </a:lnTo>
                <a:lnTo>
                  <a:pt x="4606" y="2474"/>
                </a:lnTo>
                <a:lnTo>
                  <a:pt x="4606" y="2455"/>
                </a:lnTo>
                <a:lnTo>
                  <a:pt x="4606" y="2438"/>
                </a:lnTo>
                <a:lnTo>
                  <a:pt x="4607" y="2420"/>
                </a:lnTo>
                <a:lnTo>
                  <a:pt x="4609" y="2403"/>
                </a:lnTo>
                <a:lnTo>
                  <a:pt x="4609" y="2403"/>
                </a:lnTo>
                <a:close/>
                <a:moveTo>
                  <a:pt x="4" y="3428"/>
                </a:moveTo>
                <a:lnTo>
                  <a:pt x="4" y="3428"/>
                </a:lnTo>
                <a:lnTo>
                  <a:pt x="5" y="3402"/>
                </a:lnTo>
                <a:lnTo>
                  <a:pt x="8" y="3377"/>
                </a:lnTo>
                <a:lnTo>
                  <a:pt x="13" y="3353"/>
                </a:lnTo>
                <a:lnTo>
                  <a:pt x="19" y="3329"/>
                </a:lnTo>
                <a:lnTo>
                  <a:pt x="26" y="3307"/>
                </a:lnTo>
                <a:lnTo>
                  <a:pt x="36" y="3285"/>
                </a:lnTo>
                <a:lnTo>
                  <a:pt x="46" y="3264"/>
                </a:lnTo>
                <a:lnTo>
                  <a:pt x="57" y="3244"/>
                </a:lnTo>
                <a:lnTo>
                  <a:pt x="69" y="3225"/>
                </a:lnTo>
                <a:lnTo>
                  <a:pt x="84" y="3206"/>
                </a:lnTo>
                <a:lnTo>
                  <a:pt x="99" y="3188"/>
                </a:lnTo>
                <a:lnTo>
                  <a:pt x="115" y="3171"/>
                </a:lnTo>
                <a:lnTo>
                  <a:pt x="132" y="3154"/>
                </a:lnTo>
                <a:lnTo>
                  <a:pt x="150" y="3139"/>
                </a:lnTo>
                <a:lnTo>
                  <a:pt x="170" y="3124"/>
                </a:lnTo>
                <a:lnTo>
                  <a:pt x="190" y="3108"/>
                </a:lnTo>
                <a:lnTo>
                  <a:pt x="210" y="3094"/>
                </a:lnTo>
                <a:lnTo>
                  <a:pt x="232" y="3081"/>
                </a:lnTo>
                <a:lnTo>
                  <a:pt x="254" y="3067"/>
                </a:lnTo>
                <a:lnTo>
                  <a:pt x="278" y="3054"/>
                </a:lnTo>
                <a:lnTo>
                  <a:pt x="302" y="3042"/>
                </a:lnTo>
                <a:lnTo>
                  <a:pt x="327" y="3030"/>
                </a:lnTo>
                <a:lnTo>
                  <a:pt x="378" y="3006"/>
                </a:lnTo>
                <a:lnTo>
                  <a:pt x="431" y="2984"/>
                </a:lnTo>
                <a:lnTo>
                  <a:pt x="486" y="2962"/>
                </a:lnTo>
                <a:lnTo>
                  <a:pt x="543" y="2942"/>
                </a:lnTo>
                <a:lnTo>
                  <a:pt x="600" y="2921"/>
                </a:lnTo>
                <a:lnTo>
                  <a:pt x="715" y="2881"/>
                </a:lnTo>
                <a:lnTo>
                  <a:pt x="774" y="2861"/>
                </a:lnTo>
                <a:lnTo>
                  <a:pt x="832" y="2839"/>
                </a:lnTo>
                <a:lnTo>
                  <a:pt x="889" y="2817"/>
                </a:lnTo>
                <a:lnTo>
                  <a:pt x="945" y="2795"/>
                </a:lnTo>
                <a:lnTo>
                  <a:pt x="1000" y="2770"/>
                </a:lnTo>
                <a:lnTo>
                  <a:pt x="1052" y="2744"/>
                </a:lnTo>
                <a:lnTo>
                  <a:pt x="1077" y="2730"/>
                </a:lnTo>
                <a:lnTo>
                  <a:pt x="1103" y="2716"/>
                </a:lnTo>
                <a:lnTo>
                  <a:pt x="1127" y="2701"/>
                </a:lnTo>
                <a:lnTo>
                  <a:pt x="1151" y="2686"/>
                </a:lnTo>
                <a:lnTo>
                  <a:pt x="1173" y="2671"/>
                </a:lnTo>
                <a:lnTo>
                  <a:pt x="1196" y="2654"/>
                </a:lnTo>
                <a:lnTo>
                  <a:pt x="1217" y="2637"/>
                </a:lnTo>
                <a:lnTo>
                  <a:pt x="1238" y="2620"/>
                </a:lnTo>
                <a:lnTo>
                  <a:pt x="1257" y="2601"/>
                </a:lnTo>
                <a:lnTo>
                  <a:pt x="1276" y="2583"/>
                </a:lnTo>
                <a:lnTo>
                  <a:pt x="1293" y="2562"/>
                </a:lnTo>
                <a:lnTo>
                  <a:pt x="1310" y="2542"/>
                </a:lnTo>
                <a:lnTo>
                  <a:pt x="1326" y="2522"/>
                </a:lnTo>
                <a:lnTo>
                  <a:pt x="1340" y="2499"/>
                </a:lnTo>
                <a:lnTo>
                  <a:pt x="1353" y="2476"/>
                </a:lnTo>
                <a:lnTo>
                  <a:pt x="1366" y="2452"/>
                </a:lnTo>
                <a:lnTo>
                  <a:pt x="1366" y="2452"/>
                </a:lnTo>
                <a:lnTo>
                  <a:pt x="1375" y="2428"/>
                </a:lnTo>
                <a:lnTo>
                  <a:pt x="1383" y="2404"/>
                </a:lnTo>
                <a:lnTo>
                  <a:pt x="1388" y="2381"/>
                </a:lnTo>
                <a:lnTo>
                  <a:pt x="1391" y="2357"/>
                </a:lnTo>
                <a:lnTo>
                  <a:pt x="1392" y="2335"/>
                </a:lnTo>
                <a:lnTo>
                  <a:pt x="1390" y="2312"/>
                </a:lnTo>
                <a:lnTo>
                  <a:pt x="1387" y="2291"/>
                </a:lnTo>
                <a:lnTo>
                  <a:pt x="1382" y="2269"/>
                </a:lnTo>
                <a:lnTo>
                  <a:pt x="1375" y="2249"/>
                </a:lnTo>
                <a:lnTo>
                  <a:pt x="1366" y="2228"/>
                </a:lnTo>
                <a:lnTo>
                  <a:pt x="1355" y="2209"/>
                </a:lnTo>
                <a:lnTo>
                  <a:pt x="1343" y="2190"/>
                </a:lnTo>
                <a:lnTo>
                  <a:pt x="1329" y="2172"/>
                </a:lnTo>
                <a:lnTo>
                  <a:pt x="1314" y="2155"/>
                </a:lnTo>
                <a:lnTo>
                  <a:pt x="1298" y="2138"/>
                </a:lnTo>
                <a:lnTo>
                  <a:pt x="1280" y="2123"/>
                </a:lnTo>
                <a:lnTo>
                  <a:pt x="1280" y="2123"/>
                </a:lnTo>
                <a:lnTo>
                  <a:pt x="1259" y="2105"/>
                </a:lnTo>
                <a:lnTo>
                  <a:pt x="1239" y="2086"/>
                </a:lnTo>
                <a:lnTo>
                  <a:pt x="1220" y="2066"/>
                </a:lnTo>
                <a:lnTo>
                  <a:pt x="1202" y="2045"/>
                </a:lnTo>
                <a:lnTo>
                  <a:pt x="1185" y="2024"/>
                </a:lnTo>
                <a:lnTo>
                  <a:pt x="1167" y="2001"/>
                </a:lnTo>
                <a:lnTo>
                  <a:pt x="1151" y="1979"/>
                </a:lnTo>
                <a:lnTo>
                  <a:pt x="1136" y="1955"/>
                </a:lnTo>
                <a:lnTo>
                  <a:pt x="1119" y="1931"/>
                </a:lnTo>
                <a:lnTo>
                  <a:pt x="1105" y="1905"/>
                </a:lnTo>
                <a:lnTo>
                  <a:pt x="1074" y="1851"/>
                </a:lnTo>
                <a:lnTo>
                  <a:pt x="1045" y="1795"/>
                </a:lnTo>
                <a:lnTo>
                  <a:pt x="1015" y="1735"/>
                </a:lnTo>
                <a:lnTo>
                  <a:pt x="1015" y="1735"/>
                </a:lnTo>
                <a:lnTo>
                  <a:pt x="1001" y="1735"/>
                </a:lnTo>
                <a:lnTo>
                  <a:pt x="985" y="1735"/>
                </a:lnTo>
                <a:lnTo>
                  <a:pt x="971" y="1733"/>
                </a:lnTo>
                <a:lnTo>
                  <a:pt x="957" y="1731"/>
                </a:lnTo>
                <a:lnTo>
                  <a:pt x="943" y="1729"/>
                </a:lnTo>
                <a:lnTo>
                  <a:pt x="929" y="1725"/>
                </a:lnTo>
                <a:lnTo>
                  <a:pt x="916" y="1721"/>
                </a:lnTo>
                <a:lnTo>
                  <a:pt x="902" y="1716"/>
                </a:lnTo>
                <a:lnTo>
                  <a:pt x="889" y="1711"/>
                </a:lnTo>
                <a:lnTo>
                  <a:pt x="877" y="1705"/>
                </a:lnTo>
                <a:lnTo>
                  <a:pt x="865" y="1698"/>
                </a:lnTo>
                <a:lnTo>
                  <a:pt x="852" y="1691"/>
                </a:lnTo>
                <a:lnTo>
                  <a:pt x="829" y="1674"/>
                </a:lnTo>
                <a:lnTo>
                  <a:pt x="806" y="1656"/>
                </a:lnTo>
                <a:lnTo>
                  <a:pt x="786" y="1635"/>
                </a:lnTo>
                <a:lnTo>
                  <a:pt x="765" y="1613"/>
                </a:lnTo>
                <a:lnTo>
                  <a:pt x="747" y="1590"/>
                </a:lnTo>
                <a:lnTo>
                  <a:pt x="731" y="1565"/>
                </a:lnTo>
                <a:lnTo>
                  <a:pt x="715" y="1539"/>
                </a:lnTo>
                <a:lnTo>
                  <a:pt x="701" y="1513"/>
                </a:lnTo>
                <a:lnTo>
                  <a:pt x="689" y="1485"/>
                </a:lnTo>
                <a:lnTo>
                  <a:pt x="679" y="1456"/>
                </a:lnTo>
                <a:lnTo>
                  <a:pt x="669" y="1429"/>
                </a:lnTo>
                <a:lnTo>
                  <a:pt x="662" y="1400"/>
                </a:lnTo>
                <a:lnTo>
                  <a:pt x="657" y="1372"/>
                </a:lnTo>
                <a:lnTo>
                  <a:pt x="654" y="1343"/>
                </a:lnTo>
                <a:lnTo>
                  <a:pt x="652" y="1314"/>
                </a:lnTo>
                <a:lnTo>
                  <a:pt x="653" y="1288"/>
                </a:lnTo>
                <a:lnTo>
                  <a:pt x="655" y="1260"/>
                </a:lnTo>
                <a:lnTo>
                  <a:pt x="660" y="1235"/>
                </a:lnTo>
                <a:lnTo>
                  <a:pt x="663" y="1222"/>
                </a:lnTo>
                <a:lnTo>
                  <a:pt x="667" y="1210"/>
                </a:lnTo>
                <a:lnTo>
                  <a:pt x="671" y="1199"/>
                </a:lnTo>
                <a:lnTo>
                  <a:pt x="677" y="1187"/>
                </a:lnTo>
                <a:lnTo>
                  <a:pt x="682" y="1175"/>
                </a:lnTo>
                <a:lnTo>
                  <a:pt x="688" y="1165"/>
                </a:lnTo>
                <a:lnTo>
                  <a:pt x="695" y="1155"/>
                </a:lnTo>
                <a:lnTo>
                  <a:pt x="702" y="1145"/>
                </a:lnTo>
                <a:lnTo>
                  <a:pt x="710" y="1135"/>
                </a:lnTo>
                <a:lnTo>
                  <a:pt x="718" y="1126"/>
                </a:lnTo>
                <a:lnTo>
                  <a:pt x="728" y="1118"/>
                </a:lnTo>
                <a:lnTo>
                  <a:pt x="737" y="1111"/>
                </a:lnTo>
                <a:lnTo>
                  <a:pt x="747" y="1104"/>
                </a:lnTo>
                <a:lnTo>
                  <a:pt x="758" y="1097"/>
                </a:lnTo>
                <a:lnTo>
                  <a:pt x="771" y="1090"/>
                </a:lnTo>
                <a:lnTo>
                  <a:pt x="783" y="1085"/>
                </a:lnTo>
                <a:lnTo>
                  <a:pt x="783" y="1085"/>
                </a:lnTo>
                <a:lnTo>
                  <a:pt x="829" y="1067"/>
                </a:lnTo>
                <a:lnTo>
                  <a:pt x="829" y="1067"/>
                </a:lnTo>
                <a:lnTo>
                  <a:pt x="828" y="1015"/>
                </a:lnTo>
                <a:lnTo>
                  <a:pt x="828" y="1015"/>
                </a:lnTo>
                <a:lnTo>
                  <a:pt x="829" y="983"/>
                </a:lnTo>
                <a:lnTo>
                  <a:pt x="830" y="952"/>
                </a:lnTo>
                <a:lnTo>
                  <a:pt x="832" y="922"/>
                </a:lnTo>
                <a:lnTo>
                  <a:pt x="834" y="892"/>
                </a:lnTo>
                <a:lnTo>
                  <a:pt x="837" y="863"/>
                </a:lnTo>
                <a:lnTo>
                  <a:pt x="841" y="833"/>
                </a:lnTo>
                <a:lnTo>
                  <a:pt x="845" y="804"/>
                </a:lnTo>
                <a:lnTo>
                  <a:pt x="851" y="777"/>
                </a:lnTo>
                <a:lnTo>
                  <a:pt x="856" y="749"/>
                </a:lnTo>
                <a:lnTo>
                  <a:pt x="864" y="722"/>
                </a:lnTo>
                <a:lnTo>
                  <a:pt x="870" y="696"/>
                </a:lnTo>
                <a:lnTo>
                  <a:pt x="878" y="669"/>
                </a:lnTo>
                <a:lnTo>
                  <a:pt x="886" y="644"/>
                </a:lnTo>
                <a:lnTo>
                  <a:pt x="895" y="619"/>
                </a:lnTo>
                <a:lnTo>
                  <a:pt x="904" y="595"/>
                </a:lnTo>
                <a:lnTo>
                  <a:pt x="915" y="570"/>
                </a:lnTo>
                <a:lnTo>
                  <a:pt x="925" y="547"/>
                </a:lnTo>
                <a:lnTo>
                  <a:pt x="936" y="524"/>
                </a:lnTo>
                <a:lnTo>
                  <a:pt x="947" y="502"/>
                </a:lnTo>
                <a:lnTo>
                  <a:pt x="960" y="479"/>
                </a:lnTo>
                <a:lnTo>
                  <a:pt x="973" y="458"/>
                </a:lnTo>
                <a:lnTo>
                  <a:pt x="985" y="436"/>
                </a:lnTo>
                <a:lnTo>
                  <a:pt x="1000" y="416"/>
                </a:lnTo>
                <a:lnTo>
                  <a:pt x="1014" y="396"/>
                </a:lnTo>
                <a:lnTo>
                  <a:pt x="1028" y="377"/>
                </a:lnTo>
                <a:lnTo>
                  <a:pt x="1042" y="358"/>
                </a:lnTo>
                <a:lnTo>
                  <a:pt x="1059" y="339"/>
                </a:lnTo>
                <a:lnTo>
                  <a:pt x="1074" y="321"/>
                </a:lnTo>
                <a:lnTo>
                  <a:pt x="1091" y="303"/>
                </a:lnTo>
                <a:lnTo>
                  <a:pt x="1107" y="286"/>
                </a:lnTo>
                <a:lnTo>
                  <a:pt x="1124" y="270"/>
                </a:lnTo>
                <a:lnTo>
                  <a:pt x="1142" y="253"/>
                </a:lnTo>
                <a:lnTo>
                  <a:pt x="1177" y="223"/>
                </a:lnTo>
                <a:lnTo>
                  <a:pt x="1215" y="194"/>
                </a:lnTo>
                <a:lnTo>
                  <a:pt x="1253" y="167"/>
                </a:lnTo>
                <a:lnTo>
                  <a:pt x="1293" y="142"/>
                </a:lnTo>
                <a:lnTo>
                  <a:pt x="1334" y="119"/>
                </a:lnTo>
                <a:lnTo>
                  <a:pt x="1376" y="99"/>
                </a:lnTo>
                <a:lnTo>
                  <a:pt x="1419" y="79"/>
                </a:lnTo>
                <a:lnTo>
                  <a:pt x="1463" y="63"/>
                </a:lnTo>
                <a:lnTo>
                  <a:pt x="1508" y="48"/>
                </a:lnTo>
                <a:lnTo>
                  <a:pt x="1553" y="36"/>
                </a:lnTo>
                <a:lnTo>
                  <a:pt x="1598" y="24"/>
                </a:lnTo>
                <a:lnTo>
                  <a:pt x="1644" y="15"/>
                </a:lnTo>
                <a:lnTo>
                  <a:pt x="1691" y="9"/>
                </a:lnTo>
                <a:lnTo>
                  <a:pt x="1737" y="4"/>
                </a:lnTo>
                <a:lnTo>
                  <a:pt x="1784" y="1"/>
                </a:lnTo>
                <a:lnTo>
                  <a:pt x="1831" y="0"/>
                </a:lnTo>
                <a:lnTo>
                  <a:pt x="1878" y="1"/>
                </a:lnTo>
                <a:lnTo>
                  <a:pt x="1925" y="4"/>
                </a:lnTo>
                <a:lnTo>
                  <a:pt x="1972" y="9"/>
                </a:lnTo>
                <a:lnTo>
                  <a:pt x="2018" y="15"/>
                </a:lnTo>
                <a:lnTo>
                  <a:pt x="2064" y="24"/>
                </a:lnTo>
                <a:lnTo>
                  <a:pt x="2110" y="36"/>
                </a:lnTo>
                <a:lnTo>
                  <a:pt x="2155" y="48"/>
                </a:lnTo>
                <a:lnTo>
                  <a:pt x="2199" y="63"/>
                </a:lnTo>
                <a:lnTo>
                  <a:pt x="2243" y="79"/>
                </a:lnTo>
                <a:lnTo>
                  <a:pt x="2286" y="99"/>
                </a:lnTo>
                <a:lnTo>
                  <a:pt x="2327" y="119"/>
                </a:lnTo>
                <a:lnTo>
                  <a:pt x="2368" y="142"/>
                </a:lnTo>
                <a:lnTo>
                  <a:pt x="2408" y="167"/>
                </a:lnTo>
                <a:lnTo>
                  <a:pt x="2447" y="194"/>
                </a:lnTo>
                <a:lnTo>
                  <a:pt x="2484" y="223"/>
                </a:lnTo>
                <a:lnTo>
                  <a:pt x="2521" y="253"/>
                </a:lnTo>
                <a:lnTo>
                  <a:pt x="2538" y="270"/>
                </a:lnTo>
                <a:lnTo>
                  <a:pt x="2554" y="286"/>
                </a:lnTo>
                <a:lnTo>
                  <a:pt x="2572" y="303"/>
                </a:lnTo>
                <a:lnTo>
                  <a:pt x="2587" y="321"/>
                </a:lnTo>
                <a:lnTo>
                  <a:pt x="2603" y="339"/>
                </a:lnTo>
                <a:lnTo>
                  <a:pt x="2619" y="358"/>
                </a:lnTo>
                <a:lnTo>
                  <a:pt x="2634" y="377"/>
                </a:lnTo>
                <a:lnTo>
                  <a:pt x="2648" y="396"/>
                </a:lnTo>
                <a:lnTo>
                  <a:pt x="2663" y="416"/>
                </a:lnTo>
                <a:lnTo>
                  <a:pt x="2676" y="436"/>
                </a:lnTo>
                <a:lnTo>
                  <a:pt x="2689" y="458"/>
                </a:lnTo>
                <a:lnTo>
                  <a:pt x="2702" y="479"/>
                </a:lnTo>
                <a:lnTo>
                  <a:pt x="2714" y="502"/>
                </a:lnTo>
                <a:lnTo>
                  <a:pt x="2726" y="524"/>
                </a:lnTo>
                <a:lnTo>
                  <a:pt x="2736" y="547"/>
                </a:lnTo>
                <a:lnTo>
                  <a:pt x="2748" y="570"/>
                </a:lnTo>
                <a:lnTo>
                  <a:pt x="2757" y="595"/>
                </a:lnTo>
                <a:lnTo>
                  <a:pt x="2767" y="619"/>
                </a:lnTo>
                <a:lnTo>
                  <a:pt x="2775" y="644"/>
                </a:lnTo>
                <a:lnTo>
                  <a:pt x="2784" y="669"/>
                </a:lnTo>
                <a:lnTo>
                  <a:pt x="2792" y="696"/>
                </a:lnTo>
                <a:lnTo>
                  <a:pt x="2799" y="722"/>
                </a:lnTo>
                <a:lnTo>
                  <a:pt x="2805" y="749"/>
                </a:lnTo>
                <a:lnTo>
                  <a:pt x="2811" y="777"/>
                </a:lnTo>
                <a:lnTo>
                  <a:pt x="2816" y="804"/>
                </a:lnTo>
                <a:lnTo>
                  <a:pt x="2820" y="833"/>
                </a:lnTo>
                <a:lnTo>
                  <a:pt x="2824" y="863"/>
                </a:lnTo>
                <a:lnTo>
                  <a:pt x="2827" y="892"/>
                </a:lnTo>
                <a:lnTo>
                  <a:pt x="2830" y="922"/>
                </a:lnTo>
                <a:lnTo>
                  <a:pt x="2832" y="952"/>
                </a:lnTo>
                <a:lnTo>
                  <a:pt x="2833" y="983"/>
                </a:lnTo>
                <a:lnTo>
                  <a:pt x="2833" y="1015"/>
                </a:lnTo>
                <a:lnTo>
                  <a:pt x="2833" y="1015"/>
                </a:lnTo>
                <a:lnTo>
                  <a:pt x="2832" y="1067"/>
                </a:lnTo>
                <a:lnTo>
                  <a:pt x="2832" y="1067"/>
                </a:lnTo>
                <a:lnTo>
                  <a:pt x="2879" y="1085"/>
                </a:lnTo>
                <a:lnTo>
                  <a:pt x="2879" y="1085"/>
                </a:lnTo>
                <a:lnTo>
                  <a:pt x="2892" y="1090"/>
                </a:lnTo>
                <a:lnTo>
                  <a:pt x="2903" y="1097"/>
                </a:lnTo>
                <a:lnTo>
                  <a:pt x="2914" y="1104"/>
                </a:lnTo>
                <a:lnTo>
                  <a:pt x="2924" y="1111"/>
                </a:lnTo>
                <a:lnTo>
                  <a:pt x="2935" y="1118"/>
                </a:lnTo>
                <a:lnTo>
                  <a:pt x="2944" y="1126"/>
                </a:lnTo>
                <a:lnTo>
                  <a:pt x="2952" y="1135"/>
                </a:lnTo>
                <a:lnTo>
                  <a:pt x="2960" y="1145"/>
                </a:lnTo>
                <a:lnTo>
                  <a:pt x="2967" y="1155"/>
                </a:lnTo>
                <a:lnTo>
                  <a:pt x="2973" y="1165"/>
                </a:lnTo>
                <a:lnTo>
                  <a:pt x="2980" y="1175"/>
                </a:lnTo>
                <a:lnTo>
                  <a:pt x="2986" y="1187"/>
                </a:lnTo>
                <a:lnTo>
                  <a:pt x="2990" y="1199"/>
                </a:lnTo>
                <a:lnTo>
                  <a:pt x="2995" y="1210"/>
                </a:lnTo>
                <a:lnTo>
                  <a:pt x="2998" y="1222"/>
                </a:lnTo>
                <a:lnTo>
                  <a:pt x="3001" y="1235"/>
                </a:lnTo>
                <a:lnTo>
                  <a:pt x="3006" y="1260"/>
                </a:lnTo>
                <a:lnTo>
                  <a:pt x="3009" y="1288"/>
                </a:lnTo>
                <a:lnTo>
                  <a:pt x="3009" y="1314"/>
                </a:lnTo>
                <a:lnTo>
                  <a:pt x="3008" y="1343"/>
                </a:lnTo>
                <a:lnTo>
                  <a:pt x="3005" y="1372"/>
                </a:lnTo>
                <a:lnTo>
                  <a:pt x="2999" y="1400"/>
                </a:lnTo>
                <a:lnTo>
                  <a:pt x="2992" y="1429"/>
                </a:lnTo>
                <a:lnTo>
                  <a:pt x="2984" y="1456"/>
                </a:lnTo>
                <a:lnTo>
                  <a:pt x="2972" y="1485"/>
                </a:lnTo>
                <a:lnTo>
                  <a:pt x="2960" y="1513"/>
                </a:lnTo>
                <a:lnTo>
                  <a:pt x="2947" y="1539"/>
                </a:lnTo>
                <a:lnTo>
                  <a:pt x="2932" y="1565"/>
                </a:lnTo>
                <a:lnTo>
                  <a:pt x="2914" y="1590"/>
                </a:lnTo>
                <a:lnTo>
                  <a:pt x="2896" y="1613"/>
                </a:lnTo>
                <a:lnTo>
                  <a:pt x="2876" y="1635"/>
                </a:lnTo>
                <a:lnTo>
                  <a:pt x="2855" y="1656"/>
                </a:lnTo>
                <a:lnTo>
                  <a:pt x="2833" y="1674"/>
                </a:lnTo>
                <a:lnTo>
                  <a:pt x="2810" y="1691"/>
                </a:lnTo>
                <a:lnTo>
                  <a:pt x="2798" y="1698"/>
                </a:lnTo>
                <a:lnTo>
                  <a:pt x="2784" y="1705"/>
                </a:lnTo>
                <a:lnTo>
                  <a:pt x="2772" y="1711"/>
                </a:lnTo>
                <a:lnTo>
                  <a:pt x="2759" y="1716"/>
                </a:lnTo>
                <a:lnTo>
                  <a:pt x="2746" y="1721"/>
                </a:lnTo>
                <a:lnTo>
                  <a:pt x="2732" y="1725"/>
                </a:lnTo>
                <a:lnTo>
                  <a:pt x="2719" y="1729"/>
                </a:lnTo>
                <a:lnTo>
                  <a:pt x="2705" y="1731"/>
                </a:lnTo>
                <a:lnTo>
                  <a:pt x="2690" y="1733"/>
                </a:lnTo>
                <a:lnTo>
                  <a:pt x="2676" y="1735"/>
                </a:lnTo>
                <a:lnTo>
                  <a:pt x="2662" y="1735"/>
                </a:lnTo>
                <a:lnTo>
                  <a:pt x="2646" y="1735"/>
                </a:lnTo>
                <a:lnTo>
                  <a:pt x="2646" y="1735"/>
                </a:lnTo>
                <a:lnTo>
                  <a:pt x="2617" y="1795"/>
                </a:lnTo>
                <a:lnTo>
                  <a:pt x="2588" y="1850"/>
                </a:lnTo>
                <a:lnTo>
                  <a:pt x="2558" y="1903"/>
                </a:lnTo>
                <a:lnTo>
                  <a:pt x="2543" y="1929"/>
                </a:lnTo>
                <a:lnTo>
                  <a:pt x="2528" y="1953"/>
                </a:lnTo>
                <a:lnTo>
                  <a:pt x="2512" y="1977"/>
                </a:lnTo>
                <a:lnTo>
                  <a:pt x="2496" y="1999"/>
                </a:lnTo>
                <a:lnTo>
                  <a:pt x="2480" y="2022"/>
                </a:lnTo>
                <a:lnTo>
                  <a:pt x="2462" y="2043"/>
                </a:lnTo>
                <a:lnTo>
                  <a:pt x="2444" y="2064"/>
                </a:lnTo>
                <a:lnTo>
                  <a:pt x="2426" y="2083"/>
                </a:lnTo>
                <a:lnTo>
                  <a:pt x="2406" y="2101"/>
                </a:lnTo>
                <a:lnTo>
                  <a:pt x="2386" y="2120"/>
                </a:lnTo>
                <a:lnTo>
                  <a:pt x="2386" y="2120"/>
                </a:lnTo>
                <a:lnTo>
                  <a:pt x="2368" y="2135"/>
                </a:lnTo>
                <a:lnTo>
                  <a:pt x="2352" y="2152"/>
                </a:lnTo>
                <a:lnTo>
                  <a:pt x="2337" y="2169"/>
                </a:lnTo>
                <a:lnTo>
                  <a:pt x="2323" y="2186"/>
                </a:lnTo>
                <a:lnTo>
                  <a:pt x="2311" y="2205"/>
                </a:lnTo>
                <a:lnTo>
                  <a:pt x="2301" y="2223"/>
                </a:lnTo>
                <a:lnTo>
                  <a:pt x="2292" y="2243"/>
                </a:lnTo>
                <a:lnTo>
                  <a:pt x="2284" y="2263"/>
                </a:lnTo>
                <a:lnTo>
                  <a:pt x="2279" y="2284"/>
                </a:lnTo>
                <a:lnTo>
                  <a:pt x="2275" y="2306"/>
                </a:lnTo>
                <a:lnTo>
                  <a:pt x="2273" y="2327"/>
                </a:lnTo>
                <a:lnTo>
                  <a:pt x="2274" y="2350"/>
                </a:lnTo>
                <a:lnTo>
                  <a:pt x="2276" y="2372"/>
                </a:lnTo>
                <a:lnTo>
                  <a:pt x="2281" y="2396"/>
                </a:lnTo>
                <a:lnTo>
                  <a:pt x="2289" y="2419"/>
                </a:lnTo>
                <a:lnTo>
                  <a:pt x="2299" y="2444"/>
                </a:lnTo>
                <a:lnTo>
                  <a:pt x="2299" y="2444"/>
                </a:lnTo>
                <a:lnTo>
                  <a:pt x="2310" y="2468"/>
                </a:lnTo>
                <a:lnTo>
                  <a:pt x="2323" y="2491"/>
                </a:lnTo>
                <a:lnTo>
                  <a:pt x="2337" y="2513"/>
                </a:lnTo>
                <a:lnTo>
                  <a:pt x="2352" y="2536"/>
                </a:lnTo>
                <a:lnTo>
                  <a:pt x="2368" y="2556"/>
                </a:lnTo>
                <a:lnTo>
                  <a:pt x="2386" y="2577"/>
                </a:lnTo>
                <a:lnTo>
                  <a:pt x="2404" y="2595"/>
                </a:lnTo>
                <a:lnTo>
                  <a:pt x="2424" y="2615"/>
                </a:lnTo>
                <a:lnTo>
                  <a:pt x="2444" y="2632"/>
                </a:lnTo>
                <a:lnTo>
                  <a:pt x="2465" y="2649"/>
                </a:lnTo>
                <a:lnTo>
                  <a:pt x="2487" y="2666"/>
                </a:lnTo>
                <a:lnTo>
                  <a:pt x="2509" y="2682"/>
                </a:lnTo>
                <a:lnTo>
                  <a:pt x="2533" y="2697"/>
                </a:lnTo>
                <a:lnTo>
                  <a:pt x="2557" y="2712"/>
                </a:lnTo>
                <a:lnTo>
                  <a:pt x="2582" y="2726"/>
                </a:lnTo>
                <a:lnTo>
                  <a:pt x="2608" y="2740"/>
                </a:lnTo>
                <a:lnTo>
                  <a:pt x="2634" y="2754"/>
                </a:lnTo>
                <a:lnTo>
                  <a:pt x="2661" y="2767"/>
                </a:lnTo>
                <a:lnTo>
                  <a:pt x="2715" y="2791"/>
                </a:lnTo>
                <a:lnTo>
                  <a:pt x="2770" y="2815"/>
                </a:lnTo>
                <a:lnTo>
                  <a:pt x="2827" y="2837"/>
                </a:lnTo>
                <a:lnTo>
                  <a:pt x="2886" y="2859"/>
                </a:lnTo>
                <a:lnTo>
                  <a:pt x="2944" y="2879"/>
                </a:lnTo>
                <a:lnTo>
                  <a:pt x="3060" y="2920"/>
                </a:lnTo>
                <a:lnTo>
                  <a:pt x="3118" y="2941"/>
                </a:lnTo>
                <a:lnTo>
                  <a:pt x="3174" y="2962"/>
                </a:lnTo>
                <a:lnTo>
                  <a:pt x="3229" y="2984"/>
                </a:lnTo>
                <a:lnTo>
                  <a:pt x="3282" y="3005"/>
                </a:lnTo>
                <a:lnTo>
                  <a:pt x="3333" y="3029"/>
                </a:lnTo>
                <a:lnTo>
                  <a:pt x="3359" y="3041"/>
                </a:lnTo>
                <a:lnTo>
                  <a:pt x="3382" y="3054"/>
                </a:lnTo>
                <a:lnTo>
                  <a:pt x="3406" y="3066"/>
                </a:lnTo>
                <a:lnTo>
                  <a:pt x="3428" y="3080"/>
                </a:lnTo>
                <a:lnTo>
                  <a:pt x="3451" y="3094"/>
                </a:lnTo>
                <a:lnTo>
                  <a:pt x="3471" y="3108"/>
                </a:lnTo>
                <a:lnTo>
                  <a:pt x="3492" y="3123"/>
                </a:lnTo>
                <a:lnTo>
                  <a:pt x="3511" y="3138"/>
                </a:lnTo>
                <a:lnTo>
                  <a:pt x="3530" y="3154"/>
                </a:lnTo>
                <a:lnTo>
                  <a:pt x="3546" y="3171"/>
                </a:lnTo>
                <a:lnTo>
                  <a:pt x="3562" y="3188"/>
                </a:lnTo>
                <a:lnTo>
                  <a:pt x="3578" y="3206"/>
                </a:lnTo>
                <a:lnTo>
                  <a:pt x="3592" y="3225"/>
                </a:lnTo>
                <a:lnTo>
                  <a:pt x="3604" y="3244"/>
                </a:lnTo>
                <a:lnTo>
                  <a:pt x="3615" y="3264"/>
                </a:lnTo>
                <a:lnTo>
                  <a:pt x="3627" y="3285"/>
                </a:lnTo>
                <a:lnTo>
                  <a:pt x="3635" y="3307"/>
                </a:lnTo>
                <a:lnTo>
                  <a:pt x="3643" y="3329"/>
                </a:lnTo>
                <a:lnTo>
                  <a:pt x="3649" y="3353"/>
                </a:lnTo>
                <a:lnTo>
                  <a:pt x="3653" y="3377"/>
                </a:lnTo>
                <a:lnTo>
                  <a:pt x="3656" y="3402"/>
                </a:lnTo>
                <a:lnTo>
                  <a:pt x="3658" y="3428"/>
                </a:lnTo>
                <a:lnTo>
                  <a:pt x="3658" y="3428"/>
                </a:lnTo>
                <a:lnTo>
                  <a:pt x="3660" y="3526"/>
                </a:lnTo>
                <a:lnTo>
                  <a:pt x="3661" y="3599"/>
                </a:lnTo>
                <a:lnTo>
                  <a:pt x="3661" y="3655"/>
                </a:lnTo>
                <a:lnTo>
                  <a:pt x="3660" y="3704"/>
                </a:lnTo>
                <a:lnTo>
                  <a:pt x="3658" y="3809"/>
                </a:lnTo>
                <a:lnTo>
                  <a:pt x="3657" y="3881"/>
                </a:lnTo>
                <a:lnTo>
                  <a:pt x="3658" y="3979"/>
                </a:lnTo>
                <a:lnTo>
                  <a:pt x="3658" y="3979"/>
                </a:lnTo>
                <a:lnTo>
                  <a:pt x="3658" y="4028"/>
                </a:lnTo>
                <a:lnTo>
                  <a:pt x="3657" y="4051"/>
                </a:lnTo>
                <a:lnTo>
                  <a:pt x="3656" y="4072"/>
                </a:lnTo>
                <a:lnTo>
                  <a:pt x="3654" y="4093"/>
                </a:lnTo>
                <a:lnTo>
                  <a:pt x="3650" y="4112"/>
                </a:lnTo>
                <a:lnTo>
                  <a:pt x="3644" y="4131"/>
                </a:lnTo>
                <a:lnTo>
                  <a:pt x="3641" y="4139"/>
                </a:lnTo>
                <a:lnTo>
                  <a:pt x="3637" y="4147"/>
                </a:lnTo>
                <a:lnTo>
                  <a:pt x="3632" y="4154"/>
                </a:lnTo>
                <a:lnTo>
                  <a:pt x="3627" y="4161"/>
                </a:lnTo>
                <a:lnTo>
                  <a:pt x="3621" y="4168"/>
                </a:lnTo>
                <a:lnTo>
                  <a:pt x="3614" y="4175"/>
                </a:lnTo>
                <a:lnTo>
                  <a:pt x="3607" y="4180"/>
                </a:lnTo>
                <a:lnTo>
                  <a:pt x="3599" y="4186"/>
                </a:lnTo>
                <a:lnTo>
                  <a:pt x="3590" y="4191"/>
                </a:lnTo>
                <a:lnTo>
                  <a:pt x="3581" y="4195"/>
                </a:lnTo>
                <a:lnTo>
                  <a:pt x="3570" y="4199"/>
                </a:lnTo>
                <a:lnTo>
                  <a:pt x="3559" y="4202"/>
                </a:lnTo>
                <a:lnTo>
                  <a:pt x="3547" y="4205"/>
                </a:lnTo>
                <a:lnTo>
                  <a:pt x="3534" y="4208"/>
                </a:lnTo>
                <a:lnTo>
                  <a:pt x="3519" y="4210"/>
                </a:lnTo>
                <a:lnTo>
                  <a:pt x="3504" y="4211"/>
                </a:lnTo>
                <a:lnTo>
                  <a:pt x="3471" y="4212"/>
                </a:lnTo>
                <a:lnTo>
                  <a:pt x="3471" y="4212"/>
                </a:lnTo>
                <a:lnTo>
                  <a:pt x="191" y="4212"/>
                </a:lnTo>
                <a:lnTo>
                  <a:pt x="191" y="4212"/>
                </a:lnTo>
                <a:lnTo>
                  <a:pt x="157" y="4211"/>
                </a:lnTo>
                <a:lnTo>
                  <a:pt x="142" y="4210"/>
                </a:lnTo>
                <a:lnTo>
                  <a:pt x="129" y="4208"/>
                </a:lnTo>
                <a:lnTo>
                  <a:pt x="115" y="4205"/>
                </a:lnTo>
                <a:lnTo>
                  <a:pt x="103" y="4202"/>
                </a:lnTo>
                <a:lnTo>
                  <a:pt x="92" y="4199"/>
                </a:lnTo>
                <a:lnTo>
                  <a:pt x="81" y="4195"/>
                </a:lnTo>
                <a:lnTo>
                  <a:pt x="71" y="4191"/>
                </a:lnTo>
                <a:lnTo>
                  <a:pt x="63" y="4186"/>
                </a:lnTo>
                <a:lnTo>
                  <a:pt x="55" y="4180"/>
                </a:lnTo>
                <a:lnTo>
                  <a:pt x="48" y="4175"/>
                </a:lnTo>
                <a:lnTo>
                  <a:pt x="41" y="4167"/>
                </a:lnTo>
                <a:lnTo>
                  <a:pt x="36" y="4161"/>
                </a:lnTo>
                <a:lnTo>
                  <a:pt x="29" y="4154"/>
                </a:lnTo>
                <a:lnTo>
                  <a:pt x="25" y="4146"/>
                </a:lnTo>
                <a:lnTo>
                  <a:pt x="21" y="4139"/>
                </a:lnTo>
                <a:lnTo>
                  <a:pt x="17" y="4131"/>
                </a:lnTo>
                <a:lnTo>
                  <a:pt x="12" y="4112"/>
                </a:lnTo>
                <a:lnTo>
                  <a:pt x="8" y="4093"/>
                </a:lnTo>
                <a:lnTo>
                  <a:pt x="6" y="4072"/>
                </a:lnTo>
                <a:lnTo>
                  <a:pt x="4" y="4051"/>
                </a:lnTo>
                <a:lnTo>
                  <a:pt x="4" y="4028"/>
                </a:lnTo>
                <a:lnTo>
                  <a:pt x="4" y="3979"/>
                </a:lnTo>
                <a:lnTo>
                  <a:pt x="4" y="3979"/>
                </a:lnTo>
                <a:lnTo>
                  <a:pt x="4" y="3881"/>
                </a:lnTo>
                <a:lnTo>
                  <a:pt x="4" y="3809"/>
                </a:lnTo>
                <a:lnTo>
                  <a:pt x="1" y="3704"/>
                </a:lnTo>
                <a:lnTo>
                  <a:pt x="1" y="3656"/>
                </a:lnTo>
                <a:lnTo>
                  <a:pt x="0" y="3599"/>
                </a:lnTo>
                <a:lnTo>
                  <a:pt x="1" y="3526"/>
                </a:lnTo>
                <a:lnTo>
                  <a:pt x="4" y="3428"/>
                </a:lnTo>
                <a:lnTo>
                  <a:pt x="4" y="34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97650DF-1A34-45DF-9A47-8147D53C8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8290" y="3969142"/>
            <a:ext cx="661641" cy="751624"/>
          </a:xfrm>
          <a:prstGeom prst="rect">
            <a:avLst/>
          </a:prstGeom>
        </p:spPr>
      </p:pic>
      <p:sp>
        <p:nvSpPr>
          <p:cNvPr id="20" name="Freeform 27">
            <a:extLst>
              <a:ext uri="{FF2B5EF4-FFF2-40B4-BE49-F238E27FC236}">
                <a16:creationId xmlns:a16="http://schemas.microsoft.com/office/drawing/2014/main" id="{13B29A40-FFF1-4E36-8B9C-9EA912ABFA2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93028" y="2186977"/>
            <a:ext cx="792163" cy="428625"/>
          </a:xfrm>
          <a:custGeom>
            <a:avLst/>
            <a:gdLst>
              <a:gd name="T0" fmla="*/ 4738 w 4994"/>
              <a:gd name="T1" fmla="*/ 1593 h 2696"/>
              <a:gd name="T2" fmla="*/ 4627 w 4994"/>
              <a:gd name="T3" fmla="*/ 1386 h 2696"/>
              <a:gd name="T4" fmla="*/ 4415 w 4994"/>
              <a:gd name="T5" fmla="*/ 898 h 2696"/>
              <a:gd name="T6" fmla="*/ 4027 w 4994"/>
              <a:gd name="T7" fmla="*/ 448 h 2696"/>
              <a:gd name="T8" fmla="*/ 3540 w 4994"/>
              <a:gd name="T9" fmla="*/ 156 h 2696"/>
              <a:gd name="T10" fmla="*/ 2957 w 4994"/>
              <a:gd name="T11" fmla="*/ 8 h 2696"/>
              <a:gd name="T12" fmla="*/ 2468 w 4994"/>
              <a:gd name="T13" fmla="*/ 25 h 2696"/>
              <a:gd name="T14" fmla="*/ 1947 w 4994"/>
              <a:gd name="T15" fmla="*/ 183 h 2696"/>
              <a:gd name="T16" fmla="*/ 1555 w 4994"/>
              <a:gd name="T17" fmla="*/ 432 h 2696"/>
              <a:gd name="T18" fmla="*/ 1259 w 4994"/>
              <a:gd name="T19" fmla="*/ 783 h 2696"/>
              <a:gd name="T20" fmla="*/ 1047 w 4994"/>
              <a:gd name="T21" fmla="*/ 1056 h 2696"/>
              <a:gd name="T22" fmla="*/ 955 w 4994"/>
              <a:gd name="T23" fmla="*/ 1393 h 2696"/>
              <a:gd name="T24" fmla="*/ 803 w 4994"/>
              <a:gd name="T25" fmla="*/ 2008 h 2696"/>
              <a:gd name="T26" fmla="*/ 650 w 4994"/>
              <a:gd name="T27" fmla="*/ 2222 h 2696"/>
              <a:gd name="T28" fmla="*/ 172 w 4994"/>
              <a:gd name="T29" fmla="*/ 2407 h 2696"/>
              <a:gd name="T30" fmla="*/ 11 w 4994"/>
              <a:gd name="T31" fmla="*/ 2517 h 2696"/>
              <a:gd name="T32" fmla="*/ 42 w 4994"/>
              <a:gd name="T33" fmla="*/ 2649 h 2696"/>
              <a:gd name="T34" fmla="*/ 484 w 4994"/>
              <a:gd name="T35" fmla="*/ 2680 h 2696"/>
              <a:gd name="T36" fmla="*/ 1547 w 4994"/>
              <a:gd name="T37" fmla="*/ 2565 h 2696"/>
              <a:gd name="T38" fmla="*/ 2751 w 4994"/>
              <a:gd name="T39" fmla="*/ 2580 h 2696"/>
              <a:gd name="T40" fmla="*/ 3703 w 4994"/>
              <a:gd name="T41" fmla="*/ 2687 h 2696"/>
              <a:gd name="T42" fmla="*/ 4530 w 4994"/>
              <a:gd name="T43" fmla="*/ 2661 h 2696"/>
              <a:gd name="T44" fmla="*/ 4903 w 4994"/>
              <a:gd name="T45" fmla="*/ 2541 h 2696"/>
              <a:gd name="T46" fmla="*/ 4994 w 4994"/>
              <a:gd name="T47" fmla="*/ 2428 h 2696"/>
              <a:gd name="T48" fmla="*/ 4904 w 4994"/>
              <a:gd name="T49" fmla="*/ 2328 h 2696"/>
              <a:gd name="T50" fmla="*/ 2207 w 4994"/>
              <a:gd name="T51" fmla="*/ 1345 h 2696"/>
              <a:gd name="T52" fmla="*/ 2130 w 4994"/>
              <a:gd name="T53" fmla="*/ 1215 h 2696"/>
              <a:gd name="T54" fmla="*/ 2221 w 4994"/>
              <a:gd name="T55" fmla="*/ 1078 h 2696"/>
              <a:gd name="T56" fmla="*/ 2373 w 4994"/>
              <a:gd name="T57" fmla="*/ 1100 h 2696"/>
              <a:gd name="T58" fmla="*/ 2425 w 4994"/>
              <a:gd name="T59" fmla="*/ 1244 h 2696"/>
              <a:gd name="T60" fmla="*/ 2308 w 4994"/>
              <a:gd name="T61" fmla="*/ 1361 h 2696"/>
              <a:gd name="T62" fmla="*/ 2744 w 4994"/>
              <a:gd name="T63" fmla="*/ 1330 h 2696"/>
              <a:gd name="T64" fmla="*/ 2692 w 4994"/>
              <a:gd name="T65" fmla="*/ 1185 h 2696"/>
              <a:gd name="T66" fmla="*/ 2809 w 4994"/>
              <a:gd name="T67" fmla="*/ 1069 h 2696"/>
              <a:gd name="T68" fmla="*/ 2953 w 4994"/>
              <a:gd name="T69" fmla="*/ 1120 h 2696"/>
              <a:gd name="T70" fmla="*/ 2975 w 4994"/>
              <a:gd name="T71" fmla="*/ 1272 h 2696"/>
              <a:gd name="T72" fmla="*/ 2838 w 4994"/>
              <a:gd name="T73" fmla="*/ 1364 h 2696"/>
              <a:gd name="T74" fmla="*/ 3283 w 4994"/>
              <a:gd name="T75" fmla="*/ 1309 h 2696"/>
              <a:gd name="T76" fmla="*/ 3260 w 4994"/>
              <a:gd name="T77" fmla="*/ 1157 h 2696"/>
              <a:gd name="T78" fmla="*/ 3397 w 4994"/>
              <a:gd name="T79" fmla="*/ 1066 h 2696"/>
              <a:gd name="T80" fmla="*/ 3528 w 4994"/>
              <a:gd name="T81" fmla="*/ 1144 h 2696"/>
              <a:gd name="T82" fmla="*/ 3521 w 4994"/>
              <a:gd name="T83" fmla="*/ 1298 h 2696"/>
              <a:gd name="T84" fmla="*/ 4440 w 4994"/>
              <a:gd name="T85" fmla="*/ 1433 h 2696"/>
              <a:gd name="T86" fmla="*/ 4379 w 4994"/>
              <a:gd name="T87" fmla="*/ 1479 h 2696"/>
              <a:gd name="T88" fmla="*/ 4310 w 4994"/>
              <a:gd name="T89" fmla="*/ 1441 h 2696"/>
              <a:gd name="T90" fmla="*/ 4098 w 4994"/>
              <a:gd name="T91" fmla="*/ 1130 h 2696"/>
              <a:gd name="T92" fmla="*/ 3777 w 4994"/>
              <a:gd name="T93" fmla="*/ 842 h 2696"/>
              <a:gd name="T94" fmla="*/ 3282 w 4994"/>
              <a:gd name="T95" fmla="*/ 614 h 2696"/>
              <a:gd name="T96" fmla="*/ 2810 w 4994"/>
              <a:gd name="T97" fmla="*/ 545 h 2696"/>
              <a:gd name="T98" fmla="*/ 2460 w 4994"/>
              <a:gd name="T99" fmla="*/ 588 h 2696"/>
              <a:gd name="T100" fmla="*/ 2028 w 4994"/>
              <a:gd name="T101" fmla="*/ 817 h 2696"/>
              <a:gd name="T102" fmla="*/ 1819 w 4994"/>
              <a:gd name="T103" fmla="*/ 1029 h 2696"/>
              <a:gd name="T104" fmla="*/ 1694 w 4994"/>
              <a:gd name="T105" fmla="*/ 1039 h 2696"/>
              <a:gd name="T106" fmla="*/ 1637 w 4994"/>
              <a:gd name="T107" fmla="*/ 949 h 2696"/>
              <a:gd name="T108" fmla="*/ 1738 w 4994"/>
              <a:gd name="T109" fmla="*/ 779 h 2696"/>
              <a:gd name="T110" fmla="*/ 2107 w 4994"/>
              <a:gd name="T111" fmla="*/ 490 h 2696"/>
              <a:gd name="T112" fmla="*/ 2571 w 4994"/>
              <a:gd name="T113" fmla="*/ 333 h 2696"/>
              <a:gd name="T114" fmla="*/ 2926 w 4994"/>
              <a:gd name="T115" fmla="*/ 329 h 2696"/>
              <a:gd name="T116" fmla="*/ 3527 w 4994"/>
              <a:gd name="T117" fmla="*/ 498 h 2696"/>
              <a:gd name="T118" fmla="*/ 3912 w 4994"/>
              <a:gd name="T119" fmla="*/ 737 h 2696"/>
              <a:gd name="T120" fmla="*/ 4279 w 4994"/>
              <a:gd name="T121" fmla="*/ 1126 h 2696"/>
              <a:gd name="T122" fmla="*/ 4442 w 4994"/>
              <a:gd name="T123" fmla="*/ 1423 h 2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994" h="2696">
                <a:moveTo>
                  <a:pt x="4826" y="2294"/>
                </a:moveTo>
                <a:lnTo>
                  <a:pt x="4795" y="2240"/>
                </a:lnTo>
                <a:lnTo>
                  <a:pt x="4795" y="2240"/>
                </a:lnTo>
                <a:lnTo>
                  <a:pt x="4793" y="2195"/>
                </a:lnTo>
                <a:lnTo>
                  <a:pt x="4790" y="2139"/>
                </a:lnTo>
                <a:lnTo>
                  <a:pt x="4785" y="2065"/>
                </a:lnTo>
                <a:lnTo>
                  <a:pt x="4778" y="1973"/>
                </a:lnTo>
                <a:lnTo>
                  <a:pt x="4768" y="1865"/>
                </a:lnTo>
                <a:lnTo>
                  <a:pt x="4755" y="1743"/>
                </a:lnTo>
                <a:lnTo>
                  <a:pt x="4741" y="1607"/>
                </a:lnTo>
                <a:lnTo>
                  <a:pt x="4741" y="1607"/>
                </a:lnTo>
                <a:lnTo>
                  <a:pt x="4738" y="1593"/>
                </a:lnTo>
                <a:lnTo>
                  <a:pt x="4735" y="1580"/>
                </a:lnTo>
                <a:lnTo>
                  <a:pt x="4728" y="1567"/>
                </a:lnTo>
                <a:lnTo>
                  <a:pt x="4722" y="1552"/>
                </a:lnTo>
                <a:lnTo>
                  <a:pt x="4715" y="1539"/>
                </a:lnTo>
                <a:lnTo>
                  <a:pt x="4707" y="1525"/>
                </a:lnTo>
                <a:lnTo>
                  <a:pt x="4689" y="1498"/>
                </a:lnTo>
                <a:lnTo>
                  <a:pt x="4671" y="1471"/>
                </a:lnTo>
                <a:lnTo>
                  <a:pt x="4653" y="1443"/>
                </a:lnTo>
                <a:lnTo>
                  <a:pt x="4645" y="1429"/>
                </a:lnTo>
                <a:lnTo>
                  <a:pt x="4638" y="1414"/>
                </a:lnTo>
                <a:lnTo>
                  <a:pt x="4632" y="1401"/>
                </a:lnTo>
                <a:lnTo>
                  <a:pt x="4627" y="1386"/>
                </a:lnTo>
                <a:lnTo>
                  <a:pt x="4627" y="1386"/>
                </a:lnTo>
                <a:lnTo>
                  <a:pt x="4600" y="1304"/>
                </a:lnTo>
                <a:lnTo>
                  <a:pt x="4585" y="1263"/>
                </a:lnTo>
                <a:lnTo>
                  <a:pt x="4570" y="1222"/>
                </a:lnTo>
                <a:lnTo>
                  <a:pt x="4554" y="1182"/>
                </a:lnTo>
                <a:lnTo>
                  <a:pt x="4538" y="1140"/>
                </a:lnTo>
                <a:lnTo>
                  <a:pt x="4519" y="1099"/>
                </a:lnTo>
                <a:lnTo>
                  <a:pt x="4501" y="1058"/>
                </a:lnTo>
                <a:lnTo>
                  <a:pt x="4481" y="1018"/>
                </a:lnTo>
                <a:lnTo>
                  <a:pt x="4461" y="978"/>
                </a:lnTo>
                <a:lnTo>
                  <a:pt x="4439" y="938"/>
                </a:lnTo>
                <a:lnTo>
                  <a:pt x="4415" y="898"/>
                </a:lnTo>
                <a:lnTo>
                  <a:pt x="4392" y="857"/>
                </a:lnTo>
                <a:lnTo>
                  <a:pt x="4366" y="818"/>
                </a:lnTo>
                <a:lnTo>
                  <a:pt x="4339" y="779"/>
                </a:lnTo>
                <a:lnTo>
                  <a:pt x="4310" y="740"/>
                </a:lnTo>
                <a:lnTo>
                  <a:pt x="4281" y="702"/>
                </a:lnTo>
                <a:lnTo>
                  <a:pt x="4250" y="664"/>
                </a:lnTo>
                <a:lnTo>
                  <a:pt x="4217" y="627"/>
                </a:lnTo>
                <a:lnTo>
                  <a:pt x="4183" y="590"/>
                </a:lnTo>
                <a:lnTo>
                  <a:pt x="4146" y="554"/>
                </a:lnTo>
                <a:lnTo>
                  <a:pt x="4109" y="518"/>
                </a:lnTo>
                <a:lnTo>
                  <a:pt x="4069" y="483"/>
                </a:lnTo>
                <a:lnTo>
                  <a:pt x="4027" y="448"/>
                </a:lnTo>
                <a:lnTo>
                  <a:pt x="3984" y="414"/>
                </a:lnTo>
                <a:lnTo>
                  <a:pt x="3939" y="381"/>
                </a:lnTo>
                <a:lnTo>
                  <a:pt x="3892" y="348"/>
                </a:lnTo>
                <a:lnTo>
                  <a:pt x="3842" y="316"/>
                </a:lnTo>
                <a:lnTo>
                  <a:pt x="3791" y="285"/>
                </a:lnTo>
                <a:lnTo>
                  <a:pt x="3737" y="255"/>
                </a:lnTo>
                <a:lnTo>
                  <a:pt x="3682" y="225"/>
                </a:lnTo>
                <a:lnTo>
                  <a:pt x="3623" y="197"/>
                </a:lnTo>
                <a:lnTo>
                  <a:pt x="3623" y="197"/>
                </a:lnTo>
                <a:lnTo>
                  <a:pt x="3614" y="191"/>
                </a:lnTo>
                <a:lnTo>
                  <a:pt x="3586" y="178"/>
                </a:lnTo>
                <a:lnTo>
                  <a:pt x="3540" y="156"/>
                </a:lnTo>
                <a:lnTo>
                  <a:pt x="3511" y="144"/>
                </a:lnTo>
                <a:lnTo>
                  <a:pt x="3478" y="131"/>
                </a:lnTo>
                <a:lnTo>
                  <a:pt x="3442" y="117"/>
                </a:lnTo>
                <a:lnTo>
                  <a:pt x="3400" y="103"/>
                </a:lnTo>
                <a:lnTo>
                  <a:pt x="3356" y="88"/>
                </a:lnTo>
                <a:lnTo>
                  <a:pt x="3309" y="74"/>
                </a:lnTo>
                <a:lnTo>
                  <a:pt x="3258" y="61"/>
                </a:lnTo>
                <a:lnTo>
                  <a:pt x="3204" y="47"/>
                </a:lnTo>
                <a:lnTo>
                  <a:pt x="3146" y="36"/>
                </a:lnTo>
                <a:lnTo>
                  <a:pt x="3085" y="25"/>
                </a:lnTo>
                <a:lnTo>
                  <a:pt x="3023" y="15"/>
                </a:lnTo>
                <a:lnTo>
                  <a:pt x="2957" y="8"/>
                </a:lnTo>
                <a:lnTo>
                  <a:pt x="2888" y="3"/>
                </a:lnTo>
                <a:lnTo>
                  <a:pt x="2852" y="2"/>
                </a:lnTo>
                <a:lnTo>
                  <a:pt x="2817" y="1"/>
                </a:lnTo>
                <a:lnTo>
                  <a:pt x="2780" y="0"/>
                </a:lnTo>
                <a:lnTo>
                  <a:pt x="2743" y="1"/>
                </a:lnTo>
                <a:lnTo>
                  <a:pt x="2705" y="1"/>
                </a:lnTo>
                <a:lnTo>
                  <a:pt x="2667" y="3"/>
                </a:lnTo>
                <a:lnTo>
                  <a:pt x="2628" y="6"/>
                </a:lnTo>
                <a:lnTo>
                  <a:pt x="2588" y="9"/>
                </a:lnTo>
                <a:lnTo>
                  <a:pt x="2549" y="13"/>
                </a:lnTo>
                <a:lnTo>
                  <a:pt x="2509" y="18"/>
                </a:lnTo>
                <a:lnTo>
                  <a:pt x="2468" y="25"/>
                </a:lnTo>
                <a:lnTo>
                  <a:pt x="2427" y="32"/>
                </a:lnTo>
                <a:lnTo>
                  <a:pt x="2385" y="40"/>
                </a:lnTo>
                <a:lnTo>
                  <a:pt x="2343" y="49"/>
                </a:lnTo>
                <a:lnTo>
                  <a:pt x="2300" y="60"/>
                </a:lnTo>
                <a:lnTo>
                  <a:pt x="2258" y="71"/>
                </a:lnTo>
                <a:lnTo>
                  <a:pt x="2215" y="83"/>
                </a:lnTo>
                <a:lnTo>
                  <a:pt x="2170" y="97"/>
                </a:lnTo>
                <a:lnTo>
                  <a:pt x="2126" y="111"/>
                </a:lnTo>
                <a:lnTo>
                  <a:pt x="2082" y="127"/>
                </a:lnTo>
                <a:lnTo>
                  <a:pt x="2038" y="145"/>
                </a:lnTo>
                <a:lnTo>
                  <a:pt x="1992" y="164"/>
                </a:lnTo>
                <a:lnTo>
                  <a:pt x="1947" y="183"/>
                </a:lnTo>
                <a:lnTo>
                  <a:pt x="1902" y="205"/>
                </a:lnTo>
                <a:lnTo>
                  <a:pt x="1855" y="227"/>
                </a:lnTo>
                <a:lnTo>
                  <a:pt x="1810" y="251"/>
                </a:lnTo>
                <a:lnTo>
                  <a:pt x="1810" y="251"/>
                </a:lnTo>
                <a:lnTo>
                  <a:pt x="1792" y="261"/>
                </a:lnTo>
                <a:lnTo>
                  <a:pt x="1771" y="274"/>
                </a:lnTo>
                <a:lnTo>
                  <a:pt x="1742" y="291"/>
                </a:lnTo>
                <a:lnTo>
                  <a:pt x="1708" y="314"/>
                </a:lnTo>
                <a:lnTo>
                  <a:pt x="1669" y="342"/>
                </a:lnTo>
                <a:lnTo>
                  <a:pt x="1626" y="374"/>
                </a:lnTo>
                <a:lnTo>
                  <a:pt x="1579" y="412"/>
                </a:lnTo>
                <a:lnTo>
                  <a:pt x="1555" y="432"/>
                </a:lnTo>
                <a:lnTo>
                  <a:pt x="1530" y="455"/>
                </a:lnTo>
                <a:lnTo>
                  <a:pt x="1505" y="479"/>
                </a:lnTo>
                <a:lnTo>
                  <a:pt x="1480" y="502"/>
                </a:lnTo>
                <a:lnTo>
                  <a:pt x="1454" y="529"/>
                </a:lnTo>
                <a:lnTo>
                  <a:pt x="1429" y="556"/>
                </a:lnTo>
                <a:lnTo>
                  <a:pt x="1403" y="585"/>
                </a:lnTo>
                <a:lnTo>
                  <a:pt x="1379" y="614"/>
                </a:lnTo>
                <a:lnTo>
                  <a:pt x="1353" y="645"/>
                </a:lnTo>
                <a:lnTo>
                  <a:pt x="1329" y="678"/>
                </a:lnTo>
                <a:lnTo>
                  <a:pt x="1305" y="712"/>
                </a:lnTo>
                <a:lnTo>
                  <a:pt x="1282" y="747"/>
                </a:lnTo>
                <a:lnTo>
                  <a:pt x="1259" y="783"/>
                </a:lnTo>
                <a:lnTo>
                  <a:pt x="1238" y="821"/>
                </a:lnTo>
                <a:lnTo>
                  <a:pt x="1217" y="860"/>
                </a:lnTo>
                <a:lnTo>
                  <a:pt x="1198" y="901"/>
                </a:lnTo>
                <a:lnTo>
                  <a:pt x="1198" y="901"/>
                </a:lnTo>
                <a:lnTo>
                  <a:pt x="1189" y="916"/>
                </a:lnTo>
                <a:lnTo>
                  <a:pt x="1178" y="931"/>
                </a:lnTo>
                <a:lnTo>
                  <a:pt x="1166" y="947"/>
                </a:lnTo>
                <a:lnTo>
                  <a:pt x="1150" y="962"/>
                </a:lnTo>
                <a:lnTo>
                  <a:pt x="1135" y="978"/>
                </a:lnTo>
                <a:lnTo>
                  <a:pt x="1117" y="993"/>
                </a:lnTo>
                <a:lnTo>
                  <a:pt x="1082" y="1024"/>
                </a:lnTo>
                <a:lnTo>
                  <a:pt x="1047" y="1056"/>
                </a:lnTo>
                <a:lnTo>
                  <a:pt x="1031" y="1071"/>
                </a:lnTo>
                <a:lnTo>
                  <a:pt x="1015" y="1088"/>
                </a:lnTo>
                <a:lnTo>
                  <a:pt x="1002" y="1104"/>
                </a:lnTo>
                <a:lnTo>
                  <a:pt x="990" y="1122"/>
                </a:lnTo>
                <a:lnTo>
                  <a:pt x="980" y="1139"/>
                </a:lnTo>
                <a:lnTo>
                  <a:pt x="976" y="1149"/>
                </a:lnTo>
                <a:lnTo>
                  <a:pt x="973" y="1158"/>
                </a:lnTo>
                <a:lnTo>
                  <a:pt x="973" y="1158"/>
                </a:lnTo>
                <a:lnTo>
                  <a:pt x="971" y="1200"/>
                </a:lnTo>
                <a:lnTo>
                  <a:pt x="968" y="1251"/>
                </a:lnTo>
                <a:lnTo>
                  <a:pt x="963" y="1315"/>
                </a:lnTo>
                <a:lnTo>
                  <a:pt x="955" y="1393"/>
                </a:lnTo>
                <a:lnTo>
                  <a:pt x="943" y="1480"/>
                </a:lnTo>
                <a:lnTo>
                  <a:pt x="936" y="1525"/>
                </a:lnTo>
                <a:lnTo>
                  <a:pt x="929" y="1574"/>
                </a:lnTo>
                <a:lnTo>
                  <a:pt x="920" y="1622"/>
                </a:lnTo>
                <a:lnTo>
                  <a:pt x="909" y="1672"/>
                </a:lnTo>
                <a:lnTo>
                  <a:pt x="898" y="1721"/>
                </a:lnTo>
                <a:lnTo>
                  <a:pt x="886" y="1771"/>
                </a:lnTo>
                <a:lnTo>
                  <a:pt x="872" y="1821"/>
                </a:lnTo>
                <a:lnTo>
                  <a:pt x="857" y="1869"/>
                </a:lnTo>
                <a:lnTo>
                  <a:pt x="840" y="1918"/>
                </a:lnTo>
                <a:lnTo>
                  <a:pt x="823" y="1964"/>
                </a:lnTo>
                <a:lnTo>
                  <a:pt x="803" y="2008"/>
                </a:lnTo>
                <a:lnTo>
                  <a:pt x="793" y="2030"/>
                </a:lnTo>
                <a:lnTo>
                  <a:pt x="782" y="2051"/>
                </a:lnTo>
                <a:lnTo>
                  <a:pt x="770" y="2072"/>
                </a:lnTo>
                <a:lnTo>
                  <a:pt x="759" y="2092"/>
                </a:lnTo>
                <a:lnTo>
                  <a:pt x="747" y="2111"/>
                </a:lnTo>
                <a:lnTo>
                  <a:pt x="734" y="2129"/>
                </a:lnTo>
                <a:lnTo>
                  <a:pt x="722" y="2147"/>
                </a:lnTo>
                <a:lnTo>
                  <a:pt x="709" y="2164"/>
                </a:lnTo>
                <a:lnTo>
                  <a:pt x="694" y="2180"/>
                </a:lnTo>
                <a:lnTo>
                  <a:pt x="680" y="2195"/>
                </a:lnTo>
                <a:lnTo>
                  <a:pt x="665" y="2209"/>
                </a:lnTo>
                <a:lnTo>
                  <a:pt x="650" y="2222"/>
                </a:lnTo>
                <a:lnTo>
                  <a:pt x="634" y="2235"/>
                </a:lnTo>
                <a:lnTo>
                  <a:pt x="618" y="2245"/>
                </a:lnTo>
                <a:lnTo>
                  <a:pt x="602" y="2255"/>
                </a:lnTo>
                <a:lnTo>
                  <a:pt x="584" y="2265"/>
                </a:lnTo>
                <a:lnTo>
                  <a:pt x="567" y="2272"/>
                </a:lnTo>
                <a:lnTo>
                  <a:pt x="548" y="2278"/>
                </a:lnTo>
                <a:lnTo>
                  <a:pt x="548" y="2278"/>
                </a:lnTo>
                <a:lnTo>
                  <a:pt x="402" y="2329"/>
                </a:lnTo>
                <a:lnTo>
                  <a:pt x="281" y="2371"/>
                </a:lnTo>
                <a:lnTo>
                  <a:pt x="184" y="2404"/>
                </a:lnTo>
                <a:lnTo>
                  <a:pt x="184" y="2404"/>
                </a:lnTo>
                <a:lnTo>
                  <a:pt x="172" y="2407"/>
                </a:lnTo>
                <a:lnTo>
                  <a:pt x="159" y="2412"/>
                </a:lnTo>
                <a:lnTo>
                  <a:pt x="141" y="2418"/>
                </a:lnTo>
                <a:lnTo>
                  <a:pt x="122" y="2426"/>
                </a:lnTo>
                <a:lnTo>
                  <a:pt x="101" y="2436"/>
                </a:lnTo>
                <a:lnTo>
                  <a:pt x="80" y="2449"/>
                </a:lnTo>
                <a:lnTo>
                  <a:pt x="59" y="2463"/>
                </a:lnTo>
                <a:lnTo>
                  <a:pt x="50" y="2470"/>
                </a:lnTo>
                <a:lnTo>
                  <a:pt x="40" y="2479"/>
                </a:lnTo>
                <a:lnTo>
                  <a:pt x="31" y="2488"/>
                </a:lnTo>
                <a:lnTo>
                  <a:pt x="24" y="2496"/>
                </a:lnTo>
                <a:lnTo>
                  <a:pt x="17" y="2506"/>
                </a:lnTo>
                <a:lnTo>
                  <a:pt x="11" y="2517"/>
                </a:lnTo>
                <a:lnTo>
                  <a:pt x="7" y="2527"/>
                </a:lnTo>
                <a:lnTo>
                  <a:pt x="2" y="2538"/>
                </a:lnTo>
                <a:lnTo>
                  <a:pt x="0" y="2550"/>
                </a:lnTo>
                <a:lnTo>
                  <a:pt x="0" y="2562"/>
                </a:lnTo>
                <a:lnTo>
                  <a:pt x="1" y="2574"/>
                </a:lnTo>
                <a:lnTo>
                  <a:pt x="5" y="2588"/>
                </a:lnTo>
                <a:lnTo>
                  <a:pt x="11" y="2601"/>
                </a:lnTo>
                <a:lnTo>
                  <a:pt x="18" y="2616"/>
                </a:lnTo>
                <a:lnTo>
                  <a:pt x="27" y="2630"/>
                </a:lnTo>
                <a:lnTo>
                  <a:pt x="38" y="2644"/>
                </a:lnTo>
                <a:lnTo>
                  <a:pt x="38" y="2644"/>
                </a:lnTo>
                <a:lnTo>
                  <a:pt x="42" y="2649"/>
                </a:lnTo>
                <a:lnTo>
                  <a:pt x="47" y="2654"/>
                </a:lnTo>
                <a:lnTo>
                  <a:pt x="55" y="2659"/>
                </a:lnTo>
                <a:lnTo>
                  <a:pt x="67" y="2665"/>
                </a:lnTo>
                <a:lnTo>
                  <a:pt x="84" y="2671"/>
                </a:lnTo>
                <a:lnTo>
                  <a:pt x="106" y="2677"/>
                </a:lnTo>
                <a:lnTo>
                  <a:pt x="135" y="2683"/>
                </a:lnTo>
                <a:lnTo>
                  <a:pt x="171" y="2688"/>
                </a:lnTo>
                <a:lnTo>
                  <a:pt x="215" y="2691"/>
                </a:lnTo>
                <a:lnTo>
                  <a:pt x="268" y="2692"/>
                </a:lnTo>
                <a:lnTo>
                  <a:pt x="330" y="2691"/>
                </a:lnTo>
                <a:lnTo>
                  <a:pt x="402" y="2688"/>
                </a:lnTo>
                <a:lnTo>
                  <a:pt x="484" y="2680"/>
                </a:lnTo>
                <a:lnTo>
                  <a:pt x="579" y="2671"/>
                </a:lnTo>
                <a:lnTo>
                  <a:pt x="686" y="2657"/>
                </a:lnTo>
                <a:lnTo>
                  <a:pt x="686" y="2657"/>
                </a:lnTo>
                <a:lnTo>
                  <a:pt x="743" y="2648"/>
                </a:lnTo>
                <a:lnTo>
                  <a:pt x="809" y="2638"/>
                </a:lnTo>
                <a:lnTo>
                  <a:pt x="901" y="2626"/>
                </a:lnTo>
                <a:lnTo>
                  <a:pt x="1013" y="2613"/>
                </a:lnTo>
                <a:lnTo>
                  <a:pt x="1146" y="2598"/>
                </a:lnTo>
                <a:lnTo>
                  <a:pt x="1295" y="2584"/>
                </a:lnTo>
                <a:lnTo>
                  <a:pt x="1376" y="2578"/>
                </a:lnTo>
                <a:lnTo>
                  <a:pt x="1459" y="2571"/>
                </a:lnTo>
                <a:lnTo>
                  <a:pt x="1547" y="2565"/>
                </a:lnTo>
                <a:lnTo>
                  <a:pt x="1636" y="2560"/>
                </a:lnTo>
                <a:lnTo>
                  <a:pt x="1730" y="2556"/>
                </a:lnTo>
                <a:lnTo>
                  <a:pt x="1824" y="2553"/>
                </a:lnTo>
                <a:lnTo>
                  <a:pt x="1922" y="2550"/>
                </a:lnTo>
                <a:lnTo>
                  <a:pt x="2022" y="2549"/>
                </a:lnTo>
                <a:lnTo>
                  <a:pt x="2123" y="2549"/>
                </a:lnTo>
                <a:lnTo>
                  <a:pt x="2226" y="2550"/>
                </a:lnTo>
                <a:lnTo>
                  <a:pt x="2330" y="2553"/>
                </a:lnTo>
                <a:lnTo>
                  <a:pt x="2434" y="2557"/>
                </a:lnTo>
                <a:lnTo>
                  <a:pt x="2540" y="2563"/>
                </a:lnTo>
                <a:lnTo>
                  <a:pt x="2645" y="2570"/>
                </a:lnTo>
                <a:lnTo>
                  <a:pt x="2751" y="2580"/>
                </a:lnTo>
                <a:lnTo>
                  <a:pt x="2857" y="2591"/>
                </a:lnTo>
                <a:lnTo>
                  <a:pt x="2962" y="2605"/>
                </a:lnTo>
                <a:lnTo>
                  <a:pt x="3067" y="2621"/>
                </a:lnTo>
                <a:lnTo>
                  <a:pt x="3067" y="2621"/>
                </a:lnTo>
                <a:lnTo>
                  <a:pt x="3131" y="2630"/>
                </a:lnTo>
                <a:lnTo>
                  <a:pt x="3206" y="2640"/>
                </a:lnTo>
                <a:lnTo>
                  <a:pt x="3304" y="2652"/>
                </a:lnTo>
                <a:lnTo>
                  <a:pt x="3422" y="2664"/>
                </a:lnTo>
                <a:lnTo>
                  <a:pt x="3487" y="2670"/>
                </a:lnTo>
                <a:lnTo>
                  <a:pt x="3556" y="2676"/>
                </a:lnTo>
                <a:lnTo>
                  <a:pt x="3628" y="2682"/>
                </a:lnTo>
                <a:lnTo>
                  <a:pt x="3703" y="2687"/>
                </a:lnTo>
                <a:lnTo>
                  <a:pt x="3779" y="2690"/>
                </a:lnTo>
                <a:lnTo>
                  <a:pt x="3858" y="2693"/>
                </a:lnTo>
                <a:lnTo>
                  <a:pt x="3938" y="2695"/>
                </a:lnTo>
                <a:lnTo>
                  <a:pt x="4018" y="2696"/>
                </a:lnTo>
                <a:lnTo>
                  <a:pt x="4099" y="2696"/>
                </a:lnTo>
                <a:lnTo>
                  <a:pt x="4180" y="2694"/>
                </a:lnTo>
                <a:lnTo>
                  <a:pt x="4260" y="2690"/>
                </a:lnTo>
                <a:lnTo>
                  <a:pt x="4339" y="2684"/>
                </a:lnTo>
                <a:lnTo>
                  <a:pt x="4417" y="2676"/>
                </a:lnTo>
                <a:lnTo>
                  <a:pt x="4455" y="2672"/>
                </a:lnTo>
                <a:lnTo>
                  <a:pt x="4493" y="2667"/>
                </a:lnTo>
                <a:lnTo>
                  <a:pt x="4530" y="2661"/>
                </a:lnTo>
                <a:lnTo>
                  <a:pt x="4566" y="2655"/>
                </a:lnTo>
                <a:lnTo>
                  <a:pt x="4601" y="2648"/>
                </a:lnTo>
                <a:lnTo>
                  <a:pt x="4636" y="2640"/>
                </a:lnTo>
                <a:lnTo>
                  <a:pt x="4670" y="2632"/>
                </a:lnTo>
                <a:lnTo>
                  <a:pt x="4703" y="2623"/>
                </a:lnTo>
                <a:lnTo>
                  <a:pt x="4735" y="2614"/>
                </a:lnTo>
                <a:lnTo>
                  <a:pt x="4765" y="2603"/>
                </a:lnTo>
                <a:lnTo>
                  <a:pt x="4795" y="2592"/>
                </a:lnTo>
                <a:lnTo>
                  <a:pt x="4825" y="2581"/>
                </a:lnTo>
                <a:lnTo>
                  <a:pt x="4852" y="2568"/>
                </a:lnTo>
                <a:lnTo>
                  <a:pt x="4879" y="2555"/>
                </a:lnTo>
                <a:lnTo>
                  <a:pt x="4903" y="2541"/>
                </a:lnTo>
                <a:lnTo>
                  <a:pt x="4928" y="2526"/>
                </a:lnTo>
                <a:lnTo>
                  <a:pt x="4950" y="2511"/>
                </a:lnTo>
                <a:lnTo>
                  <a:pt x="4971" y="2494"/>
                </a:lnTo>
                <a:lnTo>
                  <a:pt x="4971" y="2494"/>
                </a:lnTo>
                <a:lnTo>
                  <a:pt x="4975" y="2489"/>
                </a:lnTo>
                <a:lnTo>
                  <a:pt x="4980" y="2483"/>
                </a:lnTo>
                <a:lnTo>
                  <a:pt x="4984" y="2476"/>
                </a:lnTo>
                <a:lnTo>
                  <a:pt x="4989" y="2465"/>
                </a:lnTo>
                <a:lnTo>
                  <a:pt x="4992" y="2455"/>
                </a:lnTo>
                <a:lnTo>
                  <a:pt x="4994" y="2442"/>
                </a:lnTo>
                <a:lnTo>
                  <a:pt x="4994" y="2435"/>
                </a:lnTo>
                <a:lnTo>
                  <a:pt x="4994" y="2428"/>
                </a:lnTo>
                <a:lnTo>
                  <a:pt x="4992" y="2421"/>
                </a:lnTo>
                <a:lnTo>
                  <a:pt x="4990" y="2413"/>
                </a:lnTo>
                <a:lnTo>
                  <a:pt x="4987" y="2406"/>
                </a:lnTo>
                <a:lnTo>
                  <a:pt x="4984" y="2397"/>
                </a:lnTo>
                <a:lnTo>
                  <a:pt x="4979" y="2389"/>
                </a:lnTo>
                <a:lnTo>
                  <a:pt x="4972" y="2381"/>
                </a:lnTo>
                <a:lnTo>
                  <a:pt x="4964" y="2373"/>
                </a:lnTo>
                <a:lnTo>
                  <a:pt x="4956" y="2363"/>
                </a:lnTo>
                <a:lnTo>
                  <a:pt x="4946" y="2355"/>
                </a:lnTo>
                <a:lnTo>
                  <a:pt x="4933" y="2346"/>
                </a:lnTo>
                <a:lnTo>
                  <a:pt x="4920" y="2338"/>
                </a:lnTo>
                <a:lnTo>
                  <a:pt x="4904" y="2328"/>
                </a:lnTo>
                <a:lnTo>
                  <a:pt x="4888" y="2320"/>
                </a:lnTo>
                <a:lnTo>
                  <a:pt x="4869" y="2312"/>
                </a:lnTo>
                <a:lnTo>
                  <a:pt x="4849" y="2303"/>
                </a:lnTo>
                <a:lnTo>
                  <a:pt x="4826" y="2294"/>
                </a:lnTo>
                <a:lnTo>
                  <a:pt x="4826" y="2294"/>
                </a:lnTo>
                <a:close/>
                <a:moveTo>
                  <a:pt x="2278" y="1364"/>
                </a:moveTo>
                <a:lnTo>
                  <a:pt x="2278" y="1364"/>
                </a:lnTo>
                <a:lnTo>
                  <a:pt x="2264" y="1363"/>
                </a:lnTo>
                <a:lnTo>
                  <a:pt x="2249" y="1361"/>
                </a:lnTo>
                <a:lnTo>
                  <a:pt x="2234" y="1357"/>
                </a:lnTo>
                <a:lnTo>
                  <a:pt x="2221" y="1351"/>
                </a:lnTo>
                <a:lnTo>
                  <a:pt x="2207" y="1345"/>
                </a:lnTo>
                <a:lnTo>
                  <a:pt x="2196" y="1338"/>
                </a:lnTo>
                <a:lnTo>
                  <a:pt x="2184" y="1330"/>
                </a:lnTo>
                <a:lnTo>
                  <a:pt x="2173" y="1320"/>
                </a:lnTo>
                <a:lnTo>
                  <a:pt x="2164" y="1309"/>
                </a:lnTo>
                <a:lnTo>
                  <a:pt x="2156" y="1298"/>
                </a:lnTo>
                <a:lnTo>
                  <a:pt x="2148" y="1286"/>
                </a:lnTo>
                <a:lnTo>
                  <a:pt x="2142" y="1272"/>
                </a:lnTo>
                <a:lnTo>
                  <a:pt x="2136" y="1259"/>
                </a:lnTo>
                <a:lnTo>
                  <a:pt x="2133" y="1244"/>
                </a:lnTo>
                <a:lnTo>
                  <a:pt x="2131" y="1230"/>
                </a:lnTo>
                <a:lnTo>
                  <a:pt x="2130" y="1215"/>
                </a:lnTo>
                <a:lnTo>
                  <a:pt x="2130" y="1215"/>
                </a:lnTo>
                <a:lnTo>
                  <a:pt x="2131" y="1199"/>
                </a:lnTo>
                <a:lnTo>
                  <a:pt x="2133" y="1185"/>
                </a:lnTo>
                <a:lnTo>
                  <a:pt x="2136" y="1170"/>
                </a:lnTo>
                <a:lnTo>
                  <a:pt x="2142" y="1157"/>
                </a:lnTo>
                <a:lnTo>
                  <a:pt x="2148" y="1144"/>
                </a:lnTo>
                <a:lnTo>
                  <a:pt x="2156" y="1131"/>
                </a:lnTo>
                <a:lnTo>
                  <a:pt x="2164" y="1120"/>
                </a:lnTo>
                <a:lnTo>
                  <a:pt x="2173" y="1110"/>
                </a:lnTo>
                <a:lnTo>
                  <a:pt x="2184" y="1100"/>
                </a:lnTo>
                <a:lnTo>
                  <a:pt x="2196" y="1091"/>
                </a:lnTo>
                <a:lnTo>
                  <a:pt x="2207" y="1084"/>
                </a:lnTo>
                <a:lnTo>
                  <a:pt x="2221" y="1078"/>
                </a:lnTo>
                <a:lnTo>
                  <a:pt x="2234" y="1073"/>
                </a:lnTo>
                <a:lnTo>
                  <a:pt x="2249" y="1069"/>
                </a:lnTo>
                <a:lnTo>
                  <a:pt x="2264" y="1066"/>
                </a:lnTo>
                <a:lnTo>
                  <a:pt x="2278" y="1066"/>
                </a:lnTo>
                <a:lnTo>
                  <a:pt x="2278" y="1066"/>
                </a:lnTo>
                <a:lnTo>
                  <a:pt x="2294" y="1066"/>
                </a:lnTo>
                <a:lnTo>
                  <a:pt x="2308" y="1069"/>
                </a:lnTo>
                <a:lnTo>
                  <a:pt x="2323" y="1073"/>
                </a:lnTo>
                <a:lnTo>
                  <a:pt x="2337" y="1078"/>
                </a:lnTo>
                <a:lnTo>
                  <a:pt x="2349" y="1084"/>
                </a:lnTo>
                <a:lnTo>
                  <a:pt x="2362" y="1091"/>
                </a:lnTo>
                <a:lnTo>
                  <a:pt x="2373" y="1100"/>
                </a:lnTo>
                <a:lnTo>
                  <a:pt x="2384" y="1110"/>
                </a:lnTo>
                <a:lnTo>
                  <a:pt x="2394" y="1120"/>
                </a:lnTo>
                <a:lnTo>
                  <a:pt x="2402" y="1131"/>
                </a:lnTo>
                <a:lnTo>
                  <a:pt x="2409" y="1144"/>
                </a:lnTo>
                <a:lnTo>
                  <a:pt x="2416" y="1157"/>
                </a:lnTo>
                <a:lnTo>
                  <a:pt x="2420" y="1170"/>
                </a:lnTo>
                <a:lnTo>
                  <a:pt x="2425" y="1185"/>
                </a:lnTo>
                <a:lnTo>
                  <a:pt x="2427" y="1199"/>
                </a:lnTo>
                <a:lnTo>
                  <a:pt x="2428" y="1215"/>
                </a:lnTo>
                <a:lnTo>
                  <a:pt x="2428" y="1215"/>
                </a:lnTo>
                <a:lnTo>
                  <a:pt x="2427" y="1230"/>
                </a:lnTo>
                <a:lnTo>
                  <a:pt x="2425" y="1244"/>
                </a:lnTo>
                <a:lnTo>
                  <a:pt x="2420" y="1259"/>
                </a:lnTo>
                <a:lnTo>
                  <a:pt x="2416" y="1272"/>
                </a:lnTo>
                <a:lnTo>
                  <a:pt x="2409" y="1286"/>
                </a:lnTo>
                <a:lnTo>
                  <a:pt x="2402" y="1298"/>
                </a:lnTo>
                <a:lnTo>
                  <a:pt x="2394" y="1309"/>
                </a:lnTo>
                <a:lnTo>
                  <a:pt x="2384" y="1320"/>
                </a:lnTo>
                <a:lnTo>
                  <a:pt x="2373" y="1330"/>
                </a:lnTo>
                <a:lnTo>
                  <a:pt x="2362" y="1338"/>
                </a:lnTo>
                <a:lnTo>
                  <a:pt x="2349" y="1345"/>
                </a:lnTo>
                <a:lnTo>
                  <a:pt x="2337" y="1351"/>
                </a:lnTo>
                <a:lnTo>
                  <a:pt x="2323" y="1357"/>
                </a:lnTo>
                <a:lnTo>
                  <a:pt x="2308" y="1361"/>
                </a:lnTo>
                <a:lnTo>
                  <a:pt x="2294" y="1363"/>
                </a:lnTo>
                <a:lnTo>
                  <a:pt x="2278" y="1364"/>
                </a:lnTo>
                <a:lnTo>
                  <a:pt x="2278" y="1364"/>
                </a:lnTo>
                <a:close/>
                <a:moveTo>
                  <a:pt x="2838" y="1364"/>
                </a:moveTo>
                <a:lnTo>
                  <a:pt x="2838" y="1364"/>
                </a:lnTo>
                <a:lnTo>
                  <a:pt x="2823" y="1363"/>
                </a:lnTo>
                <a:lnTo>
                  <a:pt x="2809" y="1361"/>
                </a:lnTo>
                <a:lnTo>
                  <a:pt x="2794" y="1357"/>
                </a:lnTo>
                <a:lnTo>
                  <a:pt x="2781" y="1351"/>
                </a:lnTo>
                <a:lnTo>
                  <a:pt x="2767" y="1345"/>
                </a:lnTo>
                <a:lnTo>
                  <a:pt x="2755" y="1338"/>
                </a:lnTo>
                <a:lnTo>
                  <a:pt x="2744" y="1330"/>
                </a:lnTo>
                <a:lnTo>
                  <a:pt x="2733" y="1320"/>
                </a:lnTo>
                <a:lnTo>
                  <a:pt x="2723" y="1309"/>
                </a:lnTo>
                <a:lnTo>
                  <a:pt x="2715" y="1298"/>
                </a:lnTo>
                <a:lnTo>
                  <a:pt x="2708" y="1286"/>
                </a:lnTo>
                <a:lnTo>
                  <a:pt x="2702" y="1272"/>
                </a:lnTo>
                <a:lnTo>
                  <a:pt x="2696" y="1259"/>
                </a:lnTo>
                <a:lnTo>
                  <a:pt x="2692" y="1244"/>
                </a:lnTo>
                <a:lnTo>
                  <a:pt x="2690" y="1230"/>
                </a:lnTo>
                <a:lnTo>
                  <a:pt x="2689" y="1215"/>
                </a:lnTo>
                <a:lnTo>
                  <a:pt x="2689" y="1215"/>
                </a:lnTo>
                <a:lnTo>
                  <a:pt x="2690" y="1199"/>
                </a:lnTo>
                <a:lnTo>
                  <a:pt x="2692" y="1185"/>
                </a:lnTo>
                <a:lnTo>
                  <a:pt x="2696" y="1170"/>
                </a:lnTo>
                <a:lnTo>
                  <a:pt x="2702" y="1157"/>
                </a:lnTo>
                <a:lnTo>
                  <a:pt x="2708" y="1144"/>
                </a:lnTo>
                <a:lnTo>
                  <a:pt x="2715" y="1131"/>
                </a:lnTo>
                <a:lnTo>
                  <a:pt x="2723" y="1120"/>
                </a:lnTo>
                <a:lnTo>
                  <a:pt x="2733" y="1110"/>
                </a:lnTo>
                <a:lnTo>
                  <a:pt x="2744" y="1100"/>
                </a:lnTo>
                <a:lnTo>
                  <a:pt x="2755" y="1091"/>
                </a:lnTo>
                <a:lnTo>
                  <a:pt x="2767" y="1084"/>
                </a:lnTo>
                <a:lnTo>
                  <a:pt x="2781" y="1078"/>
                </a:lnTo>
                <a:lnTo>
                  <a:pt x="2794" y="1073"/>
                </a:lnTo>
                <a:lnTo>
                  <a:pt x="2809" y="1069"/>
                </a:lnTo>
                <a:lnTo>
                  <a:pt x="2823" y="1066"/>
                </a:lnTo>
                <a:lnTo>
                  <a:pt x="2838" y="1066"/>
                </a:lnTo>
                <a:lnTo>
                  <a:pt x="2838" y="1066"/>
                </a:lnTo>
                <a:lnTo>
                  <a:pt x="2854" y="1066"/>
                </a:lnTo>
                <a:lnTo>
                  <a:pt x="2868" y="1069"/>
                </a:lnTo>
                <a:lnTo>
                  <a:pt x="2883" y="1073"/>
                </a:lnTo>
                <a:lnTo>
                  <a:pt x="2896" y="1078"/>
                </a:lnTo>
                <a:lnTo>
                  <a:pt x="2909" y="1084"/>
                </a:lnTo>
                <a:lnTo>
                  <a:pt x="2922" y="1091"/>
                </a:lnTo>
                <a:lnTo>
                  <a:pt x="2933" y="1100"/>
                </a:lnTo>
                <a:lnTo>
                  <a:pt x="2943" y="1110"/>
                </a:lnTo>
                <a:lnTo>
                  <a:pt x="2953" y="1120"/>
                </a:lnTo>
                <a:lnTo>
                  <a:pt x="2962" y="1131"/>
                </a:lnTo>
                <a:lnTo>
                  <a:pt x="2969" y="1144"/>
                </a:lnTo>
                <a:lnTo>
                  <a:pt x="2975" y="1157"/>
                </a:lnTo>
                <a:lnTo>
                  <a:pt x="2980" y="1170"/>
                </a:lnTo>
                <a:lnTo>
                  <a:pt x="2984" y="1185"/>
                </a:lnTo>
                <a:lnTo>
                  <a:pt x="2987" y="1199"/>
                </a:lnTo>
                <a:lnTo>
                  <a:pt x="2987" y="1215"/>
                </a:lnTo>
                <a:lnTo>
                  <a:pt x="2987" y="1215"/>
                </a:lnTo>
                <a:lnTo>
                  <a:pt x="2987" y="1230"/>
                </a:lnTo>
                <a:lnTo>
                  <a:pt x="2984" y="1244"/>
                </a:lnTo>
                <a:lnTo>
                  <a:pt x="2980" y="1259"/>
                </a:lnTo>
                <a:lnTo>
                  <a:pt x="2975" y="1272"/>
                </a:lnTo>
                <a:lnTo>
                  <a:pt x="2969" y="1286"/>
                </a:lnTo>
                <a:lnTo>
                  <a:pt x="2962" y="1298"/>
                </a:lnTo>
                <a:lnTo>
                  <a:pt x="2953" y="1309"/>
                </a:lnTo>
                <a:lnTo>
                  <a:pt x="2943" y="1320"/>
                </a:lnTo>
                <a:lnTo>
                  <a:pt x="2933" y="1330"/>
                </a:lnTo>
                <a:lnTo>
                  <a:pt x="2922" y="1338"/>
                </a:lnTo>
                <a:lnTo>
                  <a:pt x="2909" y="1345"/>
                </a:lnTo>
                <a:lnTo>
                  <a:pt x="2896" y="1351"/>
                </a:lnTo>
                <a:lnTo>
                  <a:pt x="2883" y="1357"/>
                </a:lnTo>
                <a:lnTo>
                  <a:pt x="2868" y="1361"/>
                </a:lnTo>
                <a:lnTo>
                  <a:pt x="2854" y="1363"/>
                </a:lnTo>
                <a:lnTo>
                  <a:pt x="2838" y="1364"/>
                </a:lnTo>
                <a:lnTo>
                  <a:pt x="2838" y="1364"/>
                </a:lnTo>
                <a:close/>
                <a:moveTo>
                  <a:pt x="3397" y="1364"/>
                </a:moveTo>
                <a:lnTo>
                  <a:pt x="3397" y="1364"/>
                </a:lnTo>
                <a:lnTo>
                  <a:pt x="3383" y="1363"/>
                </a:lnTo>
                <a:lnTo>
                  <a:pt x="3368" y="1361"/>
                </a:lnTo>
                <a:lnTo>
                  <a:pt x="3353" y="1357"/>
                </a:lnTo>
                <a:lnTo>
                  <a:pt x="3340" y="1351"/>
                </a:lnTo>
                <a:lnTo>
                  <a:pt x="3326" y="1345"/>
                </a:lnTo>
                <a:lnTo>
                  <a:pt x="3315" y="1338"/>
                </a:lnTo>
                <a:lnTo>
                  <a:pt x="3303" y="1330"/>
                </a:lnTo>
                <a:lnTo>
                  <a:pt x="3292" y="1320"/>
                </a:lnTo>
                <a:lnTo>
                  <a:pt x="3283" y="1309"/>
                </a:lnTo>
                <a:lnTo>
                  <a:pt x="3275" y="1298"/>
                </a:lnTo>
                <a:lnTo>
                  <a:pt x="3267" y="1286"/>
                </a:lnTo>
                <a:lnTo>
                  <a:pt x="3260" y="1272"/>
                </a:lnTo>
                <a:lnTo>
                  <a:pt x="3255" y="1259"/>
                </a:lnTo>
                <a:lnTo>
                  <a:pt x="3252" y="1244"/>
                </a:lnTo>
                <a:lnTo>
                  <a:pt x="3250" y="1230"/>
                </a:lnTo>
                <a:lnTo>
                  <a:pt x="3249" y="1215"/>
                </a:lnTo>
                <a:lnTo>
                  <a:pt x="3249" y="1215"/>
                </a:lnTo>
                <a:lnTo>
                  <a:pt x="3250" y="1199"/>
                </a:lnTo>
                <a:lnTo>
                  <a:pt x="3252" y="1185"/>
                </a:lnTo>
                <a:lnTo>
                  <a:pt x="3255" y="1170"/>
                </a:lnTo>
                <a:lnTo>
                  <a:pt x="3260" y="1157"/>
                </a:lnTo>
                <a:lnTo>
                  <a:pt x="3267" y="1144"/>
                </a:lnTo>
                <a:lnTo>
                  <a:pt x="3275" y="1131"/>
                </a:lnTo>
                <a:lnTo>
                  <a:pt x="3283" y="1120"/>
                </a:lnTo>
                <a:lnTo>
                  <a:pt x="3292" y="1110"/>
                </a:lnTo>
                <a:lnTo>
                  <a:pt x="3303" y="1100"/>
                </a:lnTo>
                <a:lnTo>
                  <a:pt x="3315" y="1091"/>
                </a:lnTo>
                <a:lnTo>
                  <a:pt x="3326" y="1084"/>
                </a:lnTo>
                <a:lnTo>
                  <a:pt x="3340" y="1078"/>
                </a:lnTo>
                <a:lnTo>
                  <a:pt x="3353" y="1073"/>
                </a:lnTo>
                <a:lnTo>
                  <a:pt x="3368" y="1069"/>
                </a:lnTo>
                <a:lnTo>
                  <a:pt x="3383" y="1066"/>
                </a:lnTo>
                <a:lnTo>
                  <a:pt x="3397" y="1066"/>
                </a:lnTo>
                <a:lnTo>
                  <a:pt x="3397" y="1066"/>
                </a:lnTo>
                <a:lnTo>
                  <a:pt x="3413" y="1066"/>
                </a:lnTo>
                <a:lnTo>
                  <a:pt x="3427" y="1069"/>
                </a:lnTo>
                <a:lnTo>
                  <a:pt x="3442" y="1073"/>
                </a:lnTo>
                <a:lnTo>
                  <a:pt x="3456" y="1078"/>
                </a:lnTo>
                <a:lnTo>
                  <a:pt x="3468" y="1084"/>
                </a:lnTo>
                <a:lnTo>
                  <a:pt x="3481" y="1091"/>
                </a:lnTo>
                <a:lnTo>
                  <a:pt x="3492" y="1100"/>
                </a:lnTo>
                <a:lnTo>
                  <a:pt x="3503" y="1110"/>
                </a:lnTo>
                <a:lnTo>
                  <a:pt x="3513" y="1120"/>
                </a:lnTo>
                <a:lnTo>
                  <a:pt x="3521" y="1131"/>
                </a:lnTo>
                <a:lnTo>
                  <a:pt x="3528" y="1144"/>
                </a:lnTo>
                <a:lnTo>
                  <a:pt x="3534" y="1157"/>
                </a:lnTo>
                <a:lnTo>
                  <a:pt x="3539" y="1170"/>
                </a:lnTo>
                <a:lnTo>
                  <a:pt x="3544" y="1185"/>
                </a:lnTo>
                <a:lnTo>
                  <a:pt x="3546" y="1199"/>
                </a:lnTo>
                <a:lnTo>
                  <a:pt x="3547" y="1215"/>
                </a:lnTo>
                <a:lnTo>
                  <a:pt x="3547" y="1215"/>
                </a:lnTo>
                <a:lnTo>
                  <a:pt x="3546" y="1230"/>
                </a:lnTo>
                <a:lnTo>
                  <a:pt x="3544" y="1244"/>
                </a:lnTo>
                <a:lnTo>
                  <a:pt x="3539" y="1259"/>
                </a:lnTo>
                <a:lnTo>
                  <a:pt x="3534" y="1272"/>
                </a:lnTo>
                <a:lnTo>
                  <a:pt x="3528" y="1286"/>
                </a:lnTo>
                <a:lnTo>
                  <a:pt x="3521" y="1298"/>
                </a:lnTo>
                <a:lnTo>
                  <a:pt x="3513" y="1309"/>
                </a:lnTo>
                <a:lnTo>
                  <a:pt x="3503" y="1320"/>
                </a:lnTo>
                <a:lnTo>
                  <a:pt x="3492" y="1330"/>
                </a:lnTo>
                <a:lnTo>
                  <a:pt x="3481" y="1338"/>
                </a:lnTo>
                <a:lnTo>
                  <a:pt x="3468" y="1345"/>
                </a:lnTo>
                <a:lnTo>
                  <a:pt x="3456" y="1351"/>
                </a:lnTo>
                <a:lnTo>
                  <a:pt x="3442" y="1357"/>
                </a:lnTo>
                <a:lnTo>
                  <a:pt x="3427" y="1361"/>
                </a:lnTo>
                <a:lnTo>
                  <a:pt x="3413" y="1363"/>
                </a:lnTo>
                <a:lnTo>
                  <a:pt x="3397" y="1364"/>
                </a:lnTo>
                <a:lnTo>
                  <a:pt x="3397" y="1364"/>
                </a:lnTo>
                <a:close/>
                <a:moveTo>
                  <a:pt x="4440" y="1433"/>
                </a:moveTo>
                <a:lnTo>
                  <a:pt x="4440" y="1433"/>
                </a:lnTo>
                <a:lnTo>
                  <a:pt x="4437" y="1439"/>
                </a:lnTo>
                <a:lnTo>
                  <a:pt x="4435" y="1445"/>
                </a:lnTo>
                <a:lnTo>
                  <a:pt x="4431" y="1451"/>
                </a:lnTo>
                <a:lnTo>
                  <a:pt x="4427" y="1456"/>
                </a:lnTo>
                <a:lnTo>
                  <a:pt x="4422" y="1462"/>
                </a:lnTo>
                <a:lnTo>
                  <a:pt x="4417" y="1466"/>
                </a:lnTo>
                <a:lnTo>
                  <a:pt x="4403" y="1475"/>
                </a:lnTo>
                <a:lnTo>
                  <a:pt x="4397" y="1478"/>
                </a:lnTo>
                <a:lnTo>
                  <a:pt x="4385" y="1479"/>
                </a:lnTo>
                <a:lnTo>
                  <a:pt x="4385" y="1479"/>
                </a:lnTo>
                <a:lnTo>
                  <a:pt x="4379" y="1479"/>
                </a:lnTo>
                <a:lnTo>
                  <a:pt x="4374" y="1478"/>
                </a:lnTo>
                <a:lnTo>
                  <a:pt x="4370" y="1476"/>
                </a:lnTo>
                <a:lnTo>
                  <a:pt x="4366" y="1474"/>
                </a:lnTo>
                <a:lnTo>
                  <a:pt x="4360" y="1469"/>
                </a:lnTo>
                <a:lnTo>
                  <a:pt x="4356" y="1464"/>
                </a:lnTo>
                <a:lnTo>
                  <a:pt x="4356" y="1464"/>
                </a:lnTo>
                <a:lnTo>
                  <a:pt x="4349" y="1463"/>
                </a:lnTo>
                <a:lnTo>
                  <a:pt x="4342" y="1462"/>
                </a:lnTo>
                <a:lnTo>
                  <a:pt x="4335" y="1459"/>
                </a:lnTo>
                <a:lnTo>
                  <a:pt x="4330" y="1456"/>
                </a:lnTo>
                <a:lnTo>
                  <a:pt x="4320" y="1449"/>
                </a:lnTo>
                <a:lnTo>
                  <a:pt x="4310" y="1441"/>
                </a:lnTo>
                <a:lnTo>
                  <a:pt x="4302" y="1432"/>
                </a:lnTo>
                <a:lnTo>
                  <a:pt x="4296" y="1423"/>
                </a:lnTo>
                <a:lnTo>
                  <a:pt x="4284" y="1401"/>
                </a:lnTo>
                <a:lnTo>
                  <a:pt x="4284" y="1401"/>
                </a:lnTo>
                <a:lnTo>
                  <a:pt x="4262" y="1364"/>
                </a:lnTo>
                <a:lnTo>
                  <a:pt x="4240" y="1327"/>
                </a:lnTo>
                <a:lnTo>
                  <a:pt x="4218" y="1292"/>
                </a:lnTo>
                <a:lnTo>
                  <a:pt x="4195" y="1258"/>
                </a:lnTo>
                <a:lnTo>
                  <a:pt x="4172" y="1224"/>
                </a:lnTo>
                <a:lnTo>
                  <a:pt x="4148" y="1192"/>
                </a:lnTo>
                <a:lnTo>
                  <a:pt x="4123" y="1161"/>
                </a:lnTo>
                <a:lnTo>
                  <a:pt x="4098" y="1130"/>
                </a:lnTo>
                <a:lnTo>
                  <a:pt x="4074" y="1101"/>
                </a:lnTo>
                <a:lnTo>
                  <a:pt x="4048" y="1074"/>
                </a:lnTo>
                <a:lnTo>
                  <a:pt x="4022" y="1046"/>
                </a:lnTo>
                <a:lnTo>
                  <a:pt x="3995" y="1020"/>
                </a:lnTo>
                <a:lnTo>
                  <a:pt x="3969" y="994"/>
                </a:lnTo>
                <a:lnTo>
                  <a:pt x="3942" y="970"/>
                </a:lnTo>
                <a:lnTo>
                  <a:pt x="3915" y="946"/>
                </a:lnTo>
                <a:lnTo>
                  <a:pt x="3888" y="923"/>
                </a:lnTo>
                <a:lnTo>
                  <a:pt x="3861" y="902"/>
                </a:lnTo>
                <a:lnTo>
                  <a:pt x="3833" y="881"/>
                </a:lnTo>
                <a:lnTo>
                  <a:pt x="3805" y="860"/>
                </a:lnTo>
                <a:lnTo>
                  <a:pt x="3777" y="842"/>
                </a:lnTo>
                <a:lnTo>
                  <a:pt x="3749" y="823"/>
                </a:lnTo>
                <a:lnTo>
                  <a:pt x="3721" y="805"/>
                </a:lnTo>
                <a:lnTo>
                  <a:pt x="3693" y="788"/>
                </a:lnTo>
                <a:lnTo>
                  <a:pt x="3665" y="772"/>
                </a:lnTo>
                <a:lnTo>
                  <a:pt x="3636" y="756"/>
                </a:lnTo>
                <a:lnTo>
                  <a:pt x="3608" y="742"/>
                </a:lnTo>
                <a:lnTo>
                  <a:pt x="3552" y="714"/>
                </a:lnTo>
                <a:lnTo>
                  <a:pt x="3496" y="690"/>
                </a:lnTo>
                <a:lnTo>
                  <a:pt x="3442" y="668"/>
                </a:lnTo>
                <a:lnTo>
                  <a:pt x="3387" y="647"/>
                </a:lnTo>
                <a:lnTo>
                  <a:pt x="3335" y="630"/>
                </a:lnTo>
                <a:lnTo>
                  <a:pt x="3282" y="614"/>
                </a:lnTo>
                <a:lnTo>
                  <a:pt x="3232" y="601"/>
                </a:lnTo>
                <a:lnTo>
                  <a:pt x="3182" y="590"/>
                </a:lnTo>
                <a:lnTo>
                  <a:pt x="3136" y="579"/>
                </a:lnTo>
                <a:lnTo>
                  <a:pt x="3091" y="571"/>
                </a:lnTo>
                <a:lnTo>
                  <a:pt x="3047" y="564"/>
                </a:lnTo>
                <a:lnTo>
                  <a:pt x="3007" y="559"/>
                </a:lnTo>
                <a:lnTo>
                  <a:pt x="2969" y="554"/>
                </a:lnTo>
                <a:lnTo>
                  <a:pt x="2934" y="551"/>
                </a:lnTo>
                <a:lnTo>
                  <a:pt x="2902" y="549"/>
                </a:lnTo>
                <a:lnTo>
                  <a:pt x="2849" y="545"/>
                </a:lnTo>
                <a:lnTo>
                  <a:pt x="2810" y="545"/>
                </a:lnTo>
                <a:lnTo>
                  <a:pt x="2810" y="545"/>
                </a:lnTo>
                <a:lnTo>
                  <a:pt x="2786" y="545"/>
                </a:lnTo>
                <a:lnTo>
                  <a:pt x="2776" y="545"/>
                </a:lnTo>
                <a:lnTo>
                  <a:pt x="2760" y="545"/>
                </a:lnTo>
                <a:lnTo>
                  <a:pt x="2760" y="545"/>
                </a:lnTo>
                <a:lnTo>
                  <a:pt x="2732" y="546"/>
                </a:lnTo>
                <a:lnTo>
                  <a:pt x="2706" y="547"/>
                </a:lnTo>
                <a:lnTo>
                  <a:pt x="2680" y="549"/>
                </a:lnTo>
                <a:lnTo>
                  <a:pt x="2654" y="551"/>
                </a:lnTo>
                <a:lnTo>
                  <a:pt x="2603" y="557"/>
                </a:lnTo>
                <a:lnTo>
                  <a:pt x="2553" y="565"/>
                </a:lnTo>
                <a:lnTo>
                  <a:pt x="2506" y="575"/>
                </a:lnTo>
                <a:lnTo>
                  <a:pt x="2460" y="588"/>
                </a:lnTo>
                <a:lnTo>
                  <a:pt x="2414" y="602"/>
                </a:lnTo>
                <a:lnTo>
                  <a:pt x="2371" y="617"/>
                </a:lnTo>
                <a:lnTo>
                  <a:pt x="2330" y="634"/>
                </a:lnTo>
                <a:lnTo>
                  <a:pt x="2290" y="651"/>
                </a:lnTo>
                <a:lnTo>
                  <a:pt x="2252" y="670"/>
                </a:lnTo>
                <a:lnTo>
                  <a:pt x="2215" y="691"/>
                </a:lnTo>
                <a:lnTo>
                  <a:pt x="2180" y="710"/>
                </a:lnTo>
                <a:lnTo>
                  <a:pt x="2146" y="732"/>
                </a:lnTo>
                <a:lnTo>
                  <a:pt x="2114" y="752"/>
                </a:lnTo>
                <a:lnTo>
                  <a:pt x="2084" y="774"/>
                </a:lnTo>
                <a:lnTo>
                  <a:pt x="2055" y="796"/>
                </a:lnTo>
                <a:lnTo>
                  <a:pt x="2028" y="817"/>
                </a:lnTo>
                <a:lnTo>
                  <a:pt x="2004" y="838"/>
                </a:lnTo>
                <a:lnTo>
                  <a:pt x="1980" y="858"/>
                </a:lnTo>
                <a:lnTo>
                  <a:pt x="1959" y="878"/>
                </a:lnTo>
                <a:lnTo>
                  <a:pt x="1939" y="896"/>
                </a:lnTo>
                <a:lnTo>
                  <a:pt x="1905" y="931"/>
                </a:lnTo>
                <a:lnTo>
                  <a:pt x="1878" y="961"/>
                </a:lnTo>
                <a:lnTo>
                  <a:pt x="1858" y="985"/>
                </a:lnTo>
                <a:lnTo>
                  <a:pt x="1842" y="1006"/>
                </a:lnTo>
                <a:lnTo>
                  <a:pt x="1842" y="1006"/>
                </a:lnTo>
                <a:lnTo>
                  <a:pt x="1835" y="1015"/>
                </a:lnTo>
                <a:lnTo>
                  <a:pt x="1828" y="1022"/>
                </a:lnTo>
                <a:lnTo>
                  <a:pt x="1819" y="1029"/>
                </a:lnTo>
                <a:lnTo>
                  <a:pt x="1810" y="1035"/>
                </a:lnTo>
                <a:lnTo>
                  <a:pt x="1800" y="1041"/>
                </a:lnTo>
                <a:lnTo>
                  <a:pt x="1790" y="1045"/>
                </a:lnTo>
                <a:lnTo>
                  <a:pt x="1779" y="1048"/>
                </a:lnTo>
                <a:lnTo>
                  <a:pt x="1769" y="1051"/>
                </a:lnTo>
                <a:lnTo>
                  <a:pt x="1758" y="1052"/>
                </a:lnTo>
                <a:lnTo>
                  <a:pt x="1747" y="1052"/>
                </a:lnTo>
                <a:lnTo>
                  <a:pt x="1736" y="1052"/>
                </a:lnTo>
                <a:lnTo>
                  <a:pt x="1726" y="1050"/>
                </a:lnTo>
                <a:lnTo>
                  <a:pt x="1714" y="1048"/>
                </a:lnTo>
                <a:lnTo>
                  <a:pt x="1704" y="1044"/>
                </a:lnTo>
                <a:lnTo>
                  <a:pt x="1694" y="1039"/>
                </a:lnTo>
                <a:lnTo>
                  <a:pt x="1684" y="1032"/>
                </a:lnTo>
                <a:lnTo>
                  <a:pt x="1684" y="1032"/>
                </a:lnTo>
                <a:lnTo>
                  <a:pt x="1676" y="1026"/>
                </a:lnTo>
                <a:lnTo>
                  <a:pt x="1668" y="1018"/>
                </a:lnTo>
                <a:lnTo>
                  <a:pt x="1661" y="1010"/>
                </a:lnTo>
                <a:lnTo>
                  <a:pt x="1655" y="1000"/>
                </a:lnTo>
                <a:lnTo>
                  <a:pt x="1648" y="991"/>
                </a:lnTo>
                <a:lnTo>
                  <a:pt x="1644" y="981"/>
                </a:lnTo>
                <a:lnTo>
                  <a:pt x="1641" y="971"/>
                </a:lnTo>
                <a:lnTo>
                  <a:pt x="1638" y="959"/>
                </a:lnTo>
                <a:lnTo>
                  <a:pt x="1638" y="959"/>
                </a:lnTo>
                <a:lnTo>
                  <a:pt x="1637" y="949"/>
                </a:lnTo>
                <a:lnTo>
                  <a:pt x="1637" y="938"/>
                </a:lnTo>
                <a:lnTo>
                  <a:pt x="1638" y="926"/>
                </a:lnTo>
                <a:lnTo>
                  <a:pt x="1639" y="916"/>
                </a:lnTo>
                <a:lnTo>
                  <a:pt x="1642" y="905"/>
                </a:lnTo>
                <a:lnTo>
                  <a:pt x="1646" y="894"/>
                </a:lnTo>
                <a:lnTo>
                  <a:pt x="1652" y="885"/>
                </a:lnTo>
                <a:lnTo>
                  <a:pt x="1658" y="875"/>
                </a:lnTo>
                <a:lnTo>
                  <a:pt x="1658" y="875"/>
                </a:lnTo>
                <a:lnTo>
                  <a:pt x="1665" y="866"/>
                </a:lnTo>
                <a:lnTo>
                  <a:pt x="1680" y="845"/>
                </a:lnTo>
                <a:lnTo>
                  <a:pt x="1705" y="815"/>
                </a:lnTo>
                <a:lnTo>
                  <a:pt x="1738" y="779"/>
                </a:lnTo>
                <a:lnTo>
                  <a:pt x="1758" y="759"/>
                </a:lnTo>
                <a:lnTo>
                  <a:pt x="1779" y="736"/>
                </a:lnTo>
                <a:lnTo>
                  <a:pt x="1803" y="713"/>
                </a:lnTo>
                <a:lnTo>
                  <a:pt x="1829" y="690"/>
                </a:lnTo>
                <a:lnTo>
                  <a:pt x="1856" y="665"/>
                </a:lnTo>
                <a:lnTo>
                  <a:pt x="1886" y="640"/>
                </a:lnTo>
                <a:lnTo>
                  <a:pt x="1917" y="614"/>
                </a:lnTo>
                <a:lnTo>
                  <a:pt x="1951" y="589"/>
                </a:lnTo>
                <a:lnTo>
                  <a:pt x="1987" y="564"/>
                </a:lnTo>
                <a:lnTo>
                  <a:pt x="2025" y="538"/>
                </a:lnTo>
                <a:lnTo>
                  <a:pt x="2065" y="514"/>
                </a:lnTo>
                <a:lnTo>
                  <a:pt x="2107" y="490"/>
                </a:lnTo>
                <a:lnTo>
                  <a:pt x="2151" y="466"/>
                </a:lnTo>
                <a:lnTo>
                  <a:pt x="2196" y="444"/>
                </a:lnTo>
                <a:lnTo>
                  <a:pt x="2243" y="423"/>
                </a:lnTo>
                <a:lnTo>
                  <a:pt x="2294" y="403"/>
                </a:lnTo>
                <a:lnTo>
                  <a:pt x="2345" y="385"/>
                </a:lnTo>
                <a:lnTo>
                  <a:pt x="2399" y="369"/>
                </a:lnTo>
                <a:lnTo>
                  <a:pt x="2426" y="361"/>
                </a:lnTo>
                <a:lnTo>
                  <a:pt x="2454" y="355"/>
                </a:lnTo>
                <a:lnTo>
                  <a:pt x="2482" y="349"/>
                </a:lnTo>
                <a:lnTo>
                  <a:pt x="2511" y="343"/>
                </a:lnTo>
                <a:lnTo>
                  <a:pt x="2541" y="337"/>
                </a:lnTo>
                <a:lnTo>
                  <a:pt x="2571" y="333"/>
                </a:lnTo>
                <a:lnTo>
                  <a:pt x="2601" y="329"/>
                </a:lnTo>
                <a:lnTo>
                  <a:pt x="2632" y="326"/>
                </a:lnTo>
                <a:lnTo>
                  <a:pt x="2663" y="323"/>
                </a:lnTo>
                <a:lnTo>
                  <a:pt x="2694" y="321"/>
                </a:lnTo>
                <a:lnTo>
                  <a:pt x="2727" y="320"/>
                </a:lnTo>
                <a:lnTo>
                  <a:pt x="2759" y="320"/>
                </a:lnTo>
                <a:lnTo>
                  <a:pt x="2781" y="320"/>
                </a:lnTo>
                <a:lnTo>
                  <a:pt x="2781" y="320"/>
                </a:lnTo>
                <a:lnTo>
                  <a:pt x="2812" y="320"/>
                </a:lnTo>
                <a:lnTo>
                  <a:pt x="2860" y="323"/>
                </a:lnTo>
                <a:lnTo>
                  <a:pt x="2891" y="325"/>
                </a:lnTo>
                <a:lnTo>
                  <a:pt x="2926" y="329"/>
                </a:lnTo>
                <a:lnTo>
                  <a:pt x="2964" y="333"/>
                </a:lnTo>
                <a:lnTo>
                  <a:pt x="3006" y="340"/>
                </a:lnTo>
                <a:lnTo>
                  <a:pt x="3050" y="347"/>
                </a:lnTo>
                <a:lnTo>
                  <a:pt x="3099" y="357"/>
                </a:lnTo>
                <a:lnTo>
                  <a:pt x="3149" y="367"/>
                </a:lnTo>
                <a:lnTo>
                  <a:pt x="3202" y="381"/>
                </a:lnTo>
                <a:lnTo>
                  <a:pt x="3257" y="396"/>
                </a:lnTo>
                <a:lnTo>
                  <a:pt x="3315" y="415"/>
                </a:lnTo>
                <a:lnTo>
                  <a:pt x="3374" y="435"/>
                </a:lnTo>
                <a:lnTo>
                  <a:pt x="3434" y="458"/>
                </a:lnTo>
                <a:lnTo>
                  <a:pt x="3496" y="485"/>
                </a:lnTo>
                <a:lnTo>
                  <a:pt x="3527" y="498"/>
                </a:lnTo>
                <a:lnTo>
                  <a:pt x="3559" y="514"/>
                </a:lnTo>
                <a:lnTo>
                  <a:pt x="3590" y="529"/>
                </a:lnTo>
                <a:lnTo>
                  <a:pt x="3622" y="545"/>
                </a:lnTo>
                <a:lnTo>
                  <a:pt x="3655" y="563"/>
                </a:lnTo>
                <a:lnTo>
                  <a:pt x="3687" y="581"/>
                </a:lnTo>
                <a:lnTo>
                  <a:pt x="3719" y="601"/>
                </a:lnTo>
                <a:lnTo>
                  <a:pt x="3750" y="622"/>
                </a:lnTo>
                <a:lnTo>
                  <a:pt x="3783" y="642"/>
                </a:lnTo>
                <a:lnTo>
                  <a:pt x="3815" y="665"/>
                </a:lnTo>
                <a:lnTo>
                  <a:pt x="3848" y="687"/>
                </a:lnTo>
                <a:lnTo>
                  <a:pt x="3880" y="711"/>
                </a:lnTo>
                <a:lnTo>
                  <a:pt x="3912" y="737"/>
                </a:lnTo>
                <a:lnTo>
                  <a:pt x="3944" y="763"/>
                </a:lnTo>
                <a:lnTo>
                  <a:pt x="3976" y="790"/>
                </a:lnTo>
                <a:lnTo>
                  <a:pt x="4008" y="818"/>
                </a:lnTo>
                <a:lnTo>
                  <a:pt x="4039" y="848"/>
                </a:lnTo>
                <a:lnTo>
                  <a:pt x="4070" y="879"/>
                </a:lnTo>
                <a:lnTo>
                  <a:pt x="4100" y="910"/>
                </a:lnTo>
                <a:lnTo>
                  <a:pt x="4131" y="943"/>
                </a:lnTo>
                <a:lnTo>
                  <a:pt x="4162" y="977"/>
                </a:lnTo>
                <a:lnTo>
                  <a:pt x="4192" y="1013"/>
                </a:lnTo>
                <a:lnTo>
                  <a:pt x="4221" y="1049"/>
                </a:lnTo>
                <a:lnTo>
                  <a:pt x="4250" y="1087"/>
                </a:lnTo>
                <a:lnTo>
                  <a:pt x="4279" y="1126"/>
                </a:lnTo>
                <a:lnTo>
                  <a:pt x="4307" y="1166"/>
                </a:lnTo>
                <a:lnTo>
                  <a:pt x="4334" y="1208"/>
                </a:lnTo>
                <a:lnTo>
                  <a:pt x="4362" y="1252"/>
                </a:lnTo>
                <a:lnTo>
                  <a:pt x="4388" y="1296"/>
                </a:lnTo>
                <a:lnTo>
                  <a:pt x="4414" y="1342"/>
                </a:lnTo>
                <a:lnTo>
                  <a:pt x="4414" y="1342"/>
                </a:lnTo>
                <a:lnTo>
                  <a:pt x="4427" y="1366"/>
                </a:lnTo>
                <a:lnTo>
                  <a:pt x="4433" y="1378"/>
                </a:lnTo>
                <a:lnTo>
                  <a:pt x="4437" y="1390"/>
                </a:lnTo>
                <a:lnTo>
                  <a:pt x="4440" y="1400"/>
                </a:lnTo>
                <a:lnTo>
                  <a:pt x="4442" y="1411"/>
                </a:lnTo>
                <a:lnTo>
                  <a:pt x="4442" y="1423"/>
                </a:lnTo>
                <a:lnTo>
                  <a:pt x="4440" y="1433"/>
                </a:lnTo>
                <a:lnTo>
                  <a:pt x="4440" y="14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BD0E0FC4-E1CD-4C7B-8F8E-386A7555B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85" y="3068308"/>
            <a:ext cx="674673" cy="751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93F6D-2B8B-42AA-8814-7452252FC263}"/>
              </a:ext>
            </a:extLst>
          </p:cNvPr>
          <p:cNvSpPr txBox="1"/>
          <p:nvPr/>
        </p:nvSpPr>
        <p:spPr>
          <a:xfrm>
            <a:off x="8229592" y="3897631"/>
            <a:ext cx="2942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50" charset="0"/>
              </a:rPr>
              <a:t>At this time, there is no evidence that pets can spread COVID-19.</a:t>
            </a:r>
          </a:p>
        </p:txBody>
      </p:sp>
    </p:spTree>
    <p:extLst>
      <p:ext uri="{BB962C8B-B14F-4D97-AF65-F5344CB8AC3E}">
        <p14:creationId xmlns:p14="http://schemas.microsoft.com/office/powerpoint/2010/main" val="2662153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300</Words>
  <Application>Microsoft Office PowerPoint</Application>
  <PresentationFormat>Widescreen</PresentationFormat>
  <Paragraphs>107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Helvetica</vt:lpstr>
      <vt:lpstr>Office Theme</vt:lpstr>
      <vt:lpstr>Animal Relocation in the COVID-19 Era</vt:lpstr>
      <vt:lpstr>PowerPoint Presentation</vt:lpstr>
      <vt:lpstr>Preparedness Checklist</vt:lpstr>
      <vt:lpstr>Community Preparedness:  CAN We Resume Relocation?</vt:lpstr>
      <vt:lpstr>PowerPoint Presentation</vt:lpstr>
      <vt:lpstr>Programmatic Considerations: SHOULD we resume relocation?</vt:lpstr>
      <vt:lpstr>Ready to  Resume Relocation?</vt:lpstr>
      <vt:lpstr>Which works for your organization?</vt:lpstr>
      <vt:lpstr>Develop, Review, or Modify SOP’s</vt:lpstr>
      <vt:lpstr>Develop,  Review, or  Modify SOP’s</vt:lpstr>
      <vt:lpstr>Q &amp; A</vt:lpstr>
      <vt:lpstr>Q &amp; A</vt:lpstr>
      <vt:lpstr>Q &amp; A</vt:lpstr>
      <vt:lpstr>Q &amp; A</vt:lpstr>
      <vt:lpstr>Q &amp; 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Kitson</dc:creator>
  <cp:lastModifiedBy>Madelinne Krenn</cp:lastModifiedBy>
  <cp:revision>478</cp:revision>
  <dcterms:created xsi:type="dcterms:W3CDTF">2019-07-28T19:02:27Z</dcterms:created>
  <dcterms:modified xsi:type="dcterms:W3CDTF">2020-07-09T17:54:36Z</dcterms:modified>
</cp:coreProperties>
</file>