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2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3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notesSlides/notesSlide4.xml" ContentType="application/vnd.openxmlformats-officedocument.presentationml.notesSlide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88" r:id="rId1"/>
    <p:sldMasterId id="2147483669" r:id="rId2"/>
    <p:sldMasterId id="2147483661" r:id="rId3"/>
  </p:sldMasterIdLst>
  <p:notesMasterIdLst>
    <p:notesMasterId r:id="rId26"/>
  </p:notesMasterIdLst>
  <p:handoutMasterIdLst>
    <p:handoutMasterId r:id="rId27"/>
  </p:handoutMasterIdLst>
  <p:sldIdLst>
    <p:sldId id="281" r:id="rId4"/>
    <p:sldId id="282" r:id="rId5"/>
    <p:sldId id="283" r:id="rId6"/>
    <p:sldId id="266" r:id="rId7"/>
    <p:sldId id="256" r:id="rId8"/>
    <p:sldId id="265" r:id="rId9"/>
    <p:sldId id="267" r:id="rId10"/>
    <p:sldId id="268" r:id="rId11"/>
    <p:sldId id="269" r:id="rId12"/>
    <p:sldId id="270" r:id="rId13"/>
    <p:sldId id="271" r:id="rId14"/>
    <p:sldId id="272" r:id="rId15"/>
    <p:sldId id="273" r:id="rId16"/>
    <p:sldId id="274" r:id="rId17"/>
    <p:sldId id="275" r:id="rId18"/>
    <p:sldId id="276" r:id="rId19"/>
    <p:sldId id="277" r:id="rId20"/>
    <p:sldId id="278" r:id="rId21"/>
    <p:sldId id="279" r:id="rId22"/>
    <p:sldId id="280" r:id="rId23"/>
    <p:sldId id="264" r:id="rId24"/>
    <p:sldId id="284" r:id="rId25"/>
  </p:sldIdLst>
  <p:sldSz cx="12192000" cy="6858000"/>
  <p:notesSz cx="7010400" cy="92964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29" charset="0"/>
        <a:ea typeface="ＭＳ Ｐゴシック" pitchFamily="29" charset="-128"/>
        <a:cs typeface="ＭＳ Ｐゴシック" pitchFamily="29" charset="-128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29" charset="0"/>
        <a:ea typeface="ＭＳ Ｐゴシック" pitchFamily="29" charset="-128"/>
        <a:cs typeface="ＭＳ Ｐゴシック" pitchFamily="29" charset="-128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29" charset="0"/>
        <a:ea typeface="ＭＳ Ｐゴシック" pitchFamily="29" charset="-128"/>
        <a:cs typeface="ＭＳ Ｐゴシック" pitchFamily="29" charset="-128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29" charset="0"/>
        <a:ea typeface="ＭＳ Ｐゴシック" pitchFamily="29" charset="-128"/>
        <a:cs typeface="ＭＳ Ｐゴシック" pitchFamily="29" charset="-128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29" charset="0"/>
        <a:ea typeface="ＭＳ Ｐゴシック" pitchFamily="29" charset="-128"/>
        <a:cs typeface="ＭＳ Ｐゴシック" pitchFamily="29" charset="-128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pitchFamily="29" charset="0"/>
        <a:ea typeface="ＭＳ Ｐゴシック" pitchFamily="29" charset="-128"/>
        <a:cs typeface="ＭＳ Ｐゴシック" pitchFamily="29" charset="-128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pitchFamily="29" charset="0"/>
        <a:ea typeface="ＭＳ Ｐゴシック" pitchFamily="29" charset="-128"/>
        <a:cs typeface="ＭＳ Ｐゴシック" pitchFamily="29" charset="-128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pitchFamily="29" charset="0"/>
        <a:ea typeface="ＭＳ Ｐゴシック" pitchFamily="29" charset="-128"/>
        <a:cs typeface="ＭＳ Ｐゴシック" pitchFamily="29" charset="-128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pitchFamily="29" charset="0"/>
        <a:ea typeface="ＭＳ Ｐゴシック" pitchFamily="29" charset="-128"/>
        <a:cs typeface="ＭＳ Ｐゴシック" pitchFamily="29" charset="-128"/>
      </a:defRPr>
    </a:lvl9pPr>
  </p:defaultTextStyle>
  <p:extLst>
    <p:ext uri="{EFAFB233-063F-42B5-8137-9DF3F51BA10A}">
      <p15:sldGuideLst xmlns:p15="http://schemas.microsoft.com/office/powerpoint/2012/main">
        <p15:guide id="1" orient="horz" pos="18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 userDrawn="1">
          <p15:clr>
            <a:srgbClr val="A4A3A4"/>
          </p15:clr>
        </p15:guide>
        <p15:guide id="2" pos="2208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mallison" initials="ma" lastIdx="24" clrIdx="0"/>
  <p:cmAuthor id="1" name="gmiller" initials="g" lastIdx="11" clrIdx="1"/>
  <p:cmAuthor id="2" name="Meg Allison" initials="MA" lastIdx="4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300"/>
    <a:srgbClr val="3B6E8F"/>
    <a:srgbClr val="FF8800"/>
    <a:srgbClr val="F78F1E"/>
    <a:srgbClr val="DAAA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079" autoAdjust="0"/>
    <p:restoredTop sz="94386" autoAdjust="0"/>
  </p:normalViewPr>
  <p:slideViewPr>
    <p:cSldViewPr snapToGrid="0" showGuides="1">
      <p:cViewPr varScale="1">
        <p:scale>
          <a:sx n="55" d="100"/>
          <a:sy n="55" d="100"/>
        </p:scale>
        <p:origin x="780" y="40"/>
      </p:cViewPr>
      <p:guideLst>
        <p:guide orient="horz" pos="18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70" d="100"/>
        <a:sy n="70" d="100"/>
      </p:scale>
      <p:origin x="0" y="0"/>
    </p:cViewPr>
  </p:sorterViewPr>
  <p:notesViewPr>
    <p:cSldViewPr snapToGrid="0">
      <p:cViewPr varScale="1">
        <p:scale>
          <a:sx n="70" d="100"/>
          <a:sy n="70" d="100"/>
        </p:scale>
        <p:origin x="1644" y="66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commentAuthors" Target="commentAuthor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handoutMaster" Target="handoutMasters/handoutMaster1.xml"/><Relationship Id="rId30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5_3">
  <dgm:title val=""/>
  <dgm:desc val=""/>
  <dgm:catLst>
    <dgm:cat type="accent5" pri="11300"/>
  </dgm:catLst>
  <dgm:styleLbl name="node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>
        <a:shade val="80000"/>
      </a:schemeClr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>
        <a:shade val="80000"/>
      </a:schemeClr>
      <a:schemeClr val="accent5">
        <a:tint val="7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/>
    <dgm:txEffectClrLst/>
  </dgm:styleLbl>
  <dgm:styleLbl name="lnNode1">
    <dgm:fillClrLst>
      <a:schemeClr val="accent5">
        <a:shade val="80000"/>
      </a:schemeClr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shade val="80000"/>
        <a:alpha val="50000"/>
      </a:schemeClr>
      <a:schemeClr val="accent5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/>
    <dgm:txEffectClrLst/>
  </dgm:styleLbl>
  <dgm:styleLbl name="fg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9000"/>
      </a:schemeClr>
    </dgm:fillClrLst>
    <dgm:linClrLst meth="repeat">
      <a:schemeClr val="accent5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80000"/>
      </a:schemeClr>
    </dgm:fillClrLst>
    <dgm:linClrLst meth="repeat">
      <a:schemeClr val="accent5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C4C6112-EFE9-4771-9699-7A3CCB9F19BB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F2B443D-A6EF-49E8-8893-4CBC2EBB808C}">
      <dgm:prSet/>
      <dgm:spPr>
        <a:solidFill>
          <a:schemeClr val="accent2">
            <a:alpha val="75000"/>
          </a:schemeClr>
        </a:solidFill>
        <a:ln>
          <a:noFill/>
        </a:ln>
      </dgm:spPr>
      <dgm:t>
        <a:bodyPr/>
        <a:lstStyle/>
        <a:p>
          <a:r>
            <a:rPr lang="en-US" dirty="0"/>
            <a:t>Learn five core best practices for underage kitten care</a:t>
          </a:r>
        </a:p>
      </dgm:t>
    </dgm:pt>
    <dgm:pt modelId="{C1982309-C738-4819-978F-81A18A2C8410}" type="parTrans" cxnId="{A3300142-2748-4DBC-AF64-963424F863E7}">
      <dgm:prSet/>
      <dgm:spPr/>
      <dgm:t>
        <a:bodyPr/>
        <a:lstStyle/>
        <a:p>
          <a:endParaRPr lang="en-US"/>
        </a:p>
      </dgm:t>
    </dgm:pt>
    <dgm:pt modelId="{8A4BF2CF-58A8-409E-B564-A6F780C8A97E}" type="sibTrans" cxnId="{A3300142-2748-4DBC-AF64-963424F863E7}">
      <dgm:prSet/>
      <dgm:spPr/>
      <dgm:t>
        <a:bodyPr/>
        <a:lstStyle/>
        <a:p>
          <a:endParaRPr lang="en-US"/>
        </a:p>
      </dgm:t>
    </dgm:pt>
    <dgm:pt modelId="{B0EA3D92-87B9-43E1-8D55-0B61D0FCF1BD}">
      <dgm:prSet/>
      <dgm:spPr>
        <a:solidFill>
          <a:schemeClr val="accent2">
            <a:alpha val="75000"/>
          </a:schemeClr>
        </a:solidFill>
        <a:ln>
          <a:noFill/>
        </a:ln>
      </dgm:spPr>
      <dgm:t>
        <a:bodyPr/>
        <a:lstStyle/>
        <a:p>
          <a:r>
            <a:rPr lang="en-US" dirty="0"/>
            <a:t>Learn how our COVID-19 response has allowed us to look at these practices in a new way</a:t>
          </a:r>
        </a:p>
      </dgm:t>
    </dgm:pt>
    <dgm:pt modelId="{33E97F6B-CD9E-4A73-A2F4-44B37D8FF7BB}" type="parTrans" cxnId="{57DFE4CA-E464-4F92-BACA-D71AD1CDC10F}">
      <dgm:prSet/>
      <dgm:spPr/>
      <dgm:t>
        <a:bodyPr/>
        <a:lstStyle/>
        <a:p>
          <a:endParaRPr lang="en-US"/>
        </a:p>
      </dgm:t>
    </dgm:pt>
    <dgm:pt modelId="{3E40E3AD-8EF6-4CD7-BB25-3283867E9426}" type="sibTrans" cxnId="{57DFE4CA-E464-4F92-BACA-D71AD1CDC10F}">
      <dgm:prSet/>
      <dgm:spPr/>
      <dgm:t>
        <a:bodyPr/>
        <a:lstStyle/>
        <a:p>
          <a:endParaRPr lang="en-US"/>
        </a:p>
      </dgm:t>
    </dgm:pt>
    <dgm:pt modelId="{A01A95CA-A5B8-4F74-BF88-457F15C007E8}" type="pres">
      <dgm:prSet presAssocID="{7C4C6112-EFE9-4771-9699-7A3CCB9F19BB}" presName="diagram" presStyleCnt="0">
        <dgm:presLayoutVars>
          <dgm:dir/>
          <dgm:resizeHandles val="exact"/>
        </dgm:presLayoutVars>
      </dgm:prSet>
      <dgm:spPr/>
    </dgm:pt>
    <dgm:pt modelId="{44B30BAA-C1C5-4762-9A6D-485C99ED0EC4}" type="pres">
      <dgm:prSet presAssocID="{7F2B443D-A6EF-49E8-8893-4CBC2EBB808C}" presName="node" presStyleLbl="node1" presStyleIdx="0" presStyleCnt="2">
        <dgm:presLayoutVars>
          <dgm:bulletEnabled val="1"/>
        </dgm:presLayoutVars>
      </dgm:prSet>
      <dgm:spPr/>
    </dgm:pt>
    <dgm:pt modelId="{641B1D3A-A36F-40D8-8F72-7F8361B5F25C}" type="pres">
      <dgm:prSet presAssocID="{8A4BF2CF-58A8-409E-B564-A6F780C8A97E}" presName="sibTrans" presStyleCnt="0"/>
      <dgm:spPr/>
    </dgm:pt>
    <dgm:pt modelId="{ABEEBC8C-24BB-458D-A90E-93C1D4524600}" type="pres">
      <dgm:prSet presAssocID="{B0EA3D92-87B9-43E1-8D55-0B61D0FCF1BD}" presName="node" presStyleLbl="node1" presStyleIdx="1" presStyleCnt="2">
        <dgm:presLayoutVars>
          <dgm:bulletEnabled val="1"/>
        </dgm:presLayoutVars>
      </dgm:prSet>
      <dgm:spPr/>
    </dgm:pt>
  </dgm:ptLst>
  <dgm:cxnLst>
    <dgm:cxn modelId="{4737DE1D-8B7E-4003-83E9-AFA54714F857}" type="presOf" srcId="{B0EA3D92-87B9-43E1-8D55-0B61D0FCF1BD}" destId="{ABEEBC8C-24BB-458D-A90E-93C1D4524600}" srcOrd="0" destOrd="0" presId="urn:microsoft.com/office/officeart/2005/8/layout/default"/>
    <dgm:cxn modelId="{A3300142-2748-4DBC-AF64-963424F863E7}" srcId="{7C4C6112-EFE9-4771-9699-7A3CCB9F19BB}" destId="{7F2B443D-A6EF-49E8-8893-4CBC2EBB808C}" srcOrd="0" destOrd="0" parTransId="{C1982309-C738-4819-978F-81A18A2C8410}" sibTransId="{8A4BF2CF-58A8-409E-B564-A6F780C8A97E}"/>
    <dgm:cxn modelId="{2B18E847-151B-4739-BEBD-683BDA741CB7}" type="presOf" srcId="{7C4C6112-EFE9-4771-9699-7A3CCB9F19BB}" destId="{A01A95CA-A5B8-4F74-BF88-457F15C007E8}" srcOrd="0" destOrd="0" presId="urn:microsoft.com/office/officeart/2005/8/layout/default"/>
    <dgm:cxn modelId="{AF452B85-63B8-4755-AC94-69C80F541418}" type="presOf" srcId="{7F2B443D-A6EF-49E8-8893-4CBC2EBB808C}" destId="{44B30BAA-C1C5-4762-9A6D-485C99ED0EC4}" srcOrd="0" destOrd="0" presId="urn:microsoft.com/office/officeart/2005/8/layout/default"/>
    <dgm:cxn modelId="{57DFE4CA-E464-4F92-BACA-D71AD1CDC10F}" srcId="{7C4C6112-EFE9-4771-9699-7A3CCB9F19BB}" destId="{B0EA3D92-87B9-43E1-8D55-0B61D0FCF1BD}" srcOrd="1" destOrd="0" parTransId="{33E97F6B-CD9E-4A73-A2F4-44B37D8FF7BB}" sibTransId="{3E40E3AD-8EF6-4CD7-BB25-3283867E9426}"/>
    <dgm:cxn modelId="{6C96FAEA-1E0B-4933-A3EA-7286EB00842B}" type="presParOf" srcId="{A01A95CA-A5B8-4F74-BF88-457F15C007E8}" destId="{44B30BAA-C1C5-4762-9A6D-485C99ED0EC4}" srcOrd="0" destOrd="0" presId="urn:microsoft.com/office/officeart/2005/8/layout/default"/>
    <dgm:cxn modelId="{C4C415C0-EFFF-4FAC-90EE-789766968649}" type="presParOf" srcId="{A01A95CA-A5B8-4F74-BF88-457F15C007E8}" destId="{641B1D3A-A36F-40D8-8F72-7F8361B5F25C}" srcOrd="1" destOrd="0" presId="urn:microsoft.com/office/officeart/2005/8/layout/default"/>
    <dgm:cxn modelId="{D473DCDA-216D-4F37-96BF-48EED319451B}" type="presParOf" srcId="{A01A95CA-A5B8-4F74-BF88-457F15C007E8}" destId="{ABEEBC8C-24BB-458D-A90E-93C1D4524600}" srcOrd="2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33C12591-2EBC-4B70-B63A-373F11D37EEC}" type="doc">
      <dgm:prSet loTypeId="urn:microsoft.com/office/officeart/2008/layout/LinedList" loCatId="list" qsTypeId="urn:microsoft.com/office/officeart/2005/8/quickstyle/simple1" qsCatId="simple" csTypeId="urn:microsoft.com/office/officeart/2005/8/colors/accent5_3" csCatId="accent5" phldr="1"/>
      <dgm:spPr/>
      <dgm:t>
        <a:bodyPr/>
        <a:lstStyle/>
        <a:p>
          <a:endParaRPr lang="en-US"/>
        </a:p>
      </dgm:t>
    </dgm:pt>
    <dgm:pt modelId="{F33B5FE1-C993-4259-956E-ED07154A8025}">
      <dgm:prSet phldrT="[Text]"/>
      <dgm:spPr/>
      <dgm:t>
        <a:bodyPr/>
        <a:lstStyle/>
        <a:p>
          <a:r>
            <a:rPr lang="en-US" dirty="0"/>
            <a:t>Availability is based on individual state practice acts</a:t>
          </a:r>
        </a:p>
      </dgm:t>
    </dgm:pt>
    <dgm:pt modelId="{57683C2E-EE74-4056-B470-2A9D9663E099}" type="parTrans" cxnId="{1BB1BC32-D100-4BBB-AD99-E216C5D500AD}">
      <dgm:prSet/>
      <dgm:spPr/>
      <dgm:t>
        <a:bodyPr/>
        <a:lstStyle/>
        <a:p>
          <a:endParaRPr lang="en-US"/>
        </a:p>
      </dgm:t>
    </dgm:pt>
    <dgm:pt modelId="{E69E30AF-4B82-4B9D-B228-EA08E94BE60E}" type="sibTrans" cxnId="{1BB1BC32-D100-4BBB-AD99-E216C5D500AD}">
      <dgm:prSet/>
      <dgm:spPr/>
      <dgm:t>
        <a:bodyPr/>
        <a:lstStyle/>
        <a:p>
          <a:endParaRPr lang="en-US"/>
        </a:p>
      </dgm:t>
    </dgm:pt>
    <dgm:pt modelId="{794D9DB7-2A37-4806-8B99-F10849015FC5}">
      <dgm:prSet phldrT="[Text]"/>
      <dgm:spPr/>
      <dgm:t>
        <a:bodyPr/>
        <a:lstStyle/>
        <a:p>
          <a:r>
            <a:rPr lang="en-US" dirty="0"/>
            <a:t>Requires VCPR – typically readily established for foster animals</a:t>
          </a:r>
        </a:p>
      </dgm:t>
    </dgm:pt>
    <dgm:pt modelId="{32038984-1B53-49F9-BA14-2E613ED5648B}" type="parTrans" cxnId="{0E19B28F-B314-4A61-B0D9-280C9CE9BC29}">
      <dgm:prSet/>
      <dgm:spPr/>
      <dgm:t>
        <a:bodyPr/>
        <a:lstStyle/>
        <a:p>
          <a:endParaRPr lang="en-US"/>
        </a:p>
      </dgm:t>
    </dgm:pt>
    <dgm:pt modelId="{FEFA1972-299C-4AE4-B138-9F73D05D2F7E}" type="sibTrans" cxnId="{0E19B28F-B314-4A61-B0D9-280C9CE9BC29}">
      <dgm:prSet/>
      <dgm:spPr/>
      <dgm:t>
        <a:bodyPr/>
        <a:lstStyle/>
        <a:p>
          <a:endParaRPr lang="en-US"/>
        </a:p>
      </dgm:t>
    </dgm:pt>
    <dgm:pt modelId="{164B863B-5958-4CCE-BEB3-69013CAB0AFF}">
      <dgm:prSet phldrT="[Text]"/>
      <dgm:spPr/>
      <dgm:t>
        <a:bodyPr/>
        <a:lstStyle/>
        <a:p>
          <a:r>
            <a:rPr lang="en-US" dirty="0"/>
            <a:t>Streamlines the process for straightforward medical concerns</a:t>
          </a:r>
        </a:p>
      </dgm:t>
    </dgm:pt>
    <dgm:pt modelId="{64F89ACC-A9B1-489A-84E5-9F4015BB412C}" type="parTrans" cxnId="{CD39A303-B211-496D-B7F2-F59DF2D8E05F}">
      <dgm:prSet/>
      <dgm:spPr/>
      <dgm:t>
        <a:bodyPr/>
        <a:lstStyle/>
        <a:p>
          <a:endParaRPr lang="en-US"/>
        </a:p>
      </dgm:t>
    </dgm:pt>
    <dgm:pt modelId="{C4BDADD7-7346-4F03-B109-70505F4AD7C5}" type="sibTrans" cxnId="{CD39A303-B211-496D-B7F2-F59DF2D8E05F}">
      <dgm:prSet/>
      <dgm:spPr/>
      <dgm:t>
        <a:bodyPr/>
        <a:lstStyle/>
        <a:p>
          <a:endParaRPr lang="en-US"/>
        </a:p>
      </dgm:t>
    </dgm:pt>
    <dgm:pt modelId="{162B035A-3507-4249-8A79-D1359E210BAF}" type="pres">
      <dgm:prSet presAssocID="{33C12591-2EBC-4B70-B63A-373F11D37EEC}" presName="vert0" presStyleCnt="0">
        <dgm:presLayoutVars>
          <dgm:dir/>
          <dgm:animOne val="branch"/>
          <dgm:animLvl val="lvl"/>
        </dgm:presLayoutVars>
      </dgm:prSet>
      <dgm:spPr/>
    </dgm:pt>
    <dgm:pt modelId="{5BAA6DFA-4FC3-45DB-BA6E-F5DDA5510457}" type="pres">
      <dgm:prSet presAssocID="{164B863B-5958-4CCE-BEB3-69013CAB0AFF}" presName="thickLine" presStyleLbl="alignNode1" presStyleIdx="0" presStyleCnt="3"/>
      <dgm:spPr/>
    </dgm:pt>
    <dgm:pt modelId="{84513B00-F80F-4EF6-B102-44DACEB0BAF3}" type="pres">
      <dgm:prSet presAssocID="{164B863B-5958-4CCE-BEB3-69013CAB0AFF}" presName="horz1" presStyleCnt="0"/>
      <dgm:spPr/>
    </dgm:pt>
    <dgm:pt modelId="{8CA9CCF2-8621-4690-A360-3C29FD1027D6}" type="pres">
      <dgm:prSet presAssocID="{164B863B-5958-4CCE-BEB3-69013CAB0AFF}" presName="tx1" presStyleLbl="revTx" presStyleIdx="0" presStyleCnt="3"/>
      <dgm:spPr/>
    </dgm:pt>
    <dgm:pt modelId="{58440BDA-58F0-4985-8387-040D02C87CA3}" type="pres">
      <dgm:prSet presAssocID="{164B863B-5958-4CCE-BEB3-69013CAB0AFF}" presName="vert1" presStyleCnt="0"/>
      <dgm:spPr/>
    </dgm:pt>
    <dgm:pt modelId="{417AB4D8-02FD-4C58-8D39-2B979725511E}" type="pres">
      <dgm:prSet presAssocID="{F33B5FE1-C993-4259-956E-ED07154A8025}" presName="thickLine" presStyleLbl="alignNode1" presStyleIdx="1" presStyleCnt="3"/>
      <dgm:spPr/>
    </dgm:pt>
    <dgm:pt modelId="{14A4E33D-A32F-4B29-B367-8A73C19241FA}" type="pres">
      <dgm:prSet presAssocID="{F33B5FE1-C993-4259-956E-ED07154A8025}" presName="horz1" presStyleCnt="0"/>
      <dgm:spPr/>
    </dgm:pt>
    <dgm:pt modelId="{022E9F2A-7795-406E-9A8F-7B4D0E07D706}" type="pres">
      <dgm:prSet presAssocID="{F33B5FE1-C993-4259-956E-ED07154A8025}" presName="tx1" presStyleLbl="revTx" presStyleIdx="1" presStyleCnt="3"/>
      <dgm:spPr/>
    </dgm:pt>
    <dgm:pt modelId="{755D70F8-0135-43A0-97D9-A52ACA6A793C}" type="pres">
      <dgm:prSet presAssocID="{F33B5FE1-C993-4259-956E-ED07154A8025}" presName="vert1" presStyleCnt="0"/>
      <dgm:spPr/>
    </dgm:pt>
    <dgm:pt modelId="{A4495834-4E8F-4B64-8F33-C58E663282B4}" type="pres">
      <dgm:prSet presAssocID="{794D9DB7-2A37-4806-8B99-F10849015FC5}" presName="thickLine" presStyleLbl="alignNode1" presStyleIdx="2" presStyleCnt="3"/>
      <dgm:spPr/>
    </dgm:pt>
    <dgm:pt modelId="{44BB77E0-EA1E-4B8C-98B0-83EBFD6FED27}" type="pres">
      <dgm:prSet presAssocID="{794D9DB7-2A37-4806-8B99-F10849015FC5}" presName="horz1" presStyleCnt="0"/>
      <dgm:spPr/>
    </dgm:pt>
    <dgm:pt modelId="{39FCA4C6-E051-4EB5-8A37-63B00EC71940}" type="pres">
      <dgm:prSet presAssocID="{794D9DB7-2A37-4806-8B99-F10849015FC5}" presName="tx1" presStyleLbl="revTx" presStyleIdx="2" presStyleCnt="3"/>
      <dgm:spPr/>
    </dgm:pt>
    <dgm:pt modelId="{6A74FE02-B961-4158-988B-D9A1B9F4D7BA}" type="pres">
      <dgm:prSet presAssocID="{794D9DB7-2A37-4806-8B99-F10849015FC5}" presName="vert1" presStyleCnt="0"/>
      <dgm:spPr/>
    </dgm:pt>
  </dgm:ptLst>
  <dgm:cxnLst>
    <dgm:cxn modelId="{CD39A303-B211-496D-B7F2-F59DF2D8E05F}" srcId="{33C12591-2EBC-4B70-B63A-373F11D37EEC}" destId="{164B863B-5958-4CCE-BEB3-69013CAB0AFF}" srcOrd="0" destOrd="0" parTransId="{64F89ACC-A9B1-489A-84E5-9F4015BB412C}" sibTransId="{C4BDADD7-7346-4F03-B109-70505F4AD7C5}"/>
    <dgm:cxn modelId="{714F1618-8DFF-4546-AF51-0E402D40E220}" type="presOf" srcId="{794D9DB7-2A37-4806-8B99-F10849015FC5}" destId="{39FCA4C6-E051-4EB5-8A37-63B00EC71940}" srcOrd="0" destOrd="0" presId="urn:microsoft.com/office/officeart/2008/layout/LinedList"/>
    <dgm:cxn modelId="{1BB1BC32-D100-4BBB-AD99-E216C5D500AD}" srcId="{33C12591-2EBC-4B70-B63A-373F11D37EEC}" destId="{F33B5FE1-C993-4259-956E-ED07154A8025}" srcOrd="1" destOrd="0" parTransId="{57683C2E-EE74-4056-B470-2A9D9663E099}" sibTransId="{E69E30AF-4B82-4B9D-B228-EA08E94BE60E}"/>
    <dgm:cxn modelId="{E669A361-B0BD-4245-BA13-2A90E0B32719}" type="presOf" srcId="{33C12591-2EBC-4B70-B63A-373F11D37EEC}" destId="{162B035A-3507-4249-8A79-D1359E210BAF}" srcOrd="0" destOrd="0" presId="urn:microsoft.com/office/officeart/2008/layout/LinedList"/>
    <dgm:cxn modelId="{0E19B28F-B314-4A61-B0D9-280C9CE9BC29}" srcId="{33C12591-2EBC-4B70-B63A-373F11D37EEC}" destId="{794D9DB7-2A37-4806-8B99-F10849015FC5}" srcOrd="2" destOrd="0" parTransId="{32038984-1B53-49F9-BA14-2E613ED5648B}" sibTransId="{FEFA1972-299C-4AE4-B138-9F73D05D2F7E}"/>
    <dgm:cxn modelId="{C10A5E97-A353-4444-A6AD-FB2638401381}" type="presOf" srcId="{164B863B-5958-4CCE-BEB3-69013CAB0AFF}" destId="{8CA9CCF2-8621-4690-A360-3C29FD1027D6}" srcOrd="0" destOrd="0" presId="urn:microsoft.com/office/officeart/2008/layout/LinedList"/>
    <dgm:cxn modelId="{A9174DBE-DEC2-4D82-8D28-D90224AABAC5}" type="presOf" srcId="{F33B5FE1-C993-4259-956E-ED07154A8025}" destId="{022E9F2A-7795-406E-9A8F-7B4D0E07D706}" srcOrd="0" destOrd="0" presId="urn:microsoft.com/office/officeart/2008/layout/LinedList"/>
    <dgm:cxn modelId="{42F84C6D-F090-4E4D-8C1C-474F4DCC1EBD}" type="presParOf" srcId="{162B035A-3507-4249-8A79-D1359E210BAF}" destId="{5BAA6DFA-4FC3-45DB-BA6E-F5DDA5510457}" srcOrd="0" destOrd="0" presId="urn:microsoft.com/office/officeart/2008/layout/LinedList"/>
    <dgm:cxn modelId="{ADA4142D-D6AE-4A45-BE76-6DA5D4F61067}" type="presParOf" srcId="{162B035A-3507-4249-8A79-D1359E210BAF}" destId="{84513B00-F80F-4EF6-B102-44DACEB0BAF3}" srcOrd="1" destOrd="0" presId="urn:microsoft.com/office/officeart/2008/layout/LinedList"/>
    <dgm:cxn modelId="{5E335266-174E-4CEA-8675-3151814668B9}" type="presParOf" srcId="{84513B00-F80F-4EF6-B102-44DACEB0BAF3}" destId="{8CA9CCF2-8621-4690-A360-3C29FD1027D6}" srcOrd="0" destOrd="0" presId="urn:microsoft.com/office/officeart/2008/layout/LinedList"/>
    <dgm:cxn modelId="{290E06E7-FE72-4C7A-9F06-4F904AD13A82}" type="presParOf" srcId="{84513B00-F80F-4EF6-B102-44DACEB0BAF3}" destId="{58440BDA-58F0-4985-8387-040D02C87CA3}" srcOrd="1" destOrd="0" presId="urn:microsoft.com/office/officeart/2008/layout/LinedList"/>
    <dgm:cxn modelId="{078B0EF9-A159-43D9-AC0B-C9B5990A696C}" type="presParOf" srcId="{162B035A-3507-4249-8A79-D1359E210BAF}" destId="{417AB4D8-02FD-4C58-8D39-2B979725511E}" srcOrd="2" destOrd="0" presId="urn:microsoft.com/office/officeart/2008/layout/LinedList"/>
    <dgm:cxn modelId="{25E81B55-E05C-4298-B86A-5CCBA5D3257D}" type="presParOf" srcId="{162B035A-3507-4249-8A79-D1359E210BAF}" destId="{14A4E33D-A32F-4B29-B367-8A73C19241FA}" srcOrd="3" destOrd="0" presId="urn:microsoft.com/office/officeart/2008/layout/LinedList"/>
    <dgm:cxn modelId="{275CC2C8-0C2C-483D-8ECC-9FE8244CEE06}" type="presParOf" srcId="{14A4E33D-A32F-4B29-B367-8A73C19241FA}" destId="{022E9F2A-7795-406E-9A8F-7B4D0E07D706}" srcOrd="0" destOrd="0" presId="urn:microsoft.com/office/officeart/2008/layout/LinedList"/>
    <dgm:cxn modelId="{834D9AC2-856D-4B81-A0AC-F3D3F4C5C0C8}" type="presParOf" srcId="{14A4E33D-A32F-4B29-B367-8A73C19241FA}" destId="{755D70F8-0135-43A0-97D9-A52ACA6A793C}" srcOrd="1" destOrd="0" presId="urn:microsoft.com/office/officeart/2008/layout/LinedList"/>
    <dgm:cxn modelId="{77FA9CD3-33D8-410F-AA0F-F3C08CAE14B5}" type="presParOf" srcId="{162B035A-3507-4249-8A79-D1359E210BAF}" destId="{A4495834-4E8F-4B64-8F33-C58E663282B4}" srcOrd="4" destOrd="0" presId="urn:microsoft.com/office/officeart/2008/layout/LinedList"/>
    <dgm:cxn modelId="{C7FB7516-1E53-4F30-B8E8-7A077AAFA527}" type="presParOf" srcId="{162B035A-3507-4249-8A79-D1359E210BAF}" destId="{44BB77E0-EA1E-4B8C-98B0-83EBFD6FED27}" srcOrd="5" destOrd="0" presId="urn:microsoft.com/office/officeart/2008/layout/LinedList"/>
    <dgm:cxn modelId="{EAE28BD0-012C-4450-8BCD-47FF9277241C}" type="presParOf" srcId="{44BB77E0-EA1E-4B8C-98B0-83EBFD6FED27}" destId="{39FCA4C6-E051-4EB5-8A37-63B00EC71940}" srcOrd="0" destOrd="0" presId="urn:microsoft.com/office/officeart/2008/layout/LinedList"/>
    <dgm:cxn modelId="{A13ED619-75E2-4378-9294-0CCB19595040}" type="presParOf" srcId="{44BB77E0-EA1E-4B8C-98B0-83EBFD6FED27}" destId="{6A74FE02-B961-4158-988B-D9A1B9F4D7BA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62A8F8F8-B668-4CC4-81D9-EE34C491EEFE}" type="doc">
      <dgm:prSet loTypeId="urn:microsoft.com/office/officeart/2005/8/layout/process1" loCatId="process" qsTypeId="urn:microsoft.com/office/officeart/2005/8/quickstyle/simple1" qsCatId="simple" csTypeId="urn:microsoft.com/office/officeart/2005/8/colors/colorful1" csCatId="colorful" phldr="1"/>
      <dgm:spPr/>
    </dgm:pt>
    <dgm:pt modelId="{D466BB2B-D0AC-441F-8F67-87DB5E213DC5}">
      <dgm:prSet phldrT="[Text]"/>
      <dgm:spPr/>
      <dgm:t>
        <a:bodyPr/>
        <a:lstStyle/>
        <a:p>
          <a:r>
            <a:rPr lang="en-US" dirty="0"/>
            <a:t>Still a vital component of foster programs</a:t>
          </a:r>
        </a:p>
      </dgm:t>
    </dgm:pt>
    <dgm:pt modelId="{EF8047CD-47F5-4B72-BE7C-83CE2177AE24}" type="parTrans" cxnId="{88306609-4678-4F19-BC7F-D30D96364FE6}">
      <dgm:prSet/>
      <dgm:spPr/>
      <dgm:t>
        <a:bodyPr/>
        <a:lstStyle/>
        <a:p>
          <a:endParaRPr lang="en-US"/>
        </a:p>
      </dgm:t>
    </dgm:pt>
    <dgm:pt modelId="{2232289B-7127-4FC5-B75D-B930B4C30CBF}" type="sibTrans" cxnId="{88306609-4678-4F19-BC7F-D30D96364FE6}">
      <dgm:prSet/>
      <dgm:spPr/>
      <dgm:t>
        <a:bodyPr/>
        <a:lstStyle/>
        <a:p>
          <a:endParaRPr lang="en-US"/>
        </a:p>
      </dgm:t>
    </dgm:pt>
    <dgm:pt modelId="{A303D20C-43E8-44FE-917A-67BCA17565D8}">
      <dgm:prSet phldrT="[Text]"/>
      <dgm:spPr>
        <a:solidFill>
          <a:schemeClr val="accent5"/>
        </a:solidFill>
      </dgm:spPr>
      <dgm:t>
        <a:bodyPr/>
        <a:lstStyle/>
        <a:p>
          <a:r>
            <a:rPr lang="en-US" dirty="0"/>
            <a:t>Veterinarians should base protocols on guidelines and assessment of risk</a:t>
          </a:r>
        </a:p>
      </dgm:t>
    </dgm:pt>
    <dgm:pt modelId="{5D720184-D864-4B62-B6C6-B4CF2CD843DB}" type="parTrans" cxnId="{2F77B532-D242-4F35-8912-81DBA06BA643}">
      <dgm:prSet/>
      <dgm:spPr/>
      <dgm:t>
        <a:bodyPr/>
        <a:lstStyle/>
        <a:p>
          <a:endParaRPr lang="en-US"/>
        </a:p>
      </dgm:t>
    </dgm:pt>
    <dgm:pt modelId="{BC72A4CA-F396-4C54-A4B9-402F12B35E55}" type="sibTrans" cxnId="{2F77B532-D242-4F35-8912-81DBA06BA643}">
      <dgm:prSet/>
      <dgm:spPr>
        <a:solidFill>
          <a:schemeClr val="accent5"/>
        </a:solidFill>
      </dgm:spPr>
      <dgm:t>
        <a:bodyPr/>
        <a:lstStyle/>
        <a:p>
          <a:endParaRPr lang="en-US"/>
        </a:p>
      </dgm:t>
    </dgm:pt>
    <dgm:pt modelId="{E398A710-E7CC-49D1-B915-04233F8C648F}">
      <dgm:prSet phldrT="[Text]"/>
      <dgm:spPr/>
      <dgm:t>
        <a:bodyPr/>
        <a:lstStyle/>
        <a:p>
          <a:r>
            <a:rPr lang="en-US" dirty="0"/>
            <a:t>Consider how to balance this with intake diversion programs</a:t>
          </a:r>
        </a:p>
      </dgm:t>
    </dgm:pt>
    <dgm:pt modelId="{E218FB72-9751-478D-BF36-681F9280AEF6}" type="parTrans" cxnId="{7C76F94F-489A-4FAD-989A-AFB7FB5B5D91}">
      <dgm:prSet/>
      <dgm:spPr/>
      <dgm:t>
        <a:bodyPr/>
        <a:lstStyle/>
        <a:p>
          <a:endParaRPr lang="en-US"/>
        </a:p>
      </dgm:t>
    </dgm:pt>
    <dgm:pt modelId="{88723A44-A75E-4D7A-A40F-34B74E7874B8}" type="sibTrans" cxnId="{7C76F94F-489A-4FAD-989A-AFB7FB5B5D91}">
      <dgm:prSet/>
      <dgm:spPr/>
      <dgm:t>
        <a:bodyPr/>
        <a:lstStyle/>
        <a:p>
          <a:endParaRPr lang="en-US"/>
        </a:p>
      </dgm:t>
    </dgm:pt>
    <dgm:pt modelId="{3DF1D106-377A-4CCD-8CE1-13402A2ED694}" type="pres">
      <dgm:prSet presAssocID="{62A8F8F8-B668-4CC4-81D9-EE34C491EEFE}" presName="Name0" presStyleCnt="0">
        <dgm:presLayoutVars>
          <dgm:dir/>
          <dgm:resizeHandles val="exact"/>
        </dgm:presLayoutVars>
      </dgm:prSet>
      <dgm:spPr/>
    </dgm:pt>
    <dgm:pt modelId="{9621EDAD-0C82-4652-B570-7D6D287DB1A3}" type="pres">
      <dgm:prSet presAssocID="{D466BB2B-D0AC-441F-8F67-87DB5E213DC5}" presName="node" presStyleLbl="node1" presStyleIdx="0" presStyleCnt="3">
        <dgm:presLayoutVars>
          <dgm:bulletEnabled val="1"/>
        </dgm:presLayoutVars>
      </dgm:prSet>
      <dgm:spPr>
        <a:prstGeom prst="rect">
          <a:avLst/>
        </a:prstGeom>
      </dgm:spPr>
    </dgm:pt>
    <dgm:pt modelId="{D67EC1BB-640B-4B08-A8C7-7013220CD8A7}" type="pres">
      <dgm:prSet presAssocID="{2232289B-7127-4FC5-B75D-B930B4C30CBF}" presName="sibTrans" presStyleLbl="sibTrans2D1" presStyleIdx="0" presStyleCnt="2"/>
      <dgm:spPr/>
    </dgm:pt>
    <dgm:pt modelId="{FDB5C00D-1BD4-490F-93EC-DA7B321A09B8}" type="pres">
      <dgm:prSet presAssocID="{2232289B-7127-4FC5-B75D-B930B4C30CBF}" presName="connectorText" presStyleLbl="sibTrans2D1" presStyleIdx="0" presStyleCnt="2"/>
      <dgm:spPr/>
    </dgm:pt>
    <dgm:pt modelId="{8C9596A0-B8F0-4855-9CA4-B00067D7B955}" type="pres">
      <dgm:prSet presAssocID="{A303D20C-43E8-44FE-917A-67BCA17565D8}" presName="node" presStyleLbl="node1" presStyleIdx="1" presStyleCnt="3">
        <dgm:presLayoutVars>
          <dgm:bulletEnabled val="1"/>
        </dgm:presLayoutVars>
      </dgm:prSet>
      <dgm:spPr>
        <a:prstGeom prst="rect">
          <a:avLst/>
        </a:prstGeom>
      </dgm:spPr>
    </dgm:pt>
    <dgm:pt modelId="{32228647-EA0F-4E79-992C-E2009989BFBF}" type="pres">
      <dgm:prSet presAssocID="{BC72A4CA-F396-4C54-A4B9-402F12B35E55}" presName="sibTrans" presStyleLbl="sibTrans2D1" presStyleIdx="1" presStyleCnt="2"/>
      <dgm:spPr/>
    </dgm:pt>
    <dgm:pt modelId="{BDA7EB5D-C5B1-4E50-B0E4-E5A4610F529E}" type="pres">
      <dgm:prSet presAssocID="{BC72A4CA-F396-4C54-A4B9-402F12B35E55}" presName="connectorText" presStyleLbl="sibTrans2D1" presStyleIdx="1" presStyleCnt="2"/>
      <dgm:spPr/>
    </dgm:pt>
    <dgm:pt modelId="{588A4E09-7022-4E55-8914-F9BA79FCA8E0}" type="pres">
      <dgm:prSet presAssocID="{E398A710-E7CC-49D1-B915-04233F8C648F}" presName="node" presStyleLbl="node1" presStyleIdx="2" presStyleCnt="3">
        <dgm:presLayoutVars>
          <dgm:bulletEnabled val="1"/>
        </dgm:presLayoutVars>
      </dgm:prSet>
      <dgm:spPr>
        <a:prstGeom prst="rect">
          <a:avLst/>
        </a:prstGeom>
      </dgm:spPr>
    </dgm:pt>
  </dgm:ptLst>
  <dgm:cxnLst>
    <dgm:cxn modelId="{6349AD05-039F-4FC0-B1F7-33FAA4B0C5E0}" type="presOf" srcId="{BC72A4CA-F396-4C54-A4B9-402F12B35E55}" destId="{32228647-EA0F-4E79-992C-E2009989BFBF}" srcOrd="0" destOrd="0" presId="urn:microsoft.com/office/officeart/2005/8/layout/process1"/>
    <dgm:cxn modelId="{88306609-4678-4F19-BC7F-D30D96364FE6}" srcId="{62A8F8F8-B668-4CC4-81D9-EE34C491EEFE}" destId="{D466BB2B-D0AC-441F-8F67-87DB5E213DC5}" srcOrd="0" destOrd="0" parTransId="{EF8047CD-47F5-4B72-BE7C-83CE2177AE24}" sibTransId="{2232289B-7127-4FC5-B75D-B930B4C30CBF}"/>
    <dgm:cxn modelId="{A7308C09-32C8-4BCE-9844-C919B6A1A09A}" type="presOf" srcId="{E398A710-E7CC-49D1-B915-04233F8C648F}" destId="{588A4E09-7022-4E55-8914-F9BA79FCA8E0}" srcOrd="0" destOrd="0" presId="urn:microsoft.com/office/officeart/2005/8/layout/process1"/>
    <dgm:cxn modelId="{E05B2513-5BD6-4352-88CA-DDB8FDC59EB9}" type="presOf" srcId="{2232289B-7127-4FC5-B75D-B930B4C30CBF}" destId="{D67EC1BB-640B-4B08-A8C7-7013220CD8A7}" srcOrd="0" destOrd="0" presId="urn:microsoft.com/office/officeart/2005/8/layout/process1"/>
    <dgm:cxn modelId="{56651B15-CB92-4D94-9BE1-F81C50C6DCC4}" type="presOf" srcId="{62A8F8F8-B668-4CC4-81D9-EE34C491EEFE}" destId="{3DF1D106-377A-4CCD-8CE1-13402A2ED694}" srcOrd="0" destOrd="0" presId="urn:microsoft.com/office/officeart/2005/8/layout/process1"/>
    <dgm:cxn modelId="{2F77B532-D242-4F35-8912-81DBA06BA643}" srcId="{62A8F8F8-B668-4CC4-81D9-EE34C491EEFE}" destId="{A303D20C-43E8-44FE-917A-67BCA17565D8}" srcOrd="1" destOrd="0" parTransId="{5D720184-D864-4B62-B6C6-B4CF2CD843DB}" sibTransId="{BC72A4CA-F396-4C54-A4B9-402F12B35E55}"/>
    <dgm:cxn modelId="{8DA9ED5D-8B13-4F2A-8E8C-50A3131E8AEF}" type="presOf" srcId="{A303D20C-43E8-44FE-917A-67BCA17565D8}" destId="{8C9596A0-B8F0-4855-9CA4-B00067D7B955}" srcOrd="0" destOrd="0" presId="urn:microsoft.com/office/officeart/2005/8/layout/process1"/>
    <dgm:cxn modelId="{7C76F94F-489A-4FAD-989A-AFB7FB5B5D91}" srcId="{62A8F8F8-B668-4CC4-81D9-EE34C491EEFE}" destId="{E398A710-E7CC-49D1-B915-04233F8C648F}" srcOrd="2" destOrd="0" parTransId="{E218FB72-9751-478D-BF36-681F9280AEF6}" sibTransId="{88723A44-A75E-4D7A-A40F-34B74E7874B8}"/>
    <dgm:cxn modelId="{A6176F52-59C6-4FD0-BF7C-96A251789080}" type="presOf" srcId="{BC72A4CA-F396-4C54-A4B9-402F12B35E55}" destId="{BDA7EB5D-C5B1-4E50-B0E4-E5A4610F529E}" srcOrd="1" destOrd="0" presId="urn:microsoft.com/office/officeart/2005/8/layout/process1"/>
    <dgm:cxn modelId="{05906AB1-1181-4155-81AD-C890C19C452E}" type="presOf" srcId="{2232289B-7127-4FC5-B75D-B930B4C30CBF}" destId="{FDB5C00D-1BD4-490F-93EC-DA7B321A09B8}" srcOrd="1" destOrd="0" presId="urn:microsoft.com/office/officeart/2005/8/layout/process1"/>
    <dgm:cxn modelId="{005293CB-3FBD-4BC0-BA5F-684A428550E7}" type="presOf" srcId="{D466BB2B-D0AC-441F-8F67-87DB5E213DC5}" destId="{9621EDAD-0C82-4652-B570-7D6D287DB1A3}" srcOrd="0" destOrd="0" presId="urn:microsoft.com/office/officeart/2005/8/layout/process1"/>
    <dgm:cxn modelId="{7245B231-2F75-49C0-BA1F-6287D850388B}" type="presParOf" srcId="{3DF1D106-377A-4CCD-8CE1-13402A2ED694}" destId="{9621EDAD-0C82-4652-B570-7D6D287DB1A3}" srcOrd="0" destOrd="0" presId="urn:microsoft.com/office/officeart/2005/8/layout/process1"/>
    <dgm:cxn modelId="{82425C12-0A0F-4D77-8C0F-344E5CEE5A4E}" type="presParOf" srcId="{3DF1D106-377A-4CCD-8CE1-13402A2ED694}" destId="{D67EC1BB-640B-4B08-A8C7-7013220CD8A7}" srcOrd="1" destOrd="0" presId="urn:microsoft.com/office/officeart/2005/8/layout/process1"/>
    <dgm:cxn modelId="{C98233D7-87BD-4FA1-BD7E-9B4C33CE87A4}" type="presParOf" srcId="{D67EC1BB-640B-4B08-A8C7-7013220CD8A7}" destId="{FDB5C00D-1BD4-490F-93EC-DA7B321A09B8}" srcOrd="0" destOrd="0" presId="urn:microsoft.com/office/officeart/2005/8/layout/process1"/>
    <dgm:cxn modelId="{53C16D82-27F6-4119-81D4-982387EB4A08}" type="presParOf" srcId="{3DF1D106-377A-4CCD-8CE1-13402A2ED694}" destId="{8C9596A0-B8F0-4855-9CA4-B00067D7B955}" srcOrd="2" destOrd="0" presId="urn:microsoft.com/office/officeart/2005/8/layout/process1"/>
    <dgm:cxn modelId="{CED9B2D7-90EC-4BAA-8BFD-D201E0AFBD18}" type="presParOf" srcId="{3DF1D106-377A-4CCD-8CE1-13402A2ED694}" destId="{32228647-EA0F-4E79-992C-E2009989BFBF}" srcOrd="3" destOrd="0" presId="urn:microsoft.com/office/officeart/2005/8/layout/process1"/>
    <dgm:cxn modelId="{30DF678F-8143-4FCF-B219-C9C3A65FA0A4}" type="presParOf" srcId="{32228647-EA0F-4E79-992C-E2009989BFBF}" destId="{BDA7EB5D-C5B1-4E50-B0E4-E5A4610F529E}" srcOrd="0" destOrd="0" presId="urn:microsoft.com/office/officeart/2005/8/layout/process1"/>
    <dgm:cxn modelId="{210BA6D5-F09F-4DF5-97A4-D3EBE2C81794}" type="presParOf" srcId="{3DF1D106-377A-4CCD-8CE1-13402A2ED694}" destId="{588A4E09-7022-4E55-8914-F9BA79FCA8E0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243C4D1-A560-440F-B991-B89AFC9EB5D5}" type="doc">
      <dgm:prSet loTypeId="urn:microsoft.com/office/officeart/2005/8/layout/hProcess9" loCatId="process" qsTypeId="urn:microsoft.com/office/officeart/2005/8/quickstyle/simple1" qsCatId="simple" csTypeId="urn:microsoft.com/office/officeart/2005/8/colors/colorful1" csCatId="colorful" phldr="1"/>
      <dgm:spPr/>
    </dgm:pt>
    <dgm:pt modelId="{C383AC8D-B28B-43A4-9224-18B2EB0B0C7E}">
      <dgm:prSet phldrT="[Text]"/>
      <dgm:spPr/>
      <dgm:t>
        <a:bodyPr/>
        <a:lstStyle/>
        <a:p>
          <a:r>
            <a:rPr lang="en-US" dirty="0"/>
            <a:t>Intake processing capacity</a:t>
          </a:r>
        </a:p>
      </dgm:t>
    </dgm:pt>
    <dgm:pt modelId="{8CDB5463-A952-443C-A57F-5C6EC48E9BFD}" type="parTrans" cxnId="{0CDA28CD-6BF0-40BE-889B-80E316C09961}">
      <dgm:prSet/>
      <dgm:spPr/>
      <dgm:t>
        <a:bodyPr/>
        <a:lstStyle/>
        <a:p>
          <a:endParaRPr lang="en-US"/>
        </a:p>
      </dgm:t>
    </dgm:pt>
    <dgm:pt modelId="{55F952D7-E77E-4B97-AEC1-E8B9D406B448}" type="sibTrans" cxnId="{0CDA28CD-6BF0-40BE-889B-80E316C09961}">
      <dgm:prSet/>
      <dgm:spPr/>
      <dgm:t>
        <a:bodyPr/>
        <a:lstStyle/>
        <a:p>
          <a:endParaRPr lang="en-US"/>
        </a:p>
      </dgm:t>
    </dgm:pt>
    <dgm:pt modelId="{0D580B74-D9A2-4A05-A6C2-A43B2B0840D1}">
      <dgm:prSet phldrT="[Text]"/>
      <dgm:spPr>
        <a:solidFill>
          <a:schemeClr val="accent1"/>
        </a:solidFill>
      </dgm:spPr>
      <dgm:t>
        <a:bodyPr/>
        <a:lstStyle/>
        <a:p>
          <a:r>
            <a:rPr lang="en-US" dirty="0"/>
            <a:t>Foster home capacity</a:t>
          </a:r>
        </a:p>
      </dgm:t>
    </dgm:pt>
    <dgm:pt modelId="{0A907344-5551-4261-B3A8-F9454C36ECA7}" type="parTrans" cxnId="{85740686-F3CA-4179-BD44-11BDF148FFF0}">
      <dgm:prSet/>
      <dgm:spPr/>
      <dgm:t>
        <a:bodyPr/>
        <a:lstStyle/>
        <a:p>
          <a:endParaRPr lang="en-US"/>
        </a:p>
      </dgm:t>
    </dgm:pt>
    <dgm:pt modelId="{56CE96D8-1637-4568-AC3A-B1C1A47A7A18}" type="sibTrans" cxnId="{85740686-F3CA-4179-BD44-11BDF148FFF0}">
      <dgm:prSet/>
      <dgm:spPr/>
      <dgm:t>
        <a:bodyPr/>
        <a:lstStyle/>
        <a:p>
          <a:endParaRPr lang="en-US"/>
        </a:p>
      </dgm:t>
    </dgm:pt>
    <dgm:pt modelId="{2611676A-2DC2-48F7-AB02-4EC21BFCAF02}">
      <dgm:prSet phldrT="[Text]"/>
      <dgm:spPr/>
      <dgm:t>
        <a:bodyPr/>
        <a:lstStyle/>
        <a:p>
          <a:r>
            <a:rPr lang="en-US" dirty="0"/>
            <a:t>Capacity to support ongoing care</a:t>
          </a:r>
        </a:p>
      </dgm:t>
    </dgm:pt>
    <dgm:pt modelId="{F9404615-6BAA-417A-9F6B-E4621380BF92}" type="parTrans" cxnId="{E606FC9F-B06C-4CE3-A4C0-4CDF44AB7686}">
      <dgm:prSet/>
      <dgm:spPr/>
      <dgm:t>
        <a:bodyPr/>
        <a:lstStyle/>
        <a:p>
          <a:endParaRPr lang="en-US"/>
        </a:p>
      </dgm:t>
    </dgm:pt>
    <dgm:pt modelId="{E8029112-3FE3-47CB-99F5-91210B414A4C}" type="sibTrans" cxnId="{E606FC9F-B06C-4CE3-A4C0-4CDF44AB7686}">
      <dgm:prSet/>
      <dgm:spPr/>
      <dgm:t>
        <a:bodyPr/>
        <a:lstStyle/>
        <a:p>
          <a:endParaRPr lang="en-US"/>
        </a:p>
      </dgm:t>
    </dgm:pt>
    <dgm:pt modelId="{B5831AFF-E8CC-4E6B-BB43-58F97289FA34}">
      <dgm:prSet phldrT="[Text]"/>
      <dgm:spPr/>
      <dgm:t>
        <a:bodyPr/>
        <a:lstStyle/>
        <a:p>
          <a:r>
            <a:rPr lang="en-US" dirty="0"/>
            <a:t>Potential intake</a:t>
          </a:r>
        </a:p>
      </dgm:t>
    </dgm:pt>
    <dgm:pt modelId="{2EE4B14D-E632-434E-9348-FBE138D1E0C6}" type="parTrans" cxnId="{FCAFFF6D-2BC2-4831-A198-F8E52DE5F01D}">
      <dgm:prSet/>
      <dgm:spPr/>
      <dgm:t>
        <a:bodyPr/>
        <a:lstStyle/>
        <a:p>
          <a:endParaRPr lang="en-US"/>
        </a:p>
      </dgm:t>
    </dgm:pt>
    <dgm:pt modelId="{9824B22B-5E11-459D-A332-BB2963C1B3E4}" type="sibTrans" cxnId="{FCAFFF6D-2BC2-4831-A198-F8E52DE5F01D}">
      <dgm:prSet/>
      <dgm:spPr/>
      <dgm:t>
        <a:bodyPr/>
        <a:lstStyle/>
        <a:p>
          <a:endParaRPr lang="en-US"/>
        </a:p>
      </dgm:t>
    </dgm:pt>
    <dgm:pt modelId="{45BB38CB-82F2-4735-8B13-418CF28D2BC3}">
      <dgm:prSet phldrT="[Text]"/>
      <dgm:spPr>
        <a:solidFill>
          <a:schemeClr val="accent4"/>
        </a:solidFill>
      </dgm:spPr>
      <dgm:t>
        <a:bodyPr/>
        <a:lstStyle/>
        <a:p>
          <a:r>
            <a:rPr lang="en-US" dirty="0"/>
            <a:t>Placement capacity</a:t>
          </a:r>
        </a:p>
      </dgm:t>
    </dgm:pt>
    <dgm:pt modelId="{1D78EE03-E9DD-4C5F-96E0-878FC393CC07}" type="parTrans" cxnId="{3179B33C-E230-4303-8CCF-122A69A1B6E4}">
      <dgm:prSet/>
      <dgm:spPr/>
      <dgm:t>
        <a:bodyPr/>
        <a:lstStyle/>
        <a:p>
          <a:endParaRPr lang="en-US"/>
        </a:p>
      </dgm:t>
    </dgm:pt>
    <dgm:pt modelId="{802C786B-16E3-4BF0-B3FD-0246EF6C58FA}" type="sibTrans" cxnId="{3179B33C-E230-4303-8CCF-122A69A1B6E4}">
      <dgm:prSet/>
      <dgm:spPr/>
      <dgm:t>
        <a:bodyPr/>
        <a:lstStyle/>
        <a:p>
          <a:endParaRPr lang="en-US"/>
        </a:p>
      </dgm:t>
    </dgm:pt>
    <dgm:pt modelId="{467CF1C0-0FCA-4450-A2EE-A79B3F812EE3}" type="pres">
      <dgm:prSet presAssocID="{D243C4D1-A560-440F-B991-B89AFC9EB5D5}" presName="CompostProcess" presStyleCnt="0">
        <dgm:presLayoutVars>
          <dgm:dir/>
          <dgm:resizeHandles val="exact"/>
        </dgm:presLayoutVars>
      </dgm:prSet>
      <dgm:spPr/>
    </dgm:pt>
    <dgm:pt modelId="{A020803C-2C30-43A2-BC76-F92B9570611E}" type="pres">
      <dgm:prSet presAssocID="{D243C4D1-A560-440F-B991-B89AFC9EB5D5}" presName="arrow" presStyleLbl="bgShp" presStyleIdx="0" presStyleCnt="1"/>
      <dgm:spPr/>
    </dgm:pt>
    <dgm:pt modelId="{B951A60B-6E15-477E-B9CF-BD47833423DF}" type="pres">
      <dgm:prSet presAssocID="{D243C4D1-A560-440F-B991-B89AFC9EB5D5}" presName="linearProcess" presStyleCnt="0"/>
      <dgm:spPr/>
    </dgm:pt>
    <dgm:pt modelId="{E880F310-A29B-4548-A242-61E35745F26B}" type="pres">
      <dgm:prSet presAssocID="{B5831AFF-E8CC-4E6B-BB43-58F97289FA34}" presName="textNode" presStyleLbl="node1" presStyleIdx="0" presStyleCnt="5">
        <dgm:presLayoutVars>
          <dgm:bulletEnabled val="1"/>
        </dgm:presLayoutVars>
      </dgm:prSet>
      <dgm:spPr>
        <a:prstGeom prst="rect">
          <a:avLst/>
        </a:prstGeom>
      </dgm:spPr>
    </dgm:pt>
    <dgm:pt modelId="{0C1B971D-3700-43D8-9264-2AABD0A7C5B0}" type="pres">
      <dgm:prSet presAssocID="{9824B22B-5E11-459D-A332-BB2963C1B3E4}" presName="sibTrans" presStyleCnt="0"/>
      <dgm:spPr/>
    </dgm:pt>
    <dgm:pt modelId="{1FA7FAD8-461D-47E2-98DC-EA69590748D7}" type="pres">
      <dgm:prSet presAssocID="{C383AC8D-B28B-43A4-9224-18B2EB0B0C7E}" presName="textNode" presStyleLbl="node1" presStyleIdx="1" presStyleCnt="5">
        <dgm:presLayoutVars>
          <dgm:bulletEnabled val="1"/>
        </dgm:presLayoutVars>
      </dgm:prSet>
      <dgm:spPr>
        <a:prstGeom prst="rect">
          <a:avLst/>
        </a:prstGeom>
      </dgm:spPr>
    </dgm:pt>
    <dgm:pt modelId="{3A3380C0-701F-4A4E-88A8-1F6B8A44ADE0}" type="pres">
      <dgm:prSet presAssocID="{55F952D7-E77E-4B97-AEC1-E8B9D406B448}" presName="sibTrans" presStyleCnt="0"/>
      <dgm:spPr/>
    </dgm:pt>
    <dgm:pt modelId="{0F00668A-2131-404F-8437-26B7D85EF7C7}" type="pres">
      <dgm:prSet presAssocID="{0D580B74-D9A2-4A05-A6C2-A43B2B0840D1}" presName="textNode" presStyleLbl="node1" presStyleIdx="2" presStyleCnt="5">
        <dgm:presLayoutVars>
          <dgm:bulletEnabled val="1"/>
        </dgm:presLayoutVars>
      </dgm:prSet>
      <dgm:spPr>
        <a:prstGeom prst="rect">
          <a:avLst/>
        </a:prstGeom>
      </dgm:spPr>
    </dgm:pt>
    <dgm:pt modelId="{1ABECBF2-F8A4-4887-AD84-59524949A650}" type="pres">
      <dgm:prSet presAssocID="{56CE96D8-1637-4568-AC3A-B1C1A47A7A18}" presName="sibTrans" presStyleCnt="0"/>
      <dgm:spPr/>
    </dgm:pt>
    <dgm:pt modelId="{55F1A44D-6A0E-4FDF-95B3-3855DE570ABD}" type="pres">
      <dgm:prSet presAssocID="{2611676A-2DC2-48F7-AB02-4EC21BFCAF02}" presName="textNode" presStyleLbl="node1" presStyleIdx="3" presStyleCnt="5">
        <dgm:presLayoutVars>
          <dgm:bulletEnabled val="1"/>
        </dgm:presLayoutVars>
      </dgm:prSet>
      <dgm:spPr>
        <a:prstGeom prst="rect">
          <a:avLst/>
        </a:prstGeom>
      </dgm:spPr>
    </dgm:pt>
    <dgm:pt modelId="{DE761BB2-95C8-4522-A6B8-2A12A7C2CD1A}" type="pres">
      <dgm:prSet presAssocID="{E8029112-3FE3-47CB-99F5-91210B414A4C}" presName="sibTrans" presStyleCnt="0"/>
      <dgm:spPr/>
    </dgm:pt>
    <dgm:pt modelId="{EF792827-94FB-4F36-B0A0-0015168FDD07}" type="pres">
      <dgm:prSet presAssocID="{45BB38CB-82F2-4735-8B13-418CF28D2BC3}" presName="textNode" presStyleLbl="node1" presStyleIdx="4" presStyleCnt="5">
        <dgm:presLayoutVars>
          <dgm:bulletEnabled val="1"/>
        </dgm:presLayoutVars>
      </dgm:prSet>
      <dgm:spPr>
        <a:prstGeom prst="rect">
          <a:avLst/>
        </a:prstGeom>
      </dgm:spPr>
    </dgm:pt>
  </dgm:ptLst>
  <dgm:cxnLst>
    <dgm:cxn modelId="{78708105-D750-47A7-BA5B-DB6221A629A8}" type="presOf" srcId="{B5831AFF-E8CC-4E6B-BB43-58F97289FA34}" destId="{E880F310-A29B-4548-A242-61E35745F26B}" srcOrd="0" destOrd="0" presId="urn:microsoft.com/office/officeart/2005/8/layout/hProcess9"/>
    <dgm:cxn modelId="{3179B33C-E230-4303-8CCF-122A69A1B6E4}" srcId="{D243C4D1-A560-440F-B991-B89AFC9EB5D5}" destId="{45BB38CB-82F2-4735-8B13-418CF28D2BC3}" srcOrd="4" destOrd="0" parTransId="{1D78EE03-E9DD-4C5F-96E0-878FC393CC07}" sibTransId="{802C786B-16E3-4BF0-B3FD-0246EF6C58FA}"/>
    <dgm:cxn modelId="{C4958641-6F99-418C-81F0-136C416F0825}" type="presOf" srcId="{45BB38CB-82F2-4735-8B13-418CF28D2BC3}" destId="{EF792827-94FB-4F36-B0A0-0015168FDD07}" srcOrd="0" destOrd="0" presId="urn:microsoft.com/office/officeart/2005/8/layout/hProcess9"/>
    <dgm:cxn modelId="{FCAFFF6D-2BC2-4831-A198-F8E52DE5F01D}" srcId="{D243C4D1-A560-440F-B991-B89AFC9EB5D5}" destId="{B5831AFF-E8CC-4E6B-BB43-58F97289FA34}" srcOrd="0" destOrd="0" parTransId="{2EE4B14D-E632-434E-9348-FBE138D1E0C6}" sibTransId="{9824B22B-5E11-459D-A332-BB2963C1B3E4}"/>
    <dgm:cxn modelId="{85740686-F3CA-4179-BD44-11BDF148FFF0}" srcId="{D243C4D1-A560-440F-B991-B89AFC9EB5D5}" destId="{0D580B74-D9A2-4A05-A6C2-A43B2B0840D1}" srcOrd="2" destOrd="0" parTransId="{0A907344-5551-4261-B3A8-F9454C36ECA7}" sibTransId="{56CE96D8-1637-4568-AC3A-B1C1A47A7A18}"/>
    <dgm:cxn modelId="{C2653F9A-4AD5-40BC-B432-27A3832C34C5}" type="presOf" srcId="{0D580B74-D9A2-4A05-A6C2-A43B2B0840D1}" destId="{0F00668A-2131-404F-8437-26B7D85EF7C7}" srcOrd="0" destOrd="0" presId="urn:microsoft.com/office/officeart/2005/8/layout/hProcess9"/>
    <dgm:cxn modelId="{E606FC9F-B06C-4CE3-A4C0-4CDF44AB7686}" srcId="{D243C4D1-A560-440F-B991-B89AFC9EB5D5}" destId="{2611676A-2DC2-48F7-AB02-4EC21BFCAF02}" srcOrd="3" destOrd="0" parTransId="{F9404615-6BAA-417A-9F6B-E4621380BF92}" sibTransId="{E8029112-3FE3-47CB-99F5-91210B414A4C}"/>
    <dgm:cxn modelId="{0CDA28CD-6BF0-40BE-889B-80E316C09961}" srcId="{D243C4D1-A560-440F-B991-B89AFC9EB5D5}" destId="{C383AC8D-B28B-43A4-9224-18B2EB0B0C7E}" srcOrd="1" destOrd="0" parTransId="{8CDB5463-A952-443C-A57F-5C6EC48E9BFD}" sibTransId="{55F952D7-E77E-4B97-AEC1-E8B9D406B448}"/>
    <dgm:cxn modelId="{8F9B3CDA-F60F-4CD4-B81C-84E5D8357FBA}" type="presOf" srcId="{2611676A-2DC2-48F7-AB02-4EC21BFCAF02}" destId="{55F1A44D-6A0E-4FDF-95B3-3855DE570ABD}" srcOrd="0" destOrd="0" presId="urn:microsoft.com/office/officeart/2005/8/layout/hProcess9"/>
    <dgm:cxn modelId="{4C227FDF-910D-4BA7-AFF0-C2241E078FCA}" type="presOf" srcId="{C383AC8D-B28B-43A4-9224-18B2EB0B0C7E}" destId="{1FA7FAD8-461D-47E2-98DC-EA69590748D7}" srcOrd="0" destOrd="0" presId="urn:microsoft.com/office/officeart/2005/8/layout/hProcess9"/>
    <dgm:cxn modelId="{40AC50FE-CC43-41F7-8E2E-14E51A7DD152}" type="presOf" srcId="{D243C4D1-A560-440F-B991-B89AFC9EB5D5}" destId="{467CF1C0-0FCA-4450-A2EE-A79B3F812EE3}" srcOrd="0" destOrd="0" presId="urn:microsoft.com/office/officeart/2005/8/layout/hProcess9"/>
    <dgm:cxn modelId="{4D54D139-4979-4B93-A3AF-F337CCB1CDAB}" type="presParOf" srcId="{467CF1C0-0FCA-4450-A2EE-A79B3F812EE3}" destId="{A020803C-2C30-43A2-BC76-F92B9570611E}" srcOrd="0" destOrd="0" presId="urn:microsoft.com/office/officeart/2005/8/layout/hProcess9"/>
    <dgm:cxn modelId="{CB4A694E-99DD-4000-88DC-987281F2A961}" type="presParOf" srcId="{467CF1C0-0FCA-4450-A2EE-A79B3F812EE3}" destId="{B951A60B-6E15-477E-B9CF-BD47833423DF}" srcOrd="1" destOrd="0" presId="urn:microsoft.com/office/officeart/2005/8/layout/hProcess9"/>
    <dgm:cxn modelId="{F9EE2EB0-5C3F-4FEB-9645-247B5A82CDDD}" type="presParOf" srcId="{B951A60B-6E15-477E-B9CF-BD47833423DF}" destId="{E880F310-A29B-4548-A242-61E35745F26B}" srcOrd="0" destOrd="0" presId="urn:microsoft.com/office/officeart/2005/8/layout/hProcess9"/>
    <dgm:cxn modelId="{F5E32AE0-3CCD-49E7-84E2-5A2D3CEB5338}" type="presParOf" srcId="{B951A60B-6E15-477E-B9CF-BD47833423DF}" destId="{0C1B971D-3700-43D8-9264-2AABD0A7C5B0}" srcOrd="1" destOrd="0" presId="urn:microsoft.com/office/officeart/2005/8/layout/hProcess9"/>
    <dgm:cxn modelId="{F82EE25D-B970-4A73-87C7-C8C0D037C4CB}" type="presParOf" srcId="{B951A60B-6E15-477E-B9CF-BD47833423DF}" destId="{1FA7FAD8-461D-47E2-98DC-EA69590748D7}" srcOrd="2" destOrd="0" presId="urn:microsoft.com/office/officeart/2005/8/layout/hProcess9"/>
    <dgm:cxn modelId="{43508B27-A9DB-4C2C-9B2D-E49CA5918D9E}" type="presParOf" srcId="{B951A60B-6E15-477E-B9CF-BD47833423DF}" destId="{3A3380C0-701F-4A4E-88A8-1F6B8A44ADE0}" srcOrd="3" destOrd="0" presId="urn:microsoft.com/office/officeart/2005/8/layout/hProcess9"/>
    <dgm:cxn modelId="{B17B3D97-BF18-48CF-9D06-C228F992946C}" type="presParOf" srcId="{B951A60B-6E15-477E-B9CF-BD47833423DF}" destId="{0F00668A-2131-404F-8437-26B7D85EF7C7}" srcOrd="4" destOrd="0" presId="urn:microsoft.com/office/officeart/2005/8/layout/hProcess9"/>
    <dgm:cxn modelId="{C12055FF-CEFF-4B3A-868A-1E5911A20EE3}" type="presParOf" srcId="{B951A60B-6E15-477E-B9CF-BD47833423DF}" destId="{1ABECBF2-F8A4-4887-AD84-59524949A650}" srcOrd="5" destOrd="0" presId="urn:microsoft.com/office/officeart/2005/8/layout/hProcess9"/>
    <dgm:cxn modelId="{4DE876E0-FCD6-4548-ABFF-12AF770546E3}" type="presParOf" srcId="{B951A60B-6E15-477E-B9CF-BD47833423DF}" destId="{55F1A44D-6A0E-4FDF-95B3-3855DE570ABD}" srcOrd="6" destOrd="0" presId="urn:microsoft.com/office/officeart/2005/8/layout/hProcess9"/>
    <dgm:cxn modelId="{F27F61FE-CC00-47C8-A12F-C3D66561ECED}" type="presParOf" srcId="{B951A60B-6E15-477E-B9CF-BD47833423DF}" destId="{DE761BB2-95C8-4522-A6B8-2A12A7C2CD1A}" srcOrd="7" destOrd="0" presId="urn:microsoft.com/office/officeart/2005/8/layout/hProcess9"/>
    <dgm:cxn modelId="{538D15D4-A089-4701-A3E6-3F2E10B795A3}" type="presParOf" srcId="{B951A60B-6E15-477E-B9CF-BD47833423DF}" destId="{EF792827-94FB-4F36-B0A0-0015168FDD07}" srcOrd="8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8345894-F3F2-4EFF-B8CB-2620F4DEE437}" type="doc">
      <dgm:prSet loTypeId="urn:microsoft.com/office/officeart/2005/8/layout/process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9708061-725A-42C7-987F-BD3D721041E7}">
      <dgm:prSet phldrT="[Text]"/>
      <dgm:spPr>
        <a:solidFill>
          <a:schemeClr val="accent1"/>
        </a:solidFill>
      </dgm:spPr>
      <dgm:t>
        <a:bodyPr/>
        <a:lstStyle/>
        <a:p>
          <a:r>
            <a:rPr lang="en-US" dirty="0"/>
            <a:t>Balance risk versus benefit</a:t>
          </a:r>
        </a:p>
      </dgm:t>
    </dgm:pt>
    <dgm:pt modelId="{16ADA117-5A25-4A83-B923-597CD45EEEA8}" type="parTrans" cxnId="{83034CC1-01ED-480C-BB13-FC944540CF8D}">
      <dgm:prSet/>
      <dgm:spPr/>
      <dgm:t>
        <a:bodyPr/>
        <a:lstStyle/>
        <a:p>
          <a:endParaRPr lang="en-US"/>
        </a:p>
      </dgm:t>
    </dgm:pt>
    <dgm:pt modelId="{BEE11837-6BB2-47A7-AA60-76F86A1A7825}" type="sibTrans" cxnId="{83034CC1-01ED-480C-BB13-FC944540CF8D}">
      <dgm:prSet/>
      <dgm:spPr/>
      <dgm:t>
        <a:bodyPr/>
        <a:lstStyle/>
        <a:p>
          <a:endParaRPr lang="en-US"/>
        </a:p>
      </dgm:t>
    </dgm:pt>
    <dgm:pt modelId="{1972A9F0-D7C4-43DF-B218-52508FADD457}">
      <dgm:prSet phldrT="[Text]"/>
      <dgm:spPr>
        <a:solidFill>
          <a:schemeClr val="accent2"/>
        </a:solidFill>
      </dgm:spPr>
      <dgm:t>
        <a:bodyPr/>
        <a:lstStyle/>
        <a:p>
          <a:r>
            <a:rPr lang="en-US" dirty="0"/>
            <a:t>Make sure it’s a “long-term” relationship</a:t>
          </a:r>
        </a:p>
      </dgm:t>
    </dgm:pt>
    <dgm:pt modelId="{898E3280-6EC5-475E-AF17-FA3544072E29}" type="parTrans" cxnId="{DE5FA4AA-05CA-413A-982E-3872DD6750F9}">
      <dgm:prSet/>
      <dgm:spPr/>
      <dgm:t>
        <a:bodyPr/>
        <a:lstStyle/>
        <a:p>
          <a:endParaRPr lang="en-US"/>
        </a:p>
      </dgm:t>
    </dgm:pt>
    <dgm:pt modelId="{369876DD-2756-455C-BEE0-6D591206925B}" type="sibTrans" cxnId="{DE5FA4AA-05CA-413A-982E-3872DD6750F9}">
      <dgm:prSet/>
      <dgm:spPr/>
      <dgm:t>
        <a:bodyPr/>
        <a:lstStyle/>
        <a:p>
          <a:endParaRPr lang="en-US"/>
        </a:p>
      </dgm:t>
    </dgm:pt>
    <dgm:pt modelId="{FB39F909-D694-4996-BAB4-D3180C486EB8}">
      <dgm:prSet phldrT="[Text]"/>
      <dgm:spPr/>
      <dgm:t>
        <a:bodyPr/>
        <a:lstStyle/>
        <a:p>
          <a:r>
            <a:rPr lang="en-US" dirty="0"/>
            <a:t>Assess medical risk</a:t>
          </a:r>
        </a:p>
      </dgm:t>
    </dgm:pt>
    <dgm:pt modelId="{23CA06C1-9807-47AE-8E93-87080C845FC2}" type="parTrans" cxnId="{A49DA776-4C74-45F6-BBA4-7384F9124430}">
      <dgm:prSet/>
      <dgm:spPr/>
      <dgm:t>
        <a:bodyPr/>
        <a:lstStyle/>
        <a:p>
          <a:endParaRPr lang="en-US"/>
        </a:p>
      </dgm:t>
    </dgm:pt>
    <dgm:pt modelId="{D110F790-7862-41D2-AB25-968A3AF120D2}" type="sibTrans" cxnId="{A49DA776-4C74-45F6-BBA4-7384F9124430}">
      <dgm:prSet/>
      <dgm:spPr/>
      <dgm:t>
        <a:bodyPr/>
        <a:lstStyle/>
        <a:p>
          <a:endParaRPr lang="en-US"/>
        </a:p>
      </dgm:t>
    </dgm:pt>
    <dgm:pt modelId="{E98EE0C8-856C-4EB5-8C60-9227EFEC9237}">
      <dgm:prSet phldrT="[Text]"/>
      <dgm:spPr/>
      <dgm:t>
        <a:bodyPr/>
        <a:lstStyle/>
        <a:p>
          <a:r>
            <a:rPr lang="en-US" dirty="0"/>
            <a:t>Assess behavioral benefit</a:t>
          </a:r>
        </a:p>
      </dgm:t>
    </dgm:pt>
    <dgm:pt modelId="{E9C259B8-1A11-4C47-A8AA-E531D79B440F}" type="parTrans" cxnId="{BD80F525-C643-4A5A-B35C-7B7B662F75BF}">
      <dgm:prSet/>
      <dgm:spPr/>
      <dgm:t>
        <a:bodyPr/>
        <a:lstStyle/>
        <a:p>
          <a:endParaRPr lang="en-US"/>
        </a:p>
      </dgm:t>
    </dgm:pt>
    <dgm:pt modelId="{1BB04479-C07D-4CBF-819C-214BF33B4438}" type="sibTrans" cxnId="{BD80F525-C643-4A5A-B35C-7B7B662F75BF}">
      <dgm:prSet/>
      <dgm:spPr/>
      <dgm:t>
        <a:bodyPr/>
        <a:lstStyle/>
        <a:p>
          <a:endParaRPr lang="en-US"/>
        </a:p>
      </dgm:t>
    </dgm:pt>
    <dgm:pt modelId="{C0AC9471-1F35-4ED4-BC4A-E2F689D202C4}" type="pres">
      <dgm:prSet presAssocID="{88345894-F3F2-4EFF-B8CB-2620F4DEE437}" presName="Name0" presStyleCnt="0">
        <dgm:presLayoutVars>
          <dgm:dir/>
          <dgm:animLvl val="lvl"/>
          <dgm:resizeHandles val="exact"/>
        </dgm:presLayoutVars>
      </dgm:prSet>
      <dgm:spPr/>
    </dgm:pt>
    <dgm:pt modelId="{9F9F98DB-A73B-4BA2-9767-C0D8E3F37952}" type="pres">
      <dgm:prSet presAssocID="{1972A9F0-D7C4-43DF-B218-52508FADD457}" presName="boxAndChildren" presStyleCnt="0"/>
      <dgm:spPr/>
    </dgm:pt>
    <dgm:pt modelId="{C664D207-5240-425A-8F24-902FB23A5477}" type="pres">
      <dgm:prSet presAssocID="{1972A9F0-D7C4-43DF-B218-52508FADD457}" presName="parentTextBox" presStyleLbl="node1" presStyleIdx="0" presStyleCnt="2" custScaleX="99864" custScaleY="69080"/>
      <dgm:spPr/>
    </dgm:pt>
    <dgm:pt modelId="{775DFF5E-5D56-4BE2-8E01-1C88593B1727}" type="pres">
      <dgm:prSet presAssocID="{BEE11837-6BB2-47A7-AA60-76F86A1A7825}" presName="sp" presStyleCnt="0"/>
      <dgm:spPr/>
    </dgm:pt>
    <dgm:pt modelId="{37BF13D2-8B8C-40A1-9796-5DE13DA244EF}" type="pres">
      <dgm:prSet presAssocID="{D9708061-725A-42C7-987F-BD3D721041E7}" presName="arrowAndChildren" presStyleCnt="0"/>
      <dgm:spPr/>
    </dgm:pt>
    <dgm:pt modelId="{4A70966E-284A-42CF-9B49-4A9055F6AA35}" type="pres">
      <dgm:prSet presAssocID="{D9708061-725A-42C7-987F-BD3D721041E7}" presName="parentTextArrow" presStyleLbl="node1" presStyleIdx="0" presStyleCnt="2"/>
      <dgm:spPr/>
    </dgm:pt>
    <dgm:pt modelId="{09C82FF7-EDF9-4362-8E8A-7BF7EB822BB1}" type="pres">
      <dgm:prSet presAssocID="{D9708061-725A-42C7-987F-BD3D721041E7}" presName="arrow" presStyleLbl="node1" presStyleIdx="1" presStyleCnt="2"/>
      <dgm:spPr/>
    </dgm:pt>
    <dgm:pt modelId="{031EF940-5F14-470E-BA76-B37700232AE1}" type="pres">
      <dgm:prSet presAssocID="{D9708061-725A-42C7-987F-BD3D721041E7}" presName="descendantArrow" presStyleCnt="0"/>
      <dgm:spPr/>
    </dgm:pt>
    <dgm:pt modelId="{0E86DDD8-D36D-43E1-977D-5FB782AE1330}" type="pres">
      <dgm:prSet presAssocID="{FB39F909-D694-4996-BAB4-D3180C486EB8}" presName="childTextArrow" presStyleLbl="fgAccFollowNode1" presStyleIdx="0" presStyleCnt="2">
        <dgm:presLayoutVars>
          <dgm:bulletEnabled val="1"/>
        </dgm:presLayoutVars>
      </dgm:prSet>
      <dgm:spPr/>
    </dgm:pt>
    <dgm:pt modelId="{FBF3535B-8CC2-439D-8656-DD013FE244A8}" type="pres">
      <dgm:prSet presAssocID="{E98EE0C8-856C-4EB5-8C60-9227EFEC9237}" presName="childTextArrow" presStyleLbl="fgAccFollowNode1" presStyleIdx="1" presStyleCnt="2">
        <dgm:presLayoutVars>
          <dgm:bulletEnabled val="1"/>
        </dgm:presLayoutVars>
      </dgm:prSet>
      <dgm:spPr/>
    </dgm:pt>
  </dgm:ptLst>
  <dgm:cxnLst>
    <dgm:cxn modelId="{BD80F525-C643-4A5A-B35C-7B7B662F75BF}" srcId="{D9708061-725A-42C7-987F-BD3D721041E7}" destId="{E98EE0C8-856C-4EB5-8C60-9227EFEC9237}" srcOrd="1" destOrd="0" parTransId="{E9C259B8-1A11-4C47-A8AA-E531D79B440F}" sibTransId="{1BB04479-C07D-4CBF-819C-214BF33B4438}"/>
    <dgm:cxn modelId="{D6E2F364-C260-4A14-8ED8-76D7DC0B03FF}" type="presOf" srcId="{D9708061-725A-42C7-987F-BD3D721041E7}" destId="{09C82FF7-EDF9-4362-8E8A-7BF7EB822BB1}" srcOrd="1" destOrd="0" presId="urn:microsoft.com/office/officeart/2005/8/layout/process4"/>
    <dgm:cxn modelId="{7AF38F45-25A7-4147-82C8-FA5FDD1489E1}" type="presOf" srcId="{FB39F909-D694-4996-BAB4-D3180C486EB8}" destId="{0E86DDD8-D36D-43E1-977D-5FB782AE1330}" srcOrd="0" destOrd="0" presId="urn:microsoft.com/office/officeart/2005/8/layout/process4"/>
    <dgm:cxn modelId="{3D7BB849-6E98-4EFC-82E9-9E45F9EB84C6}" type="presOf" srcId="{D9708061-725A-42C7-987F-BD3D721041E7}" destId="{4A70966E-284A-42CF-9B49-4A9055F6AA35}" srcOrd="0" destOrd="0" presId="urn:microsoft.com/office/officeart/2005/8/layout/process4"/>
    <dgm:cxn modelId="{70EF8F6D-5273-4591-A61E-E974E264945E}" type="presOf" srcId="{E98EE0C8-856C-4EB5-8C60-9227EFEC9237}" destId="{FBF3535B-8CC2-439D-8656-DD013FE244A8}" srcOrd="0" destOrd="0" presId="urn:microsoft.com/office/officeart/2005/8/layout/process4"/>
    <dgm:cxn modelId="{A49DA776-4C74-45F6-BBA4-7384F9124430}" srcId="{D9708061-725A-42C7-987F-BD3D721041E7}" destId="{FB39F909-D694-4996-BAB4-D3180C486EB8}" srcOrd="0" destOrd="0" parTransId="{23CA06C1-9807-47AE-8E93-87080C845FC2}" sibTransId="{D110F790-7862-41D2-AB25-968A3AF120D2}"/>
    <dgm:cxn modelId="{DE5FA4AA-05CA-413A-982E-3872DD6750F9}" srcId="{88345894-F3F2-4EFF-B8CB-2620F4DEE437}" destId="{1972A9F0-D7C4-43DF-B218-52508FADD457}" srcOrd="1" destOrd="0" parTransId="{898E3280-6EC5-475E-AF17-FA3544072E29}" sibTransId="{369876DD-2756-455C-BEE0-6D591206925B}"/>
    <dgm:cxn modelId="{83034CC1-01ED-480C-BB13-FC944540CF8D}" srcId="{88345894-F3F2-4EFF-B8CB-2620F4DEE437}" destId="{D9708061-725A-42C7-987F-BD3D721041E7}" srcOrd="0" destOrd="0" parTransId="{16ADA117-5A25-4A83-B923-597CD45EEEA8}" sibTransId="{BEE11837-6BB2-47A7-AA60-76F86A1A7825}"/>
    <dgm:cxn modelId="{D137DED2-7981-4376-8E05-390896C4454A}" type="presOf" srcId="{88345894-F3F2-4EFF-B8CB-2620F4DEE437}" destId="{C0AC9471-1F35-4ED4-BC4A-E2F689D202C4}" srcOrd="0" destOrd="0" presId="urn:microsoft.com/office/officeart/2005/8/layout/process4"/>
    <dgm:cxn modelId="{162610E3-1A87-4914-9768-904B4825C2AB}" type="presOf" srcId="{1972A9F0-D7C4-43DF-B218-52508FADD457}" destId="{C664D207-5240-425A-8F24-902FB23A5477}" srcOrd="0" destOrd="0" presId="urn:microsoft.com/office/officeart/2005/8/layout/process4"/>
    <dgm:cxn modelId="{5C5AC064-5096-4541-9392-33AA6EAD2F03}" type="presParOf" srcId="{C0AC9471-1F35-4ED4-BC4A-E2F689D202C4}" destId="{9F9F98DB-A73B-4BA2-9767-C0D8E3F37952}" srcOrd="0" destOrd="0" presId="urn:microsoft.com/office/officeart/2005/8/layout/process4"/>
    <dgm:cxn modelId="{8AFCD449-9250-4AF6-A977-A734CE7CD99A}" type="presParOf" srcId="{9F9F98DB-A73B-4BA2-9767-C0D8E3F37952}" destId="{C664D207-5240-425A-8F24-902FB23A5477}" srcOrd="0" destOrd="0" presId="urn:microsoft.com/office/officeart/2005/8/layout/process4"/>
    <dgm:cxn modelId="{D77F5EA8-58B2-45CD-8829-A0C6F9504929}" type="presParOf" srcId="{C0AC9471-1F35-4ED4-BC4A-E2F689D202C4}" destId="{775DFF5E-5D56-4BE2-8E01-1C88593B1727}" srcOrd="1" destOrd="0" presId="urn:microsoft.com/office/officeart/2005/8/layout/process4"/>
    <dgm:cxn modelId="{B324AB8A-A438-4197-9F11-10F4319D37FD}" type="presParOf" srcId="{C0AC9471-1F35-4ED4-BC4A-E2F689D202C4}" destId="{37BF13D2-8B8C-40A1-9796-5DE13DA244EF}" srcOrd="2" destOrd="0" presId="urn:microsoft.com/office/officeart/2005/8/layout/process4"/>
    <dgm:cxn modelId="{AA812826-BE83-4C49-A36B-F072BC1E37BD}" type="presParOf" srcId="{37BF13D2-8B8C-40A1-9796-5DE13DA244EF}" destId="{4A70966E-284A-42CF-9B49-4A9055F6AA35}" srcOrd="0" destOrd="0" presId="urn:microsoft.com/office/officeart/2005/8/layout/process4"/>
    <dgm:cxn modelId="{D69363D0-1327-4C31-82F3-40176A52ED05}" type="presParOf" srcId="{37BF13D2-8B8C-40A1-9796-5DE13DA244EF}" destId="{09C82FF7-EDF9-4362-8E8A-7BF7EB822BB1}" srcOrd="1" destOrd="0" presId="urn:microsoft.com/office/officeart/2005/8/layout/process4"/>
    <dgm:cxn modelId="{8F0ACED6-AA91-45F7-8748-6D7FF3F96951}" type="presParOf" srcId="{37BF13D2-8B8C-40A1-9796-5DE13DA244EF}" destId="{031EF940-5F14-470E-BA76-B37700232AE1}" srcOrd="2" destOrd="0" presId="urn:microsoft.com/office/officeart/2005/8/layout/process4"/>
    <dgm:cxn modelId="{1CF962FC-853D-4C2A-8E28-3499442C6FE4}" type="presParOf" srcId="{031EF940-5F14-470E-BA76-B37700232AE1}" destId="{0E86DDD8-D36D-43E1-977D-5FB782AE1330}" srcOrd="0" destOrd="0" presId="urn:microsoft.com/office/officeart/2005/8/layout/process4"/>
    <dgm:cxn modelId="{D2BCE348-95C8-4C4D-B11F-ADC3BE6D5D07}" type="presParOf" srcId="{031EF940-5F14-470E-BA76-B37700232AE1}" destId="{FBF3535B-8CC2-439D-8656-DD013FE244A8}" srcOrd="1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65F7235B-590B-412C-BE65-FA7FAF0D67D0}" type="doc">
      <dgm:prSet loTypeId="urn:microsoft.com/office/officeart/2005/8/layout/radial4" loCatId="relationship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C6CB52D9-5A94-4B41-AB96-0E63B3406B25}">
      <dgm:prSet phldrT="[Text]"/>
      <dgm:spPr>
        <a:solidFill>
          <a:schemeClr val="bg2"/>
        </a:solidFill>
        <a:ln>
          <a:noFill/>
        </a:ln>
      </dgm:spPr>
      <dgm:t>
        <a:bodyPr/>
        <a:lstStyle/>
        <a:p>
          <a:r>
            <a:rPr lang="en-US" dirty="0">
              <a:solidFill>
                <a:schemeClr val="bg1"/>
              </a:solidFill>
            </a:rPr>
            <a:t>Prevent the spread of disease </a:t>
          </a:r>
        </a:p>
      </dgm:t>
    </dgm:pt>
    <dgm:pt modelId="{F297D9BF-F472-42A1-90CA-B32B97D156AD}" type="parTrans" cxnId="{E751D8E6-AB99-444B-B327-8A5447B7335F}">
      <dgm:prSet/>
      <dgm:spPr/>
      <dgm:t>
        <a:bodyPr/>
        <a:lstStyle/>
        <a:p>
          <a:endParaRPr lang="en-US"/>
        </a:p>
      </dgm:t>
    </dgm:pt>
    <dgm:pt modelId="{75C30E12-512B-423A-8618-A02699C7A5EA}" type="sibTrans" cxnId="{E751D8E6-AB99-444B-B327-8A5447B7335F}">
      <dgm:prSet/>
      <dgm:spPr/>
      <dgm:t>
        <a:bodyPr/>
        <a:lstStyle/>
        <a:p>
          <a:endParaRPr lang="en-US"/>
        </a:p>
      </dgm:t>
    </dgm:pt>
    <dgm:pt modelId="{C6AC1A48-3F88-43E5-BA04-A691AEB6939D}">
      <dgm:prSet phldrT="[Text]"/>
      <dgm:spPr>
        <a:solidFill>
          <a:schemeClr val="accent2"/>
        </a:solidFill>
      </dgm:spPr>
      <dgm:t>
        <a:bodyPr/>
        <a:lstStyle/>
        <a:p>
          <a:r>
            <a:rPr lang="en-US" dirty="0"/>
            <a:t>House in an easily cleaned area</a:t>
          </a:r>
        </a:p>
      </dgm:t>
    </dgm:pt>
    <dgm:pt modelId="{319848AF-4B0C-43A1-950E-374E8FAFB95E}" type="parTrans" cxnId="{7E904573-17DF-4EFC-9949-6A04F65B858C}">
      <dgm:prSet/>
      <dgm:spPr>
        <a:solidFill>
          <a:schemeClr val="accent2"/>
        </a:solidFill>
      </dgm:spPr>
      <dgm:t>
        <a:bodyPr/>
        <a:lstStyle/>
        <a:p>
          <a:endParaRPr lang="en-US"/>
        </a:p>
      </dgm:t>
    </dgm:pt>
    <dgm:pt modelId="{227F5A84-69B3-4C44-9510-1BA39CE3626D}" type="sibTrans" cxnId="{7E904573-17DF-4EFC-9949-6A04F65B858C}">
      <dgm:prSet/>
      <dgm:spPr/>
      <dgm:t>
        <a:bodyPr/>
        <a:lstStyle/>
        <a:p>
          <a:endParaRPr lang="en-US"/>
        </a:p>
      </dgm:t>
    </dgm:pt>
    <dgm:pt modelId="{B0CF3B96-4726-4FC8-B649-F8749E3717FA}">
      <dgm:prSet phldrT="[Text]"/>
      <dgm:spPr>
        <a:solidFill>
          <a:schemeClr val="accent2"/>
        </a:solidFill>
      </dgm:spPr>
      <dgm:t>
        <a:bodyPr/>
        <a:lstStyle/>
        <a:p>
          <a:r>
            <a:rPr lang="en-US" dirty="0"/>
            <a:t>Hand hygiene after handling</a:t>
          </a:r>
        </a:p>
      </dgm:t>
    </dgm:pt>
    <dgm:pt modelId="{40478B18-DD2D-4CE7-A61D-09D1C5782861}" type="parTrans" cxnId="{740D747A-140E-4610-A4ED-933D1D9F4E17}">
      <dgm:prSet/>
      <dgm:spPr>
        <a:solidFill>
          <a:schemeClr val="accent2"/>
        </a:solidFill>
      </dgm:spPr>
      <dgm:t>
        <a:bodyPr/>
        <a:lstStyle/>
        <a:p>
          <a:endParaRPr lang="en-US"/>
        </a:p>
      </dgm:t>
    </dgm:pt>
    <dgm:pt modelId="{574623EB-FD40-4554-8D11-031DE30085A3}" type="sibTrans" cxnId="{740D747A-140E-4610-A4ED-933D1D9F4E17}">
      <dgm:prSet/>
      <dgm:spPr/>
      <dgm:t>
        <a:bodyPr/>
        <a:lstStyle/>
        <a:p>
          <a:endParaRPr lang="en-US"/>
        </a:p>
      </dgm:t>
    </dgm:pt>
    <dgm:pt modelId="{14223173-F823-4EAF-A465-9EC35CD456FA}">
      <dgm:prSet phldrT="[Text]"/>
      <dgm:spPr>
        <a:solidFill>
          <a:schemeClr val="accent5"/>
        </a:solidFill>
      </dgm:spPr>
      <dgm:t>
        <a:bodyPr/>
        <a:lstStyle/>
        <a:p>
          <a:r>
            <a:rPr lang="en-US" dirty="0"/>
            <a:t>Monitor for disease</a:t>
          </a:r>
        </a:p>
      </dgm:t>
    </dgm:pt>
    <dgm:pt modelId="{4E210EE3-C298-45F0-B89F-B95B14B6A9DA}" type="parTrans" cxnId="{FA6B2D2A-7931-4A88-8E93-43F4877B12CB}">
      <dgm:prSet/>
      <dgm:spPr>
        <a:solidFill>
          <a:schemeClr val="accent5"/>
        </a:solidFill>
      </dgm:spPr>
      <dgm:t>
        <a:bodyPr/>
        <a:lstStyle/>
        <a:p>
          <a:endParaRPr lang="en-US"/>
        </a:p>
      </dgm:t>
    </dgm:pt>
    <dgm:pt modelId="{5162D765-29BC-4A19-B6E4-545C0A2E1A3E}" type="sibTrans" cxnId="{FA6B2D2A-7931-4A88-8E93-43F4877B12CB}">
      <dgm:prSet/>
      <dgm:spPr/>
      <dgm:t>
        <a:bodyPr/>
        <a:lstStyle/>
        <a:p>
          <a:endParaRPr lang="en-US"/>
        </a:p>
      </dgm:t>
    </dgm:pt>
    <dgm:pt modelId="{C0411F56-CFEA-4E30-BE7F-F0CBD0262C5A}">
      <dgm:prSet phldrT="[Text]"/>
      <dgm:spPr>
        <a:solidFill>
          <a:schemeClr val="accent4"/>
        </a:solidFill>
      </dgm:spPr>
      <dgm:t>
        <a:bodyPr/>
        <a:lstStyle/>
        <a:p>
          <a:r>
            <a:rPr lang="en-US" dirty="0"/>
            <a:t>Toys and bedding that can’t be cleaned travels with them</a:t>
          </a:r>
        </a:p>
      </dgm:t>
    </dgm:pt>
    <dgm:pt modelId="{648A495D-96A1-4D52-A363-22830DF3031D}" type="parTrans" cxnId="{183792EF-60BD-420B-A993-D9259A767A35}">
      <dgm:prSet/>
      <dgm:spPr/>
      <dgm:t>
        <a:bodyPr/>
        <a:lstStyle/>
        <a:p>
          <a:endParaRPr lang="en-US"/>
        </a:p>
      </dgm:t>
    </dgm:pt>
    <dgm:pt modelId="{74B7CA74-B5C9-46FF-B09D-636C09D14FBD}" type="sibTrans" cxnId="{183792EF-60BD-420B-A993-D9259A767A35}">
      <dgm:prSet/>
      <dgm:spPr/>
      <dgm:t>
        <a:bodyPr/>
        <a:lstStyle/>
        <a:p>
          <a:endParaRPr lang="en-US"/>
        </a:p>
      </dgm:t>
    </dgm:pt>
    <dgm:pt modelId="{06036BAA-B75C-4877-9D1C-F2810E48596A}">
      <dgm:prSet phldrT="[Text]"/>
      <dgm:spPr>
        <a:solidFill>
          <a:schemeClr val="accent5"/>
        </a:solidFill>
      </dgm:spPr>
      <dgm:t>
        <a:bodyPr/>
        <a:lstStyle/>
        <a:p>
          <a:r>
            <a:rPr lang="en-US" dirty="0"/>
            <a:t>Sanitize between litters</a:t>
          </a:r>
        </a:p>
      </dgm:t>
    </dgm:pt>
    <dgm:pt modelId="{FE3EF5A6-3E43-4963-A511-5CED0186BD61}" type="parTrans" cxnId="{0509A345-52E8-4C3C-847C-3766CD8C8E6C}">
      <dgm:prSet/>
      <dgm:spPr>
        <a:solidFill>
          <a:schemeClr val="accent5"/>
        </a:solidFill>
      </dgm:spPr>
      <dgm:t>
        <a:bodyPr/>
        <a:lstStyle/>
        <a:p>
          <a:endParaRPr lang="en-US"/>
        </a:p>
      </dgm:t>
    </dgm:pt>
    <dgm:pt modelId="{0E0A1C98-8816-4352-91B0-756E1C0843FE}" type="sibTrans" cxnId="{0509A345-52E8-4C3C-847C-3766CD8C8E6C}">
      <dgm:prSet/>
      <dgm:spPr/>
      <dgm:t>
        <a:bodyPr/>
        <a:lstStyle/>
        <a:p>
          <a:endParaRPr lang="en-US"/>
        </a:p>
      </dgm:t>
    </dgm:pt>
    <dgm:pt modelId="{9C63FD3E-7897-4C20-B663-445462D73614}" type="pres">
      <dgm:prSet presAssocID="{65F7235B-590B-412C-BE65-FA7FAF0D67D0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2B26C8F4-22A4-4A6D-8B8A-1C1C3CCF5BC2}" type="pres">
      <dgm:prSet presAssocID="{C6CB52D9-5A94-4B41-AB96-0E63B3406B25}" presName="centerShape" presStyleLbl="node0" presStyleIdx="0" presStyleCnt="1"/>
      <dgm:spPr/>
    </dgm:pt>
    <dgm:pt modelId="{06AB5AB5-A0C5-4AF9-BD5C-C46E1225FFF1}" type="pres">
      <dgm:prSet presAssocID="{319848AF-4B0C-43A1-950E-374E8FAFB95E}" presName="parTrans" presStyleLbl="bgSibTrans2D1" presStyleIdx="0" presStyleCnt="5"/>
      <dgm:spPr/>
    </dgm:pt>
    <dgm:pt modelId="{643A42CE-771D-4AEF-AFE8-1BBBB60EE565}" type="pres">
      <dgm:prSet presAssocID="{C6AC1A48-3F88-43E5-BA04-A691AEB6939D}" presName="node" presStyleLbl="node1" presStyleIdx="0" presStyleCnt="5">
        <dgm:presLayoutVars>
          <dgm:bulletEnabled val="1"/>
        </dgm:presLayoutVars>
      </dgm:prSet>
      <dgm:spPr>
        <a:prstGeom prst="rect">
          <a:avLst/>
        </a:prstGeom>
      </dgm:spPr>
    </dgm:pt>
    <dgm:pt modelId="{86DB57D0-079E-41BE-AFCF-6732EF2DDCCA}" type="pres">
      <dgm:prSet presAssocID="{FE3EF5A6-3E43-4963-A511-5CED0186BD61}" presName="parTrans" presStyleLbl="bgSibTrans2D1" presStyleIdx="1" presStyleCnt="5"/>
      <dgm:spPr/>
    </dgm:pt>
    <dgm:pt modelId="{799F1D86-1427-46CA-8866-6950E8501C16}" type="pres">
      <dgm:prSet presAssocID="{06036BAA-B75C-4877-9D1C-F2810E48596A}" presName="node" presStyleLbl="node1" presStyleIdx="1" presStyleCnt="5">
        <dgm:presLayoutVars>
          <dgm:bulletEnabled val="1"/>
        </dgm:presLayoutVars>
      </dgm:prSet>
      <dgm:spPr>
        <a:prstGeom prst="rect">
          <a:avLst/>
        </a:prstGeom>
      </dgm:spPr>
    </dgm:pt>
    <dgm:pt modelId="{893B66B4-70E0-435E-B8F4-76E7D505237A}" type="pres">
      <dgm:prSet presAssocID="{648A495D-96A1-4D52-A363-22830DF3031D}" presName="parTrans" presStyleLbl="bgSibTrans2D1" presStyleIdx="2" presStyleCnt="5"/>
      <dgm:spPr/>
    </dgm:pt>
    <dgm:pt modelId="{0607BF5B-1313-4780-9271-3677C199DBB9}" type="pres">
      <dgm:prSet presAssocID="{C0411F56-CFEA-4E30-BE7F-F0CBD0262C5A}" presName="node" presStyleLbl="node1" presStyleIdx="2" presStyleCnt="5">
        <dgm:presLayoutVars>
          <dgm:bulletEnabled val="1"/>
        </dgm:presLayoutVars>
      </dgm:prSet>
      <dgm:spPr>
        <a:prstGeom prst="rect">
          <a:avLst/>
        </a:prstGeom>
      </dgm:spPr>
    </dgm:pt>
    <dgm:pt modelId="{9DDA8A84-2862-47FE-9A8D-D4B701AFBDAE}" type="pres">
      <dgm:prSet presAssocID="{40478B18-DD2D-4CE7-A61D-09D1C5782861}" presName="parTrans" presStyleLbl="bgSibTrans2D1" presStyleIdx="3" presStyleCnt="5"/>
      <dgm:spPr/>
    </dgm:pt>
    <dgm:pt modelId="{FBCD449E-DBAF-4DF0-A848-CFFC34A5F83B}" type="pres">
      <dgm:prSet presAssocID="{B0CF3B96-4726-4FC8-B649-F8749E3717FA}" presName="node" presStyleLbl="node1" presStyleIdx="3" presStyleCnt="5">
        <dgm:presLayoutVars>
          <dgm:bulletEnabled val="1"/>
        </dgm:presLayoutVars>
      </dgm:prSet>
      <dgm:spPr>
        <a:prstGeom prst="rect">
          <a:avLst/>
        </a:prstGeom>
      </dgm:spPr>
    </dgm:pt>
    <dgm:pt modelId="{64BA380A-6A71-4E30-8C33-9F25872C4A37}" type="pres">
      <dgm:prSet presAssocID="{4E210EE3-C298-45F0-B89F-B95B14B6A9DA}" presName="parTrans" presStyleLbl="bgSibTrans2D1" presStyleIdx="4" presStyleCnt="5"/>
      <dgm:spPr/>
    </dgm:pt>
    <dgm:pt modelId="{E9796ADB-9453-412A-AA84-A1C274DA9162}" type="pres">
      <dgm:prSet presAssocID="{14223173-F823-4EAF-A465-9EC35CD456FA}" presName="node" presStyleLbl="node1" presStyleIdx="4" presStyleCnt="5">
        <dgm:presLayoutVars>
          <dgm:bulletEnabled val="1"/>
        </dgm:presLayoutVars>
      </dgm:prSet>
      <dgm:spPr>
        <a:prstGeom prst="rect">
          <a:avLst/>
        </a:prstGeom>
      </dgm:spPr>
    </dgm:pt>
  </dgm:ptLst>
  <dgm:cxnLst>
    <dgm:cxn modelId="{AE43F110-7F08-4251-8F19-EDF584AEF0BC}" type="presOf" srcId="{06036BAA-B75C-4877-9D1C-F2810E48596A}" destId="{799F1D86-1427-46CA-8866-6950E8501C16}" srcOrd="0" destOrd="0" presId="urn:microsoft.com/office/officeart/2005/8/layout/radial4"/>
    <dgm:cxn modelId="{FA6B2D2A-7931-4A88-8E93-43F4877B12CB}" srcId="{C6CB52D9-5A94-4B41-AB96-0E63B3406B25}" destId="{14223173-F823-4EAF-A465-9EC35CD456FA}" srcOrd="4" destOrd="0" parTransId="{4E210EE3-C298-45F0-B89F-B95B14B6A9DA}" sibTransId="{5162D765-29BC-4A19-B6E4-545C0A2E1A3E}"/>
    <dgm:cxn modelId="{DB3F9C40-2AE9-4C85-AE47-CF00FE69C187}" type="presOf" srcId="{319848AF-4B0C-43A1-950E-374E8FAFB95E}" destId="{06AB5AB5-A0C5-4AF9-BD5C-C46E1225FFF1}" srcOrd="0" destOrd="0" presId="urn:microsoft.com/office/officeart/2005/8/layout/radial4"/>
    <dgm:cxn modelId="{0509A345-52E8-4C3C-847C-3766CD8C8E6C}" srcId="{C6CB52D9-5A94-4B41-AB96-0E63B3406B25}" destId="{06036BAA-B75C-4877-9D1C-F2810E48596A}" srcOrd="1" destOrd="0" parTransId="{FE3EF5A6-3E43-4963-A511-5CED0186BD61}" sibTransId="{0E0A1C98-8816-4352-91B0-756E1C0843FE}"/>
    <dgm:cxn modelId="{7E904573-17DF-4EFC-9949-6A04F65B858C}" srcId="{C6CB52D9-5A94-4B41-AB96-0E63B3406B25}" destId="{C6AC1A48-3F88-43E5-BA04-A691AEB6939D}" srcOrd="0" destOrd="0" parTransId="{319848AF-4B0C-43A1-950E-374E8FAFB95E}" sibTransId="{227F5A84-69B3-4C44-9510-1BA39CE3626D}"/>
    <dgm:cxn modelId="{740D747A-140E-4610-A4ED-933D1D9F4E17}" srcId="{C6CB52D9-5A94-4B41-AB96-0E63B3406B25}" destId="{B0CF3B96-4726-4FC8-B649-F8749E3717FA}" srcOrd="3" destOrd="0" parTransId="{40478B18-DD2D-4CE7-A61D-09D1C5782861}" sibTransId="{574623EB-FD40-4554-8D11-031DE30085A3}"/>
    <dgm:cxn modelId="{C9C0DF9C-E156-4811-AD09-028D36920A9E}" type="presOf" srcId="{C6AC1A48-3F88-43E5-BA04-A691AEB6939D}" destId="{643A42CE-771D-4AEF-AFE8-1BBBB60EE565}" srcOrd="0" destOrd="0" presId="urn:microsoft.com/office/officeart/2005/8/layout/radial4"/>
    <dgm:cxn modelId="{B3D9959E-FA70-4606-8BB7-C8AC32EE3C8E}" type="presOf" srcId="{14223173-F823-4EAF-A465-9EC35CD456FA}" destId="{E9796ADB-9453-412A-AA84-A1C274DA9162}" srcOrd="0" destOrd="0" presId="urn:microsoft.com/office/officeart/2005/8/layout/radial4"/>
    <dgm:cxn modelId="{8C2B62A5-6613-4C4D-8CBF-130ECBE663E6}" type="presOf" srcId="{648A495D-96A1-4D52-A363-22830DF3031D}" destId="{893B66B4-70E0-435E-B8F4-76E7D505237A}" srcOrd="0" destOrd="0" presId="urn:microsoft.com/office/officeart/2005/8/layout/radial4"/>
    <dgm:cxn modelId="{DBB0D1C4-B48D-4862-B566-4D1A7D6B1382}" type="presOf" srcId="{4E210EE3-C298-45F0-B89F-B95B14B6A9DA}" destId="{64BA380A-6A71-4E30-8C33-9F25872C4A37}" srcOrd="0" destOrd="0" presId="urn:microsoft.com/office/officeart/2005/8/layout/radial4"/>
    <dgm:cxn modelId="{3EF62ED0-6DC2-4761-9BF0-4D3EBCF74AED}" type="presOf" srcId="{C0411F56-CFEA-4E30-BE7F-F0CBD0262C5A}" destId="{0607BF5B-1313-4780-9271-3677C199DBB9}" srcOrd="0" destOrd="0" presId="urn:microsoft.com/office/officeart/2005/8/layout/radial4"/>
    <dgm:cxn modelId="{262A56D1-8920-45D7-BF7D-961990CE9A45}" type="presOf" srcId="{FE3EF5A6-3E43-4963-A511-5CED0186BD61}" destId="{86DB57D0-079E-41BE-AFCF-6732EF2DDCCA}" srcOrd="0" destOrd="0" presId="urn:microsoft.com/office/officeart/2005/8/layout/radial4"/>
    <dgm:cxn modelId="{5B0812D3-14EA-4398-A6F2-59E5AD79B7A4}" type="presOf" srcId="{C6CB52D9-5A94-4B41-AB96-0E63B3406B25}" destId="{2B26C8F4-22A4-4A6D-8B8A-1C1C3CCF5BC2}" srcOrd="0" destOrd="0" presId="urn:microsoft.com/office/officeart/2005/8/layout/radial4"/>
    <dgm:cxn modelId="{D1A196D5-9121-4A95-BB6E-DC85AEE88DD1}" type="presOf" srcId="{B0CF3B96-4726-4FC8-B649-F8749E3717FA}" destId="{FBCD449E-DBAF-4DF0-A848-CFFC34A5F83B}" srcOrd="0" destOrd="0" presId="urn:microsoft.com/office/officeart/2005/8/layout/radial4"/>
    <dgm:cxn modelId="{E751D8E6-AB99-444B-B327-8A5447B7335F}" srcId="{65F7235B-590B-412C-BE65-FA7FAF0D67D0}" destId="{C6CB52D9-5A94-4B41-AB96-0E63B3406B25}" srcOrd="0" destOrd="0" parTransId="{F297D9BF-F472-42A1-90CA-B32B97D156AD}" sibTransId="{75C30E12-512B-423A-8618-A02699C7A5EA}"/>
    <dgm:cxn modelId="{7DBA98E9-F412-4518-8DA2-5DD2BE8F77B9}" type="presOf" srcId="{65F7235B-590B-412C-BE65-FA7FAF0D67D0}" destId="{9C63FD3E-7897-4C20-B663-445462D73614}" srcOrd="0" destOrd="0" presId="urn:microsoft.com/office/officeart/2005/8/layout/radial4"/>
    <dgm:cxn modelId="{E869EBEA-8A88-408F-94D9-BCF54DC2BC6E}" type="presOf" srcId="{40478B18-DD2D-4CE7-A61D-09D1C5782861}" destId="{9DDA8A84-2862-47FE-9A8D-D4B701AFBDAE}" srcOrd="0" destOrd="0" presId="urn:microsoft.com/office/officeart/2005/8/layout/radial4"/>
    <dgm:cxn modelId="{183792EF-60BD-420B-A993-D9259A767A35}" srcId="{C6CB52D9-5A94-4B41-AB96-0E63B3406B25}" destId="{C0411F56-CFEA-4E30-BE7F-F0CBD0262C5A}" srcOrd="2" destOrd="0" parTransId="{648A495D-96A1-4D52-A363-22830DF3031D}" sibTransId="{74B7CA74-B5C9-46FF-B09D-636C09D14FBD}"/>
    <dgm:cxn modelId="{DC50EF3A-28C3-4B1B-9B74-9B90B98125B0}" type="presParOf" srcId="{9C63FD3E-7897-4C20-B663-445462D73614}" destId="{2B26C8F4-22A4-4A6D-8B8A-1C1C3CCF5BC2}" srcOrd="0" destOrd="0" presId="urn:microsoft.com/office/officeart/2005/8/layout/radial4"/>
    <dgm:cxn modelId="{A41288CC-CE3C-4FA5-ABA4-66BDD7D2F249}" type="presParOf" srcId="{9C63FD3E-7897-4C20-B663-445462D73614}" destId="{06AB5AB5-A0C5-4AF9-BD5C-C46E1225FFF1}" srcOrd="1" destOrd="0" presId="urn:microsoft.com/office/officeart/2005/8/layout/radial4"/>
    <dgm:cxn modelId="{F45A60DF-64A4-4BEC-A538-F2A23BB088DD}" type="presParOf" srcId="{9C63FD3E-7897-4C20-B663-445462D73614}" destId="{643A42CE-771D-4AEF-AFE8-1BBBB60EE565}" srcOrd="2" destOrd="0" presId="urn:microsoft.com/office/officeart/2005/8/layout/radial4"/>
    <dgm:cxn modelId="{B796ECB0-B86A-44B8-AA53-FAA47EAD962A}" type="presParOf" srcId="{9C63FD3E-7897-4C20-B663-445462D73614}" destId="{86DB57D0-079E-41BE-AFCF-6732EF2DDCCA}" srcOrd="3" destOrd="0" presId="urn:microsoft.com/office/officeart/2005/8/layout/radial4"/>
    <dgm:cxn modelId="{72B0B786-9444-490B-8EA9-C01C03334315}" type="presParOf" srcId="{9C63FD3E-7897-4C20-B663-445462D73614}" destId="{799F1D86-1427-46CA-8866-6950E8501C16}" srcOrd="4" destOrd="0" presId="urn:microsoft.com/office/officeart/2005/8/layout/radial4"/>
    <dgm:cxn modelId="{D41240B6-77C0-41BE-8FD4-8054C826E45B}" type="presParOf" srcId="{9C63FD3E-7897-4C20-B663-445462D73614}" destId="{893B66B4-70E0-435E-B8F4-76E7D505237A}" srcOrd="5" destOrd="0" presId="urn:microsoft.com/office/officeart/2005/8/layout/radial4"/>
    <dgm:cxn modelId="{C5D049F7-CC40-4705-9863-C8C47A9906F6}" type="presParOf" srcId="{9C63FD3E-7897-4C20-B663-445462D73614}" destId="{0607BF5B-1313-4780-9271-3677C199DBB9}" srcOrd="6" destOrd="0" presId="urn:microsoft.com/office/officeart/2005/8/layout/radial4"/>
    <dgm:cxn modelId="{0038C633-8324-4071-9BE6-8FE1D7211D96}" type="presParOf" srcId="{9C63FD3E-7897-4C20-B663-445462D73614}" destId="{9DDA8A84-2862-47FE-9A8D-D4B701AFBDAE}" srcOrd="7" destOrd="0" presId="urn:microsoft.com/office/officeart/2005/8/layout/radial4"/>
    <dgm:cxn modelId="{6A0A8A80-03AC-4411-8514-1A94ACF4AF20}" type="presParOf" srcId="{9C63FD3E-7897-4C20-B663-445462D73614}" destId="{FBCD449E-DBAF-4DF0-A848-CFFC34A5F83B}" srcOrd="8" destOrd="0" presId="urn:microsoft.com/office/officeart/2005/8/layout/radial4"/>
    <dgm:cxn modelId="{9C8F4E8D-5D6B-446B-B9C8-15E4BDACA662}" type="presParOf" srcId="{9C63FD3E-7897-4C20-B663-445462D73614}" destId="{64BA380A-6A71-4E30-8C33-9F25872C4A37}" srcOrd="9" destOrd="0" presId="urn:microsoft.com/office/officeart/2005/8/layout/radial4"/>
    <dgm:cxn modelId="{3E6FF262-EE74-4952-AFFA-9879502B22DC}" type="presParOf" srcId="{9C63FD3E-7897-4C20-B663-445462D73614}" destId="{E9796ADB-9453-412A-AA84-A1C274DA9162}" srcOrd="10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4E90DBC4-0D01-4C99-B46E-039804E4D4C7}" type="doc">
      <dgm:prSet loTypeId="urn:microsoft.com/office/officeart/2005/8/layout/hList1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1790026E-748F-4667-BC33-D4F5008F70A4}">
      <dgm:prSet phldrT="[Text]" custT="1"/>
      <dgm:spPr/>
      <dgm:t>
        <a:bodyPr/>
        <a:lstStyle/>
        <a:p>
          <a:r>
            <a:rPr lang="en-US" sz="3600" dirty="0"/>
            <a:t>Monitor trends</a:t>
          </a:r>
        </a:p>
      </dgm:t>
    </dgm:pt>
    <dgm:pt modelId="{F580C92F-0E81-402C-8765-DD0F18FD36CC}" type="parTrans" cxnId="{701F6A2F-C7C9-43F2-BB7F-45120709D7AD}">
      <dgm:prSet/>
      <dgm:spPr/>
      <dgm:t>
        <a:bodyPr/>
        <a:lstStyle/>
        <a:p>
          <a:endParaRPr lang="en-US"/>
        </a:p>
      </dgm:t>
    </dgm:pt>
    <dgm:pt modelId="{58DD8941-C48C-4F1D-ADD8-E6106BD39BC7}" type="sibTrans" cxnId="{701F6A2F-C7C9-43F2-BB7F-45120709D7AD}">
      <dgm:prSet/>
      <dgm:spPr/>
      <dgm:t>
        <a:bodyPr/>
        <a:lstStyle/>
        <a:p>
          <a:endParaRPr lang="en-US"/>
        </a:p>
      </dgm:t>
    </dgm:pt>
    <dgm:pt modelId="{B042F1F3-3E4C-476C-93EF-AB62C2B439AF}">
      <dgm:prSet phldrT="[Text]" custT="1"/>
      <dgm:spPr>
        <a:noFill/>
        <a:ln>
          <a:solidFill>
            <a:schemeClr val="accent2">
              <a:alpha val="90000"/>
            </a:schemeClr>
          </a:solidFill>
        </a:ln>
      </dgm:spPr>
      <dgm:t>
        <a:bodyPr/>
        <a:lstStyle/>
        <a:p>
          <a:pPr algn="ctr">
            <a:buNone/>
          </a:pPr>
          <a:r>
            <a:rPr lang="en-US" sz="2000" dirty="0"/>
            <a:t>Appetite</a:t>
          </a:r>
        </a:p>
      </dgm:t>
    </dgm:pt>
    <dgm:pt modelId="{012CA32A-48C3-4DCC-9A07-7918474EFD52}" type="parTrans" cxnId="{A74234AE-879E-4D30-A4A8-2588982E14D3}">
      <dgm:prSet/>
      <dgm:spPr/>
      <dgm:t>
        <a:bodyPr/>
        <a:lstStyle/>
        <a:p>
          <a:endParaRPr lang="en-US"/>
        </a:p>
      </dgm:t>
    </dgm:pt>
    <dgm:pt modelId="{EA7725B5-2020-40EF-9CDE-F124110AEFA0}" type="sibTrans" cxnId="{A74234AE-879E-4D30-A4A8-2588982E14D3}">
      <dgm:prSet/>
      <dgm:spPr/>
      <dgm:t>
        <a:bodyPr/>
        <a:lstStyle/>
        <a:p>
          <a:endParaRPr lang="en-US"/>
        </a:p>
      </dgm:t>
    </dgm:pt>
    <dgm:pt modelId="{FCBAE02C-62E7-4CDF-8C42-32C7E5076F10}">
      <dgm:prSet phldrT="[Text]" custT="1"/>
      <dgm:spPr>
        <a:noFill/>
        <a:ln>
          <a:solidFill>
            <a:schemeClr val="accent2">
              <a:alpha val="90000"/>
            </a:schemeClr>
          </a:solidFill>
        </a:ln>
      </dgm:spPr>
      <dgm:t>
        <a:bodyPr/>
        <a:lstStyle/>
        <a:p>
          <a:pPr algn="ctr">
            <a:buNone/>
          </a:pPr>
          <a:r>
            <a:rPr lang="en-US" sz="2000" dirty="0"/>
            <a:t>Weight</a:t>
          </a:r>
        </a:p>
      </dgm:t>
    </dgm:pt>
    <dgm:pt modelId="{F27FCC6C-BB66-49AC-8974-C5F214FDCA5E}" type="parTrans" cxnId="{447F6F47-833E-45A8-95D0-5CC3A4EBD155}">
      <dgm:prSet/>
      <dgm:spPr/>
      <dgm:t>
        <a:bodyPr/>
        <a:lstStyle/>
        <a:p>
          <a:endParaRPr lang="en-US"/>
        </a:p>
      </dgm:t>
    </dgm:pt>
    <dgm:pt modelId="{7B08F834-265D-4807-B4A5-7C453136A8FA}" type="sibTrans" cxnId="{447F6F47-833E-45A8-95D0-5CC3A4EBD155}">
      <dgm:prSet/>
      <dgm:spPr/>
      <dgm:t>
        <a:bodyPr/>
        <a:lstStyle/>
        <a:p>
          <a:endParaRPr lang="en-US"/>
        </a:p>
      </dgm:t>
    </dgm:pt>
    <dgm:pt modelId="{83660B56-3A4C-491E-9D16-550C135DC360}">
      <dgm:prSet phldrT="[Text]" custT="1"/>
      <dgm:spPr>
        <a:solidFill>
          <a:schemeClr val="accent5"/>
        </a:solidFill>
        <a:ln>
          <a:solidFill>
            <a:schemeClr val="accent5"/>
          </a:solidFill>
        </a:ln>
      </dgm:spPr>
      <dgm:t>
        <a:bodyPr/>
        <a:lstStyle/>
        <a:p>
          <a:r>
            <a:rPr lang="en-US" sz="3600" dirty="0"/>
            <a:t>Identify key concerns</a:t>
          </a:r>
        </a:p>
      </dgm:t>
    </dgm:pt>
    <dgm:pt modelId="{C88FE385-4835-4054-95D0-A32CEB7049E6}" type="parTrans" cxnId="{FBDFEA49-399E-4732-8834-31B9377998BC}">
      <dgm:prSet/>
      <dgm:spPr/>
      <dgm:t>
        <a:bodyPr/>
        <a:lstStyle/>
        <a:p>
          <a:endParaRPr lang="en-US"/>
        </a:p>
      </dgm:t>
    </dgm:pt>
    <dgm:pt modelId="{EF622AA3-8F3B-49C5-8384-52679DF3A382}" type="sibTrans" cxnId="{FBDFEA49-399E-4732-8834-31B9377998BC}">
      <dgm:prSet/>
      <dgm:spPr/>
      <dgm:t>
        <a:bodyPr/>
        <a:lstStyle/>
        <a:p>
          <a:endParaRPr lang="en-US"/>
        </a:p>
      </dgm:t>
    </dgm:pt>
    <dgm:pt modelId="{6015B7DE-385D-43A6-B5DD-4A585BE997AE}">
      <dgm:prSet phldrT="[Text]" custT="1"/>
      <dgm:spPr>
        <a:solidFill>
          <a:schemeClr val="bg1">
            <a:alpha val="90000"/>
          </a:schemeClr>
        </a:solidFill>
        <a:ln>
          <a:solidFill>
            <a:schemeClr val="accent5">
              <a:alpha val="90000"/>
            </a:schemeClr>
          </a:solidFill>
        </a:ln>
      </dgm:spPr>
      <dgm:t>
        <a:bodyPr/>
        <a:lstStyle/>
        <a:p>
          <a:pPr algn="ctr">
            <a:buNone/>
          </a:pPr>
          <a:r>
            <a:rPr lang="en-US" sz="1800" dirty="0"/>
            <a:t>Lethargy</a:t>
          </a:r>
        </a:p>
      </dgm:t>
    </dgm:pt>
    <dgm:pt modelId="{5ED8F663-30A8-406A-92A9-BA1479407A58}" type="parTrans" cxnId="{F90A73BB-E236-4379-86B5-2AF0919DCFB6}">
      <dgm:prSet/>
      <dgm:spPr/>
      <dgm:t>
        <a:bodyPr/>
        <a:lstStyle/>
        <a:p>
          <a:endParaRPr lang="en-US"/>
        </a:p>
      </dgm:t>
    </dgm:pt>
    <dgm:pt modelId="{47557ED5-2748-40F1-BA4A-B769AC7239D8}" type="sibTrans" cxnId="{F90A73BB-E236-4379-86B5-2AF0919DCFB6}">
      <dgm:prSet/>
      <dgm:spPr/>
      <dgm:t>
        <a:bodyPr/>
        <a:lstStyle/>
        <a:p>
          <a:endParaRPr lang="en-US"/>
        </a:p>
      </dgm:t>
    </dgm:pt>
    <dgm:pt modelId="{E2CCAB97-E628-4073-B0BD-19D5929ECD64}">
      <dgm:prSet phldrT="[Text]" custT="1"/>
      <dgm:spPr>
        <a:solidFill>
          <a:schemeClr val="bg1">
            <a:alpha val="90000"/>
          </a:schemeClr>
        </a:solidFill>
        <a:ln>
          <a:solidFill>
            <a:schemeClr val="accent5">
              <a:alpha val="90000"/>
            </a:schemeClr>
          </a:solidFill>
        </a:ln>
      </dgm:spPr>
      <dgm:t>
        <a:bodyPr/>
        <a:lstStyle/>
        <a:p>
          <a:pPr algn="ctr">
            <a:buNone/>
          </a:pPr>
          <a:r>
            <a:rPr lang="en-US" sz="1800" dirty="0"/>
            <a:t>Inappetence</a:t>
          </a:r>
        </a:p>
      </dgm:t>
    </dgm:pt>
    <dgm:pt modelId="{A354C959-995F-4488-9DB7-73D6DAFE7CE4}" type="parTrans" cxnId="{CF0E135D-9C0F-4F0A-AB9C-F1974E89B086}">
      <dgm:prSet/>
      <dgm:spPr/>
      <dgm:t>
        <a:bodyPr/>
        <a:lstStyle/>
        <a:p>
          <a:endParaRPr lang="en-US"/>
        </a:p>
      </dgm:t>
    </dgm:pt>
    <dgm:pt modelId="{F97ADA57-461F-4B59-A72E-BF77FB29609C}" type="sibTrans" cxnId="{CF0E135D-9C0F-4F0A-AB9C-F1974E89B086}">
      <dgm:prSet/>
      <dgm:spPr/>
      <dgm:t>
        <a:bodyPr/>
        <a:lstStyle/>
        <a:p>
          <a:endParaRPr lang="en-US"/>
        </a:p>
      </dgm:t>
    </dgm:pt>
    <dgm:pt modelId="{ABF4BD89-8000-4BC8-B122-48C97CDDDA85}">
      <dgm:prSet phldrT="[Text]" custT="1"/>
      <dgm:spPr>
        <a:noFill/>
        <a:ln>
          <a:solidFill>
            <a:schemeClr val="accent2">
              <a:alpha val="90000"/>
            </a:schemeClr>
          </a:solidFill>
        </a:ln>
      </dgm:spPr>
      <dgm:t>
        <a:bodyPr/>
        <a:lstStyle/>
        <a:p>
          <a:pPr algn="ctr">
            <a:buNone/>
          </a:pPr>
          <a:r>
            <a:rPr lang="en-US" sz="2000" dirty="0"/>
            <a:t>Activity level</a:t>
          </a:r>
        </a:p>
      </dgm:t>
    </dgm:pt>
    <dgm:pt modelId="{495B3739-3FE1-4267-BE5E-440F2AECA5F7}" type="parTrans" cxnId="{27D87BCC-9159-4DB3-8FEB-6FC899B9D71B}">
      <dgm:prSet/>
      <dgm:spPr/>
      <dgm:t>
        <a:bodyPr/>
        <a:lstStyle/>
        <a:p>
          <a:endParaRPr lang="en-US"/>
        </a:p>
      </dgm:t>
    </dgm:pt>
    <dgm:pt modelId="{0F2EFDAF-EB78-4EA9-8025-3E9B6B1BE78D}" type="sibTrans" cxnId="{27D87BCC-9159-4DB3-8FEB-6FC899B9D71B}">
      <dgm:prSet/>
      <dgm:spPr/>
      <dgm:t>
        <a:bodyPr/>
        <a:lstStyle/>
        <a:p>
          <a:endParaRPr lang="en-US"/>
        </a:p>
      </dgm:t>
    </dgm:pt>
    <dgm:pt modelId="{C8E51CE0-FDB0-4DED-BDD9-267CCBA83068}">
      <dgm:prSet phldrT="[Text]" custT="1"/>
      <dgm:spPr>
        <a:solidFill>
          <a:schemeClr val="bg1">
            <a:alpha val="90000"/>
          </a:schemeClr>
        </a:solidFill>
        <a:ln>
          <a:solidFill>
            <a:schemeClr val="accent5">
              <a:alpha val="90000"/>
            </a:schemeClr>
          </a:solidFill>
        </a:ln>
      </dgm:spPr>
      <dgm:t>
        <a:bodyPr/>
        <a:lstStyle/>
        <a:p>
          <a:pPr algn="ctr">
            <a:buNone/>
          </a:pPr>
          <a:r>
            <a:rPr lang="en-US" sz="1800" dirty="0"/>
            <a:t>Weight loss</a:t>
          </a:r>
        </a:p>
      </dgm:t>
    </dgm:pt>
    <dgm:pt modelId="{B68AEA29-7183-4B11-A2E3-5CB620C8FF30}" type="parTrans" cxnId="{2A6CF46F-BD8C-4298-A933-36CD98E033BE}">
      <dgm:prSet/>
      <dgm:spPr/>
      <dgm:t>
        <a:bodyPr/>
        <a:lstStyle/>
        <a:p>
          <a:endParaRPr lang="en-US"/>
        </a:p>
      </dgm:t>
    </dgm:pt>
    <dgm:pt modelId="{B7B32F87-5BBB-4E10-87C5-567AF3125081}" type="sibTrans" cxnId="{2A6CF46F-BD8C-4298-A933-36CD98E033BE}">
      <dgm:prSet/>
      <dgm:spPr/>
      <dgm:t>
        <a:bodyPr/>
        <a:lstStyle/>
        <a:p>
          <a:endParaRPr lang="en-US"/>
        </a:p>
      </dgm:t>
    </dgm:pt>
    <dgm:pt modelId="{E921F3AA-3088-4876-8AD9-5A1201155E95}">
      <dgm:prSet phldrT="[Text]" custT="1"/>
      <dgm:spPr>
        <a:solidFill>
          <a:schemeClr val="bg1">
            <a:alpha val="90000"/>
          </a:schemeClr>
        </a:solidFill>
        <a:ln>
          <a:solidFill>
            <a:schemeClr val="accent5">
              <a:alpha val="90000"/>
            </a:schemeClr>
          </a:solidFill>
        </a:ln>
      </dgm:spPr>
      <dgm:t>
        <a:bodyPr/>
        <a:lstStyle/>
        <a:p>
          <a:pPr algn="ctr">
            <a:buNone/>
          </a:pPr>
          <a:r>
            <a:rPr lang="en-US" sz="1800" dirty="0"/>
            <a:t>Respiratory signs</a:t>
          </a:r>
        </a:p>
      </dgm:t>
    </dgm:pt>
    <dgm:pt modelId="{374940DB-6A5C-4475-AA88-80B6149D1A20}" type="parTrans" cxnId="{1671678E-52F8-4CC8-A768-0428472D5BDE}">
      <dgm:prSet/>
      <dgm:spPr/>
      <dgm:t>
        <a:bodyPr/>
        <a:lstStyle/>
        <a:p>
          <a:endParaRPr lang="en-US"/>
        </a:p>
      </dgm:t>
    </dgm:pt>
    <dgm:pt modelId="{7F43BE1C-C3B5-4ED5-B6B7-482C14670E93}" type="sibTrans" cxnId="{1671678E-52F8-4CC8-A768-0428472D5BDE}">
      <dgm:prSet/>
      <dgm:spPr/>
      <dgm:t>
        <a:bodyPr/>
        <a:lstStyle/>
        <a:p>
          <a:endParaRPr lang="en-US"/>
        </a:p>
      </dgm:t>
    </dgm:pt>
    <dgm:pt modelId="{DFC80BD9-F0BF-486D-86A3-775A5165DF60}">
      <dgm:prSet phldrT="[Text]" custT="1"/>
      <dgm:spPr>
        <a:solidFill>
          <a:schemeClr val="bg1">
            <a:alpha val="90000"/>
          </a:schemeClr>
        </a:solidFill>
        <a:ln>
          <a:solidFill>
            <a:schemeClr val="accent5">
              <a:alpha val="90000"/>
            </a:schemeClr>
          </a:solidFill>
        </a:ln>
      </dgm:spPr>
      <dgm:t>
        <a:bodyPr/>
        <a:lstStyle/>
        <a:p>
          <a:pPr algn="ctr">
            <a:buNone/>
          </a:pPr>
          <a:r>
            <a:rPr lang="en-US" sz="1800" dirty="0"/>
            <a:t>Diarrhea</a:t>
          </a:r>
        </a:p>
      </dgm:t>
    </dgm:pt>
    <dgm:pt modelId="{3B122832-BB50-4AC7-AB7E-182BBF4B011C}" type="parTrans" cxnId="{9445CE6D-4C85-4FA3-92BD-771568DD1D75}">
      <dgm:prSet/>
      <dgm:spPr/>
      <dgm:t>
        <a:bodyPr/>
        <a:lstStyle/>
        <a:p>
          <a:endParaRPr lang="en-US"/>
        </a:p>
      </dgm:t>
    </dgm:pt>
    <dgm:pt modelId="{591F02D8-4C11-4AB3-96A9-C31CF39F9070}" type="sibTrans" cxnId="{9445CE6D-4C85-4FA3-92BD-771568DD1D75}">
      <dgm:prSet/>
      <dgm:spPr/>
      <dgm:t>
        <a:bodyPr/>
        <a:lstStyle/>
        <a:p>
          <a:endParaRPr lang="en-US"/>
        </a:p>
      </dgm:t>
    </dgm:pt>
    <dgm:pt modelId="{27079E50-2C9C-4A41-810B-0D8E16AEC58C}">
      <dgm:prSet phldrT="[Text]" custT="1"/>
      <dgm:spPr>
        <a:solidFill>
          <a:schemeClr val="bg1">
            <a:alpha val="90000"/>
          </a:schemeClr>
        </a:solidFill>
        <a:ln>
          <a:solidFill>
            <a:schemeClr val="accent5">
              <a:alpha val="90000"/>
            </a:schemeClr>
          </a:solidFill>
        </a:ln>
      </dgm:spPr>
      <dgm:t>
        <a:bodyPr/>
        <a:lstStyle/>
        <a:p>
          <a:pPr algn="ctr">
            <a:buNone/>
          </a:pPr>
          <a:r>
            <a:rPr lang="en-US" sz="1800" dirty="0"/>
            <a:t>Vomiting</a:t>
          </a:r>
        </a:p>
      </dgm:t>
    </dgm:pt>
    <dgm:pt modelId="{852DC7AB-2EAB-40E0-B9B5-8C3AC408E244}" type="parTrans" cxnId="{701352BF-5DF0-4DEA-9897-AD6C8CD07A9A}">
      <dgm:prSet/>
      <dgm:spPr/>
      <dgm:t>
        <a:bodyPr/>
        <a:lstStyle/>
        <a:p>
          <a:endParaRPr lang="en-US"/>
        </a:p>
      </dgm:t>
    </dgm:pt>
    <dgm:pt modelId="{4FC5C6B8-7FB0-4F82-8A17-E7ED82BAC4B3}" type="sibTrans" cxnId="{701352BF-5DF0-4DEA-9897-AD6C8CD07A9A}">
      <dgm:prSet/>
      <dgm:spPr/>
      <dgm:t>
        <a:bodyPr/>
        <a:lstStyle/>
        <a:p>
          <a:endParaRPr lang="en-US"/>
        </a:p>
      </dgm:t>
    </dgm:pt>
    <dgm:pt modelId="{B54ED6AF-E7C1-4647-AB35-BC5D18F7E29D}">
      <dgm:prSet phldrT="[Text]" custT="1"/>
      <dgm:spPr>
        <a:solidFill>
          <a:schemeClr val="bg1">
            <a:alpha val="90000"/>
          </a:schemeClr>
        </a:solidFill>
        <a:ln>
          <a:solidFill>
            <a:schemeClr val="accent5">
              <a:alpha val="90000"/>
            </a:schemeClr>
          </a:solidFill>
        </a:ln>
      </dgm:spPr>
      <dgm:t>
        <a:bodyPr/>
        <a:lstStyle/>
        <a:p>
          <a:pPr algn="ctr">
            <a:buNone/>
          </a:pPr>
          <a:r>
            <a:rPr lang="en-US" sz="1800" dirty="0"/>
            <a:t>Ocular signs</a:t>
          </a:r>
        </a:p>
      </dgm:t>
    </dgm:pt>
    <dgm:pt modelId="{10289882-C68B-49FA-9F8F-0E21B0FD83E3}" type="parTrans" cxnId="{5DB5F4DE-EB0D-4ADD-A73B-2EF694FE71C5}">
      <dgm:prSet/>
      <dgm:spPr/>
      <dgm:t>
        <a:bodyPr/>
        <a:lstStyle/>
        <a:p>
          <a:endParaRPr lang="en-US"/>
        </a:p>
      </dgm:t>
    </dgm:pt>
    <dgm:pt modelId="{0AEDEAB4-433E-46D7-9811-2D67A0C8A853}" type="sibTrans" cxnId="{5DB5F4DE-EB0D-4ADD-A73B-2EF694FE71C5}">
      <dgm:prSet/>
      <dgm:spPr/>
      <dgm:t>
        <a:bodyPr/>
        <a:lstStyle/>
        <a:p>
          <a:endParaRPr lang="en-US"/>
        </a:p>
      </dgm:t>
    </dgm:pt>
    <dgm:pt modelId="{F4893FA8-B390-406D-AB30-FFECBA1DE46F}" type="pres">
      <dgm:prSet presAssocID="{4E90DBC4-0D01-4C99-B46E-039804E4D4C7}" presName="Name0" presStyleCnt="0">
        <dgm:presLayoutVars>
          <dgm:dir/>
          <dgm:animLvl val="lvl"/>
          <dgm:resizeHandles val="exact"/>
        </dgm:presLayoutVars>
      </dgm:prSet>
      <dgm:spPr/>
    </dgm:pt>
    <dgm:pt modelId="{75A29C94-1443-4DD1-8524-7C1D93E72A6B}" type="pres">
      <dgm:prSet presAssocID="{1790026E-748F-4667-BC33-D4F5008F70A4}" presName="composite" presStyleCnt="0"/>
      <dgm:spPr/>
    </dgm:pt>
    <dgm:pt modelId="{5A5CCF54-1DFB-4ED5-B34A-841C3AB5C33B}" type="pres">
      <dgm:prSet presAssocID="{1790026E-748F-4667-BC33-D4F5008F70A4}" presName="parTx" presStyleLbl="alignNode1" presStyleIdx="0" presStyleCnt="2">
        <dgm:presLayoutVars>
          <dgm:chMax val="0"/>
          <dgm:chPref val="0"/>
          <dgm:bulletEnabled val="1"/>
        </dgm:presLayoutVars>
      </dgm:prSet>
      <dgm:spPr/>
    </dgm:pt>
    <dgm:pt modelId="{27DE34AB-C99D-49C6-8DE0-E9FAEAEDF63B}" type="pres">
      <dgm:prSet presAssocID="{1790026E-748F-4667-BC33-D4F5008F70A4}" presName="desTx" presStyleLbl="alignAccFollowNode1" presStyleIdx="0" presStyleCnt="2">
        <dgm:presLayoutVars>
          <dgm:bulletEnabled val="1"/>
        </dgm:presLayoutVars>
      </dgm:prSet>
      <dgm:spPr/>
    </dgm:pt>
    <dgm:pt modelId="{AB1FB37D-15FB-41BA-AC68-AF4368CCC871}" type="pres">
      <dgm:prSet presAssocID="{58DD8941-C48C-4F1D-ADD8-E6106BD39BC7}" presName="space" presStyleCnt="0"/>
      <dgm:spPr/>
    </dgm:pt>
    <dgm:pt modelId="{6729245A-E088-441F-A8BA-F9613790C666}" type="pres">
      <dgm:prSet presAssocID="{83660B56-3A4C-491E-9D16-550C135DC360}" presName="composite" presStyleCnt="0"/>
      <dgm:spPr/>
    </dgm:pt>
    <dgm:pt modelId="{E52ECA35-6F67-4E10-A9CC-BACFC7E2F011}" type="pres">
      <dgm:prSet presAssocID="{83660B56-3A4C-491E-9D16-550C135DC360}" presName="parTx" presStyleLbl="alignNode1" presStyleIdx="1" presStyleCnt="2">
        <dgm:presLayoutVars>
          <dgm:chMax val="0"/>
          <dgm:chPref val="0"/>
          <dgm:bulletEnabled val="1"/>
        </dgm:presLayoutVars>
      </dgm:prSet>
      <dgm:spPr/>
    </dgm:pt>
    <dgm:pt modelId="{3C0B2A5C-417A-4781-8C3D-83B5290F7E61}" type="pres">
      <dgm:prSet presAssocID="{83660B56-3A4C-491E-9D16-550C135DC360}" presName="desTx" presStyleLbl="alignAccFollowNode1" presStyleIdx="1" presStyleCnt="2">
        <dgm:presLayoutVars>
          <dgm:bulletEnabled val="1"/>
        </dgm:presLayoutVars>
      </dgm:prSet>
      <dgm:spPr/>
    </dgm:pt>
  </dgm:ptLst>
  <dgm:cxnLst>
    <dgm:cxn modelId="{D584BA14-E3C6-4077-85E2-5DC3AE0FFA80}" type="presOf" srcId="{83660B56-3A4C-491E-9D16-550C135DC360}" destId="{E52ECA35-6F67-4E10-A9CC-BACFC7E2F011}" srcOrd="0" destOrd="0" presId="urn:microsoft.com/office/officeart/2005/8/layout/hList1"/>
    <dgm:cxn modelId="{D651D625-9FB2-494D-92F1-A8952C476B9C}" type="presOf" srcId="{E2CCAB97-E628-4073-B0BD-19D5929ECD64}" destId="{3C0B2A5C-417A-4781-8C3D-83B5290F7E61}" srcOrd="0" destOrd="1" presId="urn:microsoft.com/office/officeart/2005/8/layout/hList1"/>
    <dgm:cxn modelId="{701F6A2F-C7C9-43F2-BB7F-45120709D7AD}" srcId="{4E90DBC4-0D01-4C99-B46E-039804E4D4C7}" destId="{1790026E-748F-4667-BC33-D4F5008F70A4}" srcOrd="0" destOrd="0" parTransId="{F580C92F-0E81-402C-8765-DD0F18FD36CC}" sibTransId="{58DD8941-C48C-4F1D-ADD8-E6106BD39BC7}"/>
    <dgm:cxn modelId="{38FFCF3B-13A4-4F42-846C-994EF42DE16E}" type="presOf" srcId="{6015B7DE-385D-43A6-B5DD-4A585BE997AE}" destId="{3C0B2A5C-417A-4781-8C3D-83B5290F7E61}" srcOrd="0" destOrd="0" presId="urn:microsoft.com/office/officeart/2005/8/layout/hList1"/>
    <dgm:cxn modelId="{C4097F3E-2FDE-4F38-99FF-6FD393F401E7}" type="presOf" srcId="{ABF4BD89-8000-4BC8-B122-48C97CDDDA85}" destId="{27DE34AB-C99D-49C6-8DE0-E9FAEAEDF63B}" srcOrd="0" destOrd="2" presId="urn:microsoft.com/office/officeart/2005/8/layout/hList1"/>
    <dgm:cxn modelId="{CF0E135D-9C0F-4F0A-AB9C-F1974E89B086}" srcId="{83660B56-3A4C-491E-9D16-550C135DC360}" destId="{E2CCAB97-E628-4073-B0BD-19D5929ECD64}" srcOrd="1" destOrd="0" parTransId="{A354C959-995F-4488-9DB7-73D6DAFE7CE4}" sibTransId="{F97ADA57-461F-4B59-A72E-BF77FB29609C}"/>
    <dgm:cxn modelId="{C291235D-84A6-4A05-A71D-5558AD83F25D}" type="presOf" srcId="{B54ED6AF-E7C1-4647-AB35-BC5D18F7E29D}" destId="{3C0B2A5C-417A-4781-8C3D-83B5290F7E61}" srcOrd="0" destOrd="4" presId="urn:microsoft.com/office/officeart/2005/8/layout/hList1"/>
    <dgm:cxn modelId="{447F6F47-833E-45A8-95D0-5CC3A4EBD155}" srcId="{1790026E-748F-4667-BC33-D4F5008F70A4}" destId="{FCBAE02C-62E7-4CDF-8C42-32C7E5076F10}" srcOrd="1" destOrd="0" parTransId="{F27FCC6C-BB66-49AC-8974-C5F214FDCA5E}" sibTransId="{7B08F834-265D-4807-B4A5-7C453136A8FA}"/>
    <dgm:cxn modelId="{FBDFEA49-399E-4732-8834-31B9377998BC}" srcId="{4E90DBC4-0D01-4C99-B46E-039804E4D4C7}" destId="{83660B56-3A4C-491E-9D16-550C135DC360}" srcOrd="1" destOrd="0" parTransId="{C88FE385-4835-4054-95D0-A32CEB7049E6}" sibTransId="{EF622AA3-8F3B-49C5-8384-52679DF3A382}"/>
    <dgm:cxn modelId="{9445CE6D-4C85-4FA3-92BD-771568DD1D75}" srcId="{83660B56-3A4C-491E-9D16-550C135DC360}" destId="{DFC80BD9-F0BF-486D-86A3-775A5165DF60}" srcOrd="5" destOrd="0" parTransId="{3B122832-BB50-4AC7-AB7E-182BBF4B011C}" sibTransId="{591F02D8-4C11-4AB3-96A9-C31CF39F9070}"/>
    <dgm:cxn modelId="{E633CA6F-F700-43B4-A144-ABEBA0BBB70F}" type="presOf" srcId="{1790026E-748F-4667-BC33-D4F5008F70A4}" destId="{5A5CCF54-1DFB-4ED5-B34A-841C3AB5C33B}" srcOrd="0" destOrd="0" presId="urn:microsoft.com/office/officeart/2005/8/layout/hList1"/>
    <dgm:cxn modelId="{2A6CF46F-BD8C-4298-A933-36CD98E033BE}" srcId="{83660B56-3A4C-491E-9D16-550C135DC360}" destId="{C8E51CE0-FDB0-4DED-BDD9-267CCBA83068}" srcOrd="2" destOrd="0" parTransId="{B68AEA29-7183-4B11-A2E3-5CB620C8FF30}" sibTransId="{B7B32F87-5BBB-4E10-87C5-567AF3125081}"/>
    <dgm:cxn modelId="{4899CC86-AB5C-4E5E-A36B-7826B2F90DB6}" type="presOf" srcId="{4E90DBC4-0D01-4C99-B46E-039804E4D4C7}" destId="{F4893FA8-B390-406D-AB30-FFECBA1DE46F}" srcOrd="0" destOrd="0" presId="urn:microsoft.com/office/officeart/2005/8/layout/hList1"/>
    <dgm:cxn modelId="{1671678E-52F8-4CC8-A768-0428472D5BDE}" srcId="{83660B56-3A4C-491E-9D16-550C135DC360}" destId="{E921F3AA-3088-4876-8AD9-5A1201155E95}" srcOrd="3" destOrd="0" parTransId="{374940DB-6A5C-4475-AA88-80B6149D1A20}" sibTransId="{7F43BE1C-C3B5-4ED5-B6B7-482C14670E93}"/>
    <dgm:cxn modelId="{5F27A68E-8FDD-465A-8B18-D13D04102BFC}" type="presOf" srcId="{FCBAE02C-62E7-4CDF-8C42-32C7E5076F10}" destId="{27DE34AB-C99D-49C6-8DE0-E9FAEAEDF63B}" srcOrd="0" destOrd="1" presId="urn:microsoft.com/office/officeart/2005/8/layout/hList1"/>
    <dgm:cxn modelId="{81B7D4A2-ACDE-46AC-97F1-FF2B494739B2}" type="presOf" srcId="{27079E50-2C9C-4A41-810B-0D8E16AEC58C}" destId="{3C0B2A5C-417A-4781-8C3D-83B5290F7E61}" srcOrd="0" destOrd="6" presId="urn:microsoft.com/office/officeart/2005/8/layout/hList1"/>
    <dgm:cxn modelId="{7A1495A4-607D-4F25-A326-20CF8C487EF7}" type="presOf" srcId="{E921F3AA-3088-4876-8AD9-5A1201155E95}" destId="{3C0B2A5C-417A-4781-8C3D-83B5290F7E61}" srcOrd="0" destOrd="3" presId="urn:microsoft.com/office/officeart/2005/8/layout/hList1"/>
    <dgm:cxn modelId="{A74234AE-879E-4D30-A4A8-2588982E14D3}" srcId="{1790026E-748F-4667-BC33-D4F5008F70A4}" destId="{B042F1F3-3E4C-476C-93EF-AB62C2B439AF}" srcOrd="0" destOrd="0" parTransId="{012CA32A-48C3-4DCC-9A07-7918474EFD52}" sibTransId="{EA7725B5-2020-40EF-9CDE-F124110AEFA0}"/>
    <dgm:cxn modelId="{F90A73BB-E236-4379-86B5-2AF0919DCFB6}" srcId="{83660B56-3A4C-491E-9D16-550C135DC360}" destId="{6015B7DE-385D-43A6-B5DD-4A585BE997AE}" srcOrd="0" destOrd="0" parTransId="{5ED8F663-30A8-406A-92A9-BA1479407A58}" sibTransId="{47557ED5-2748-40F1-BA4A-B769AC7239D8}"/>
    <dgm:cxn modelId="{5D0034BF-A221-4924-BF5B-3D302AAEB28D}" type="presOf" srcId="{B042F1F3-3E4C-476C-93EF-AB62C2B439AF}" destId="{27DE34AB-C99D-49C6-8DE0-E9FAEAEDF63B}" srcOrd="0" destOrd="0" presId="urn:microsoft.com/office/officeart/2005/8/layout/hList1"/>
    <dgm:cxn modelId="{701352BF-5DF0-4DEA-9897-AD6C8CD07A9A}" srcId="{83660B56-3A4C-491E-9D16-550C135DC360}" destId="{27079E50-2C9C-4A41-810B-0D8E16AEC58C}" srcOrd="6" destOrd="0" parTransId="{852DC7AB-2EAB-40E0-B9B5-8C3AC408E244}" sibTransId="{4FC5C6B8-7FB0-4F82-8A17-E7ED82BAC4B3}"/>
    <dgm:cxn modelId="{27D87BCC-9159-4DB3-8FEB-6FC899B9D71B}" srcId="{1790026E-748F-4667-BC33-D4F5008F70A4}" destId="{ABF4BD89-8000-4BC8-B122-48C97CDDDA85}" srcOrd="2" destOrd="0" parTransId="{495B3739-3FE1-4267-BE5E-440F2AECA5F7}" sibTransId="{0F2EFDAF-EB78-4EA9-8025-3E9B6B1BE78D}"/>
    <dgm:cxn modelId="{149F96D6-F86E-4AC9-997C-60CEC6C5000F}" type="presOf" srcId="{C8E51CE0-FDB0-4DED-BDD9-267CCBA83068}" destId="{3C0B2A5C-417A-4781-8C3D-83B5290F7E61}" srcOrd="0" destOrd="2" presId="urn:microsoft.com/office/officeart/2005/8/layout/hList1"/>
    <dgm:cxn modelId="{5DB5F4DE-EB0D-4ADD-A73B-2EF694FE71C5}" srcId="{83660B56-3A4C-491E-9D16-550C135DC360}" destId="{B54ED6AF-E7C1-4647-AB35-BC5D18F7E29D}" srcOrd="4" destOrd="0" parTransId="{10289882-C68B-49FA-9F8F-0E21B0FD83E3}" sibTransId="{0AEDEAB4-433E-46D7-9811-2D67A0C8A853}"/>
    <dgm:cxn modelId="{BA7C3EFD-AC89-44BA-B5EA-351409708E97}" type="presOf" srcId="{DFC80BD9-F0BF-486D-86A3-775A5165DF60}" destId="{3C0B2A5C-417A-4781-8C3D-83B5290F7E61}" srcOrd="0" destOrd="5" presId="urn:microsoft.com/office/officeart/2005/8/layout/hList1"/>
    <dgm:cxn modelId="{0CD27406-767F-489C-854B-D6E3D611443A}" type="presParOf" srcId="{F4893FA8-B390-406D-AB30-FFECBA1DE46F}" destId="{75A29C94-1443-4DD1-8524-7C1D93E72A6B}" srcOrd="0" destOrd="0" presId="urn:microsoft.com/office/officeart/2005/8/layout/hList1"/>
    <dgm:cxn modelId="{0255F3E9-5250-4ADC-832C-0586C9973D64}" type="presParOf" srcId="{75A29C94-1443-4DD1-8524-7C1D93E72A6B}" destId="{5A5CCF54-1DFB-4ED5-B34A-841C3AB5C33B}" srcOrd="0" destOrd="0" presId="urn:microsoft.com/office/officeart/2005/8/layout/hList1"/>
    <dgm:cxn modelId="{390B2BE0-2274-4577-A671-76BF8BAEC77C}" type="presParOf" srcId="{75A29C94-1443-4DD1-8524-7C1D93E72A6B}" destId="{27DE34AB-C99D-49C6-8DE0-E9FAEAEDF63B}" srcOrd="1" destOrd="0" presId="urn:microsoft.com/office/officeart/2005/8/layout/hList1"/>
    <dgm:cxn modelId="{B62DFC68-149E-4244-AA67-A854F49D99C0}" type="presParOf" srcId="{F4893FA8-B390-406D-AB30-FFECBA1DE46F}" destId="{AB1FB37D-15FB-41BA-AC68-AF4368CCC871}" srcOrd="1" destOrd="0" presId="urn:microsoft.com/office/officeart/2005/8/layout/hList1"/>
    <dgm:cxn modelId="{CC570F81-00CC-41A7-8B31-A7321CA96843}" type="presParOf" srcId="{F4893FA8-B390-406D-AB30-FFECBA1DE46F}" destId="{6729245A-E088-441F-A8BA-F9613790C666}" srcOrd="2" destOrd="0" presId="urn:microsoft.com/office/officeart/2005/8/layout/hList1"/>
    <dgm:cxn modelId="{57BB9AE9-945B-4491-869A-80BE82BE2274}" type="presParOf" srcId="{6729245A-E088-441F-A8BA-F9613790C666}" destId="{E52ECA35-6F67-4E10-A9CC-BACFC7E2F011}" srcOrd="0" destOrd="0" presId="urn:microsoft.com/office/officeart/2005/8/layout/hList1"/>
    <dgm:cxn modelId="{2C3593AD-6DC5-4041-8B12-79BACA591FCF}" type="presParOf" srcId="{6729245A-E088-441F-A8BA-F9613790C666}" destId="{3C0B2A5C-417A-4781-8C3D-83B5290F7E61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571A7F93-F11F-44A3-B447-B3A9C674E362}" type="doc">
      <dgm:prSet loTypeId="urn:microsoft.com/office/officeart/2005/8/layout/list1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FACFF3FF-4307-4DB4-850F-772F9BF3E4BE}">
      <dgm:prSet phldrT="[Text]" custT="1"/>
      <dgm:spPr/>
      <dgm:t>
        <a:bodyPr/>
        <a:lstStyle/>
        <a:p>
          <a:r>
            <a:rPr lang="en-US" sz="1800" dirty="0"/>
            <a:t>Vaccination</a:t>
          </a:r>
        </a:p>
      </dgm:t>
    </dgm:pt>
    <dgm:pt modelId="{4771121D-364E-4820-9FBE-C20926033E18}" type="parTrans" cxnId="{47BA66A0-857D-4B7B-8992-CAB17BF9F6A6}">
      <dgm:prSet/>
      <dgm:spPr/>
      <dgm:t>
        <a:bodyPr/>
        <a:lstStyle/>
        <a:p>
          <a:endParaRPr lang="en-US" sz="1800"/>
        </a:p>
      </dgm:t>
    </dgm:pt>
    <dgm:pt modelId="{9C8FE46F-DD67-4313-A5E7-E217183E91D9}" type="sibTrans" cxnId="{47BA66A0-857D-4B7B-8992-CAB17BF9F6A6}">
      <dgm:prSet/>
      <dgm:spPr/>
      <dgm:t>
        <a:bodyPr/>
        <a:lstStyle/>
        <a:p>
          <a:endParaRPr lang="en-US" sz="1800"/>
        </a:p>
      </dgm:t>
    </dgm:pt>
    <dgm:pt modelId="{E0A83448-F5F8-4B0E-98D2-CE2F2BB1DBDE}">
      <dgm:prSet phldrT="[Text]" custT="1"/>
      <dgm:spPr>
        <a:ln>
          <a:noFill/>
        </a:ln>
      </dgm:spPr>
      <dgm:t>
        <a:bodyPr/>
        <a:lstStyle/>
        <a:p>
          <a:r>
            <a:rPr lang="en-US" sz="1800" dirty="0"/>
            <a:t>Parasite treatment</a:t>
          </a:r>
        </a:p>
      </dgm:t>
    </dgm:pt>
    <dgm:pt modelId="{54FF5206-FED6-4EE8-8471-186AA9B71DC3}" type="parTrans" cxnId="{E282DFB9-941D-41F5-B09F-2CF786311D2B}">
      <dgm:prSet/>
      <dgm:spPr/>
      <dgm:t>
        <a:bodyPr/>
        <a:lstStyle/>
        <a:p>
          <a:endParaRPr lang="en-US" sz="1800"/>
        </a:p>
      </dgm:t>
    </dgm:pt>
    <dgm:pt modelId="{EB232E61-C606-49A5-AC73-F9893BAB3A8A}" type="sibTrans" cxnId="{E282DFB9-941D-41F5-B09F-2CF786311D2B}">
      <dgm:prSet/>
      <dgm:spPr/>
      <dgm:t>
        <a:bodyPr/>
        <a:lstStyle/>
        <a:p>
          <a:endParaRPr lang="en-US" sz="1800"/>
        </a:p>
      </dgm:t>
    </dgm:pt>
    <dgm:pt modelId="{ABDB5C40-CF27-4D75-A965-FB78A8BA89F1}">
      <dgm:prSet custT="1"/>
      <dgm:spPr/>
      <dgm:t>
        <a:bodyPr/>
        <a:lstStyle/>
        <a:p>
          <a:r>
            <a:rPr lang="en-US" sz="1600" dirty="0"/>
            <a:t>Modified-live FVRCP every 2 weeks starting at 4 weeks of age</a:t>
          </a:r>
        </a:p>
      </dgm:t>
    </dgm:pt>
    <dgm:pt modelId="{0F70742D-447A-43AB-B797-74A8811EF3CB}" type="parTrans" cxnId="{F33EAE14-FF04-40A5-BCF5-AF04720D02CD}">
      <dgm:prSet/>
      <dgm:spPr/>
      <dgm:t>
        <a:bodyPr/>
        <a:lstStyle/>
        <a:p>
          <a:endParaRPr lang="en-US" sz="1800"/>
        </a:p>
      </dgm:t>
    </dgm:pt>
    <dgm:pt modelId="{715A7F82-80C3-4F2F-AD6C-460F1C16ED96}" type="sibTrans" cxnId="{F33EAE14-FF04-40A5-BCF5-AF04720D02CD}">
      <dgm:prSet/>
      <dgm:spPr/>
      <dgm:t>
        <a:bodyPr/>
        <a:lstStyle/>
        <a:p>
          <a:endParaRPr lang="en-US" sz="1800"/>
        </a:p>
      </dgm:t>
    </dgm:pt>
    <dgm:pt modelId="{FF19EFCD-0767-4CF2-A73A-E535307CDA13}">
      <dgm:prSet custT="1"/>
      <dgm:spPr/>
      <dgm:t>
        <a:bodyPr/>
        <a:lstStyle/>
        <a:p>
          <a:r>
            <a:rPr lang="en-US" sz="1600" dirty="0"/>
            <a:t>Flea treatment</a:t>
          </a:r>
        </a:p>
      </dgm:t>
    </dgm:pt>
    <dgm:pt modelId="{AF8A209E-0494-4D72-A2A4-1655165AB5D3}" type="parTrans" cxnId="{5D530C15-89D8-4DCB-9608-EE07FBC0BB14}">
      <dgm:prSet/>
      <dgm:spPr/>
      <dgm:t>
        <a:bodyPr/>
        <a:lstStyle/>
        <a:p>
          <a:endParaRPr lang="en-US" sz="1800"/>
        </a:p>
      </dgm:t>
    </dgm:pt>
    <dgm:pt modelId="{59D97D6D-5043-4DDF-BEFB-95645A4BA641}" type="sibTrans" cxnId="{5D530C15-89D8-4DCB-9608-EE07FBC0BB14}">
      <dgm:prSet/>
      <dgm:spPr/>
      <dgm:t>
        <a:bodyPr/>
        <a:lstStyle/>
        <a:p>
          <a:endParaRPr lang="en-US" sz="1800"/>
        </a:p>
      </dgm:t>
    </dgm:pt>
    <dgm:pt modelId="{C5F41D28-443D-46A8-B255-240B2C84979B}">
      <dgm:prSet custT="1"/>
      <dgm:spPr/>
      <dgm:t>
        <a:bodyPr/>
        <a:lstStyle/>
        <a:p>
          <a:r>
            <a:rPr lang="en-US" sz="1600" dirty="0"/>
            <a:t>Treatment for roundworms and hookworms every 2 weeks</a:t>
          </a:r>
        </a:p>
      </dgm:t>
    </dgm:pt>
    <dgm:pt modelId="{28493A87-0EBA-4B95-8F6C-4DD0D9B50623}" type="parTrans" cxnId="{82658DF7-4683-4F69-A189-05DA8C69F9F0}">
      <dgm:prSet/>
      <dgm:spPr/>
      <dgm:t>
        <a:bodyPr/>
        <a:lstStyle/>
        <a:p>
          <a:endParaRPr lang="en-US" sz="1800"/>
        </a:p>
      </dgm:t>
    </dgm:pt>
    <dgm:pt modelId="{0DCC1847-33D1-43DC-ABC4-82F74D2A20E5}" type="sibTrans" cxnId="{82658DF7-4683-4F69-A189-05DA8C69F9F0}">
      <dgm:prSet/>
      <dgm:spPr/>
      <dgm:t>
        <a:bodyPr/>
        <a:lstStyle/>
        <a:p>
          <a:endParaRPr lang="en-US" sz="1800"/>
        </a:p>
      </dgm:t>
    </dgm:pt>
    <dgm:pt modelId="{C01F04DA-0C7E-423D-9642-A17609D28DF7}">
      <dgm:prSet custT="1"/>
      <dgm:spPr/>
      <dgm:t>
        <a:bodyPr/>
        <a:lstStyle/>
        <a:p>
          <a:r>
            <a:rPr lang="en-US" sz="1600" dirty="0"/>
            <a:t>Treatment for coccidia</a:t>
          </a:r>
        </a:p>
      </dgm:t>
    </dgm:pt>
    <dgm:pt modelId="{51DC1D04-76B5-4F61-B769-43AF1AAF914C}" type="parTrans" cxnId="{E0FC5BE0-67D5-4FC4-B426-0430C0DD60A7}">
      <dgm:prSet/>
      <dgm:spPr/>
      <dgm:t>
        <a:bodyPr/>
        <a:lstStyle/>
        <a:p>
          <a:endParaRPr lang="en-US" sz="1800"/>
        </a:p>
      </dgm:t>
    </dgm:pt>
    <dgm:pt modelId="{CD5F6698-4A13-4D90-B4B8-7C45615663BC}" type="sibTrans" cxnId="{E0FC5BE0-67D5-4FC4-B426-0430C0DD60A7}">
      <dgm:prSet/>
      <dgm:spPr/>
      <dgm:t>
        <a:bodyPr/>
        <a:lstStyle/>
        <a:p>
          <a:endParaRPr lang="en-US" sz="1800"/>
        </a:p>
      </dgm:t>
    </dgm:pt>
    <dgm:pt modelId="{C97B6B07-EAB1-4CB1-A947-35F5469106DD}">
      <dgm:prSet phldrT="[Text]" custT="1"/>
      <dgm:spPr>
        <a:solidFill>
          <a:schemeClr val="accent5"/>
        </a:solidFill>
      </dgm:spPr>
      <dgm:t>
        <a:bodyPr/>
        <a:lstStyle/>
        <a:p>
          <a:r>
            <a:rPr lang="en-US" sz="1800" dirty="0"/>
            <a:t>Intake examination</a:t>
          </a:r>
        </a:p>
      </dgm:t>
    </dgm:pt>
    <dgm:pt modelId="{48E1B298-868F-4AE6-9F79-5A4AD4E94A16}" type="sibTrans" cxnId="{A30A3A86-2D35-4D85-8E78-056744D072CB}">
      <dgm:prSet/>
      <dgm:spPr/>
      <dgm:t>
        <a:bodyPr/>
        <a:lstStyle/>
        <a:p>
          <a:endParaRPr lang="en-US" sz="1800"/>
        </a:p>
      </dgm:t>
    </dgm:pt>
    <dgm:pt modelId="{B2371AA5-40E2-4FD0-9FB0-10D9EF8698CD}" type="parTrans" cxnId="{A30A3A86-2D35-4D85-8E78-056744D072CB}">
      <dgm:prSet/>
      <dgm:spPr/>
      <dgm:t>
        <a:bodyPr/>
        <a:lstStyle/>
        <a:p>
          <a:endParaRPr lang="en-US" sz="1800"/>
        </a:p>
      </dgm:t>
    </dgm:pt>
    <dgm:pt modelId="{3496E9DF-D68A-47B3-9E83-470DE430C526}">
      <dgm:prSet phldrT="[Text]" custT="1"/>
      <dgm:spPr>
        <a:noFill/>
        <a:ln>
          <a:solidFill>
            <a:schemeClr val="accent5"/>
          </a:solidFill>
        </a:ln>
      </dgm:spPr>
      <dgm:t>
        <a:bodyPr/>
        <a:lstStyle/>
        <a:p>
          <a:r>
            <a:rPr lang="en-US" sz="1600" dirty="0"/>
            <a:t>Physical exam</a:t>
          </a:r>
        </a:p>
      </dgm:t>
    </dgm:pt>
    <dgm:pt modelId="{FE46A9E4-8F78-45B4-B5A3-A18F907A5443}" type="parTrans" cxnId="{A64923C6-068F-45BA-AAD6-D8EAB4CE37C9}">
      <dgm:prSet/>
      <dgm:spPr/>
      <dgm:t>
        <a:bodyPr/>
        <a:lstStyle/>
        <a:p>
          <a:endParaRPr lang="en-US"/>
        </a:p>
      </dgm:t>
    </dgm:pt>
    <dgm:pt modelId="{AD069412-51C5-421E-AA10-029757474EC4}" type="sibTrans" cxnId="{A64923C6-068F-45BA-AAD6-D8EAB4CE37C9}">
      <dgm:prSet/>
      <dgm:spPr/>
      <dgm:t>
        <a:bodyPr/>
        <a:lstStyle/>
        <a:p>
          <a:endParaRPr lang="en-US"/>
        </a:p>
      </dgm:t>
    </dgm:pt>
    <dgm:pt modelId="{C4F67387-2DA8-4951-AF08-D02680491F51}">
      <dgm:prSet phldrT="[Text]" custT="1"/>
      <dgm:spPr>
        <a:noFill/>
        <a:ln>
          <a:solidFill>
            <a:schemeClr val="accent5"/>
          </a:solidFill>
        </a:ln>
      </dgm:spPr>
      <dgm:t>
        <a:bodyPr/>
        <a:lstStyle/>
        <a:p>
          <a:r>
            <a:rPr lang="en-US" sz="1600" dirty="0"/>
            <a:t>Wood’s lamp screening</a:t>
          </a:r>
        </a:p>
      </dgm:t>
    </dgm:pt>
    <dgm:pt modelId="{9F4AD232-F510-4AF4-8716-417265D77481}" type="parTrans" cxnId="{01047D66-EC17-47A9-A730-948A36216954}">
      <dgm:prSet/>
      <dgm:spPr/>
      <dgm:t>
        <a:bodyPr/>
        <a:lstStyle/>
        <a:p>
          <a:endParaRPr lang="en-US"/>
        </a:p>
      </dgm:t>
    </dgm:pt>
    <dgm:pt modelId="{AAD46FCF-F499-4A96-BD5C-48F9C8321EE9}" type="sibTrans" cxnId="{01047D66-EC17-47A9-A730-948A36216954}">
      <dgm:prSet/>
      <dgm:spPr/>
      <dgm:t>
        <a:bodyPr/>
        <a:lstStyle/>
        <a:p>
          <a:endParaRPr lang="en-US"/>
        </a:p>
      </dgm:t>
    </dgm:pt>
    <dgm:pt modelId="{D1B0C3F5-836D-4421-A6F1-F99E05F9F00D}" type="pres">
      <dgm:prSet presAssocID="{571A7F93-F11F-44A3-B447-B3A9C674E362}" presName="linear" presStyleCnt="0">
        <dgm:presLayoutVars>
          <dgm:dir/>
          <dgm:animLvl val="lvl"/>
          <dgm:resizeHandles val="exact"/>
        </dgm:presLayoutVars>
      </dgm:prSet>
      <dgm:spPr/>
    </dgm:pt>
    <dgm:pt modelId="{26299B87-32CC-4066-9C3C-F7A913669927}" type="pres">
      <dgm:prSet presAssocID="{FACFF3FF-4307-4DB4-850F-772F9BF3E4BE}" presName="parentLin" presStyleCnt="0"/>
      <dgm:spPr/>
    </dgm:pt>
    <dgm:pt modelId="{312D129D-67F7-438A-85ED-C7EFB9394DE2}" type="pres">
      <dgm:prSet presAssocID="{FACFF3FF-4307-4DB4-850F-772F9BF3E4BE}" presName="parentLeftMargin" presStyleLbl="node1" presStyleIdx="0" presStyleCnt="3"/>
      <dgm:spPr/>
    </dgm:pt>
    <dgm:pt modelId="{4A460AA9-41BB-44E9-9617-7857FE583412}" type="pres">
      <dgm:prSet presAssocID="{FACFF3FF-4307-4DB4-850F-772F9BF3E4BE}" presName="parentText" presStyleLbl="node1" presStyleIdx="0" presStyleCnt="3">
        <dgm:presLayoutVars>
          <dgm:chMax val="0"/>
          <dgm:bulletEnabled val="1"/>
        </dgm:presLayoutVars>
      </dgm:prSet>
      <dgm:spPr>
        <a:prstGeom prst="rect">
          <a:avLst/>
        </a:prstGeom>
      </dgm:spPr>
    </dgm:pt>
    <dgm:pt modelId="{8D990E3C-60FB-44E4-9C33-2F0056C2C251}" type="pres">
      <dgm:prSet presAssocID="{FACFF3FF-4307-4DB4-850F-772F9BF3E4BE}" presName="negativeSpace" presStyleCnt="0"/>
      <dgm:spPr/>
    </dgm:pt>
    <dgm:pt modelId="{2D59AC14-B892-4002-B3AD-30FB61B98F8D}" type="pres">
      <dgm:prSet presAssocID="{FACFF3FF-4307-4DB4-850F-772F9BF3E4BE}" presName="childText" presStyleLbl="conFgAcc1" presStyleIdx="0" presStyleCnt="3">
        <dgm:presLayoutVars>
          <dgm:bulletEnabled val="1"/>
        </dgm:presLayoutVars>
      </dgm:prSet>
      <dgm:spPr/>
    </dgm:pt>
    <dgm:pt modelId="{EA7E8C2F-A924-4B89-B05E-6975588DB081}" type="pres">
      <dgm:prSet presAssocID="{9C8FE46F-DD67-4313-A5E7-E217183E91D9}" presName="spaceBetweenRectangles" presStyleCnt="0"/>
      <dgm:spPr/>
    </dgm:pt>
    <dgm:pt modelId="{4FA14D86-1A1E-45C7-B930-5E548321F101}" type="pres">
      <dgm:prSet presAssocID="{E0A83448-F5F8-4B0E-98D2-CE2F2BB1DBDE}" presName="parentLin" presStyleCnt="0"/>
      <dgm:spPr/>
    </dgm:pt>
    <dgm:pt modelId="{4E096B8F-B4FD-4FE2-85FE-A59B0751C625}" type="pres">
      <dgm:prSet presAssocID="{E0A83448-F5F8-4B0E-98D2-CE2F2BB1DBDE}" presName="parentLeftMargin" presStyleLbl="node1" presStyleIdx="0" presStyleCnt="3"/>
      <dgm:spPr/>
    </dgm:pt>
    <dgm:pt modelId="{C78413BB-1D53-423B-B277-E28FDC1DB487}" type="pres">
      <dgm:prSet presAssocID="{E0A83448-F5F8-4B0E-98D2-CE2F2BB1DBDE}" presName="parentText" presStyleLbl="node1" presStyleIdx="1" presStyleCnt="3">
        <dgm:presLayoutVars>
          <dgm:chMax val="0"/>
          <dgm:bulletEnabled val="1"/>
        </dgm:presLayoutVars>
      </dgm:prSet>
      <dgm:spPr>
        <a:prstGeom prst="rect">
          <a:avLst/>
        </a:prstGeom>
      </dgm:spPr>
    </dgm:pt>
    <dgm:pt modelId="{245B38DD-02D4-4D99-A2FD-FB8EFF2912F5}" type="pres">
      <dgm:prSet presAssocID="{E0A83448-F5F8-4B0E-98D2-CE2F2BB1DBDE}" presName="negativeSpace" presStyleCnt="0"/>
      <dgm:spPr/>
    </dgm:pt>
    <dgm:pt modelId="{DCA03357-7365-4F65-84F8-60D27F6E7B8C}" type="pres">
      <dgm:prSet presAssocID="{E0A83448-F5F8-4B0E-98D2-CE2F2BB1DBDE}" presName="childText" presStyleLbl="conFgAcc1" presStyleIdx="1" presStyleCnt="3">
        <dgm:presLayoutVars>
          <dgm:bulletEnabled val="1"/>
        </dgm:presLayoutVars>
      </dgm:prSet>
      <dgm:spPr/>
    </dgm:pt>
    <dgm:pt modelId="{CAF90E99-7816-483F-8317-C52F896A4C03}" type="pres">
      <dgm:prSet presAssocID="{EB232E61-C606-49A5-AC73-F9893BAB3A8A}" presName="spaceBetweenRectangles" presStyleCnt="0"/>
      <dgm:spPr/>
    </dgm:pt>
    <dgm:pt modelId="{589B10A6-7200-4289-AA71-7DD55609B32D}" type="pres">
      <dgm:prSet presAssocID="{C97B6B07-EAB1-4CB1-A947-35F5469106DD}" presName="parentLin" presStyleCnt="0"/>
      <dgm:spPr/>
    </dgm:pt>
    <dgm:pt modelId="{1B13F628-FE38-4C72-A6B0-897CBC66F031}" type="pres">
      <dgm:prSet presAssocID="{C97B6B07-EAB1-4CB1-A947-35F5469106DD}" presName="parentLeftMargin" presStyleLbl="node1" presStyleIdx="1" presStyleCnt="3"/>
      <dgm:spPr/>
    </dgm:pt>
    <dgm:pt modelId="{461A4176-2DA8-4224-B8C8-B085B53696CF}" type="pres">
      <dgm:prSet presAssocID="{C97B6B07-EAB1-4CB1-A947-35F5469106DD}" presName="parentText" presStyleLbl="node1" presStyleIdx="2" presStyleCnt="3">
        <dgm:presLayoutVars>
          <dgm:chMax val="0"/>
          <dgm:bulletEnabled val="1"/>
        </dgm:presLayoutVars>
      </dgm:prSet>
      <dgm:spPr>
        <a:prstGeom prst="rect">
          <a:avLst/>
        </a:prstGeom>
      </dgm:spPr>
    </dgm:pt>
    <dgm:pt modelId="{599DAA75-012F-445A-9CF7-4DF56E54B1F3}" type="pres">
      <dgm:prSet presAssocID="{C97B6B07-EAB1-4CB1-A947-35F5469106DD}" presName="negativeSpace" presStyleCnt="0"/>
      <dgm:spPr/>
    </dgm:pt>
    <dgm:pt modelId="{794437C1-0423-4FD6-AEC5-FE6699E49138}" type="pres">
      <dgm:prSet presAssocID="{C97B6B07-EAB1-4CB1-A947-35F5469106DD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F33EAE14-FF04-40A5-BCF5-AF04720D02CD}" srcId="{FACFF3FF-4307-4DB4-850F-772F9BF3E4BE}" destId="{ABDB5C40-CF27-4D75-A965-FB78A8BA89F1}" srcOrd="0" destOrd="0" parTransId="{0F70742D-447A-43AB-B797-74A8811EF3CB}" sibTransId="{715A7F82-80C3-4F2F-AD6C-460F1C16ED96}"/>
    <dgm:cxn modelId="{5D530C15-89D8-4DCB-9608-EE07FBC0BB14}" srcId="{E0A83448-F5F8-4B0E-98D2-CE2F2BB1DBDE}" destId="{FF19EFCD-0767-4CF2-A73A-E535307CDA13}" srcOrd="0" destOrd="0" parTransId="{AF8A209E-0494-4D72-A2A4-1655165AB5D3}" sibTransId="{59D97D6D-5043-4DDF-BEFB-95645A4BA641}"/>
    <dgm:cxn modelId="{6A02B21A-CFD8-45B0-BDC4-EFA13F2ACE2F}" type="presOf" srcId="{C97B6B07-EAB1-4CB1-A947-35F5469106DD}" destId="{461A4176-2DA8-4224-B8C8-B085B53696CF}" srcOrd="1" destOrd="0" presId="urn:microsoft.com/office/officeart/2005/8/layout/list1"/>
    <dgm:cxn modelId="{F45C6A27-1327-416D-9BF5-0F48BC0225D0}" type="presOf" srcId="{ABDB5C40-CF27-4D75-A965-FB78A8BA89F1}" destId="{2D59AC14-B892-4002-B3AD-30FB61B98F8D}" srcOrd="0" destOrd="0" presId="urn:microsoft.com/office/officeart/2005/8/layout/list1"/>
    <dgm:cxn modelId="{F6D02D3F-39B0-497A-BEED-35CDF361A76C}" type="presOf" srcId="{C5F41D28-443D-46A8-B255-240B2C84979B}" destId="{DCA03357-7365-4F65-84F8-60D27F6E7B8C}" srcOrd="0" destOrd="1" presId="urn:microsoft.com/office/officeart/2005/8/layout/list1"/>
    <dgm:cxn modelId="{B5DE085D-7736-48F0-AE7D-99EDDC93680D}" type="presOf" srcId="{571A7F93-F11F-44A3-B447-B3A9C674E362}" destId="{D1B0C3F5-836D-4421-A6F1-F99E05F9F00D}" srcOrd="0" destOrd="0" presId="urn:microsoft.com/office/officeart/2005/8/layout/list1"/>
    <dgm:cxn modelId="{01047D66-EC17-47A9-A730-948A36216954}" srcId="{C97B6B07-EAB1-4CB1-A947-35F5469106DD}" destId="{C4F67387-2DA8-4951-AF08-D02680491F51}" srcOrd="1" destOrd="0" parTransId="{9F4AD232-F510-4AF4-8716-417265D77481}" sibTransId="{AAD46FCF-F499-4A96-BD5C-48F9C8321EE9}"/>
    <dgm:cxn modelId="{7DC39D6C-01FA-42C2-811A-1579B8467BFF}" type="presOf" srcId="{FACFF3FF-4307-4DB4-850F-772F9BF3E4BE}" destId="{312D129D-67F7-438A-85ED-C7EFB9394DE2}" srcOrd="0" destOrd="0" presId="urn:microsoft.com/office/officeart/2005/8/layout/list1"/>
    <dgm:cxn modelId="{7009096D-8B4B-4502-8B25-7A012FB4B659}" type="presOf" srcId="{E0A83448-F5F8-4B0E-98D2-CE2F2BB1DBDE}" destId="{C78413BB-1D53-423B-B277-E28FDC1DB487}" srcOrd="1" destOrd="0" presId="urn:microsoft.com/office/officeart/2005/8/layout/list1"/>
    <dgm:cxn modelId="{ACCA237B-CC13-4DD4-9FDD-A02DA55D1063}" type="presOf" srcId="{C01F04DA-0C7E-423D-9642-A17609D28DF7}" destId="{DCA03357-7365-4F65-84F8-60D27F6E7B8C}" srcOrd="0" destOrd="2" presId="urn:microsoft.com/office/officeart/2005/8/layout/list1"/>
    <dgm:cxn modelId="{30F62285-C6F7-47A9-BE46-4B75716A9B69}" type="presOf" srcId="{FACFF3FF-4307-4DB4-850F-772F9BF3E4BE}" destId="{4A460AA9-41BB-44E9-9617-7857FE583412}" srcOrd="1" destOrd="0" presId="urn:microsoft.com/office/officeart/2005/8/layout/list1"/>
    <dgm:cxn modelId="{A30A3A86-2D35-4D85-8E78-056744D072CB}" srcId="{571A7F93-F11F-44A3-B447-B3A9C674E362}" destId="{C97B6B07-EAB1-4CB1-A947-35F5469106DD}" srcOrd="2" destOrd="0" parTransId="{B2371AA5-40E2-4FD0-9FB0-10D9EF8698CD}" sibTransId="{48E1B298-868F-4AE6-9F79-5A4AD4E94A16}"/>
    <dgm:cxn modelId="{F64D0F9D-51E1-4188-8DC2-541AD7FB5783}" type="presOf" srcId="{C97B6B07-EAB1-4CB1-A947-35F5469106DD}" destId="{1B13F628-FE38-4C72-A6B0-897CBC66F031}" srcOrd="0" destOrd="0" presId="urn:microsoft.com/office/officeart/2005/8/layout/list1"/>
    <dgm:cxn modelId="{47BA66A0-857D-4B7B-8992-CAB17BF9F6A6}" srcId="{571A7F93-F11F-44A3-B447-B3A9C674E362}" destId="{FACFF3FF-4307-4DB4-850F-772F9BF3E4BE}" srcOrd="0" destOrd="0" parTransId="{4771121D-364E-4820-9FBE-C20926033E18}" sibTransId="{9C8FE46F-DD67-4313-A5E7-E217183E91D9}"/>
    <dgm:cxn modelId="{BD2342B2-C1FD-4A4E-8E3B-F9125621B3E7}" type="presOf" srcId="{C4F67387-2DA8-4951-AF08-D02680491F51}" destId="{794437C1-0423-4FD6-AEC5-FE6699E49138}" srcOrd="0" destOrd="1" presId="urn:microsoft.com/office/officeart/2005/8/layout/list1"/>
    <dgm:cxn modelId="{ADDAC9B3-EB0D-40F5-B0F4-11C031D86E01}" type="presOf" srcId="{E0A83448-F5F8-4B0E-98D2-CE2F2BB1DBDE}" destId="{4E096B8F-B4FD-4FE2-85FE-A59B0751C625}" srcOrd="0" destOrd="0" presId="urn:microsoft.com/office/officeart/2005/8/layout/list1"/>
    <dgm:cxn modelId="{E282DFB9-941D-41F5-B09F-2CF786311D2B}" srcId="{571A7F93-F11F-44A3-B447-B3A9C674E362}" destId="{E0A83448-F5F8-4B0E-98D2-CE2F2BB1DBDE}" srcOrd="1" destOrd="0" parTransId="{54FF5206-FED6-4EE8-8471-186AA9B71DC3}" sibTransId="{EB232E61-C606-49A5-AC73-F9893BAB3A8A}"/>
    <dgm:cxn modelId="{1B0340BD-3722-40A6-8840-FF55EB4FEAA6}" type="presOf" srcId="{3496E9DF-D68A-47B3-9E83-470DE430C526}" destId="{794437C1-0423-4FD6-AEC5-FE6699E49138}" srcOrd="0" destOrd="0" presId="urn:microsoft.com/office/officeart/2005/8/layout/list1"/>
    <dgm:cxn modelId="{A64923C6-068F-45BA-AAD6-D8EAB4CE37C9}" srcId="{C97B6B07-EAB1-4CB1-A947-35F5469106DD}" destId="{3496E9DF-D68A-47B3-9E83-470DE430C526}" srcOrd="0" destOrd="0" parTransId="{FE46A9E4-8F78-45B4-B5A3-A18F907A5443}" sibTransId="{AD069412-51C5-421E-AA10-029757474EC4}"/>
    <dgm:cxn modelId="{E0FC5BE0-67D5-4FC4-B426-0430C0DD60A7}" srcId="{E0A83448-F5F8-4B0E-98D2-CE2F2BB1DBDE}" destId="{C01F04DA-0C7E-423D-9642-A17609D28DF7}" srcOrd="2" destOrd="0" parTransId="{51DC1D04-76B5-4F61-B769-43AF1AAF914C}" sibTransId="{CD5F6698-4A13-4D90-B4B8-7C45615663BC}"/>
    <dgm:cxn modelId="{D3B58CF0-BDA5-44A2-A44E-22331AFD91A6}" type="presOf" srcId="{FF19EFCD-0767-4CF2-A73A-E535307CDA13}" destId="{DCA03357-7365-4F65-84F8-60D27F6E7B8C}" srcOrd="0" destOrd="0" presId="urn:microsoft.com/office/officeart/2005/8/layout/list1"/>
    <dgm:cxn modelId="{82658DF7-4683-4F69-A189-05DA8C69F9F0}" srcId="{E0A83448-F5F8-4B0E-98D2-CE2F2BB1DBDE}" destId="{C5F41D28-443D-46A8-B255-240B2C84979B}" srcOrd="1" destOrd="0" parTransId="{28493A87-0EBA-4B95-8F6C-4DD0D9B50623}" sibTransId="{0DCC1847-33D1-43DC-ABC4-82F74D2A20E5}"/>
    <dgm:cxn modelId="{920E33CD-84F7-4C81-B24C-B4ED6B560BE9}" type="presParOf" srcId="{D1B0C3F5-836D-4421-A6F1-F99E05F9F00D}" destId="{26299B87-32CC-4066-9C3C-F7A913669927}" srcOrd="0" destOrd="0" presId="urn:microsoft.com/office/officeart/2005/8/layout/list1"/>
    <dgm:cxn modelId="{F9229B80-EA94-42A1-A8BC-93A037869116}" type="presParOf" srcId="{26299B87-32CC-4066-9C3C-F7A913669927}" destId="{312D129D-67F7-438A-85ED-C7EFB9394DE2}" srcOrd="0" destOrd="0" presId="urn:microsoft.com/office/officeart/2005/8/layout/list1"/>
    <dgm:cxn modelId="{417AF0E6-F248-470D-BC0D-AF40927546E1}" type="presParOf" srcId="{26299B87-32CC-4066-9C3C-F7A913669927}" destId="{4A460AA9-41BB-44E9-9617-7857FE583412}" srcOrd="1" destOrd="0" presId="urn:microsoft.com/office/officeart/2005/8/layout/list1"/>
    <dgm:cxn modelId="{85982A94-18FA-4620-A9C8-759B281B225C}" type="presParOf" srcId="{D1B0C3F5-836D-4421-A6F1-F99E05F9F00D}" destId="{8D990E3C-60FB-44E4-9C33-2F0056C2C251}" srcOrd="1" destOrd="0" presId="urn:microsoft.com/office/officeart/2005/8/layout/list1"/>
    <dgm:cxn modelId="{0FB5E45F-53DC-42A1-8E1F-654008FE89DC}" type="presParOf" srcId="{D1B0C3F5-836D-4421-A6F1-F99E05F9F00D}" destId="{2D59AC14-B892-4002-B3AD-30FB61B98F8D}" srcOrd="2" destOrd="0" presId="urn:microsoft.com/office/officeart/2005/8/layout/list1"/>
    <dgm:cxn modelId="{F787BCB0-BFCB-4254-AE93-8587752837D3}" type="presParOf" srcId="{D1B0C3F5-836D-4421-A6F1-F99E05F9F00D}" destId="{EA7E8C2F-A924-4B89-B05E-6975588DB081}" srcOrd="3" destOrd="0" presId="urn:microsoft.com/office/officeart/2005/8/layout/list1"/>
    <dgm:cxn modelId="{B347A168-0CE7-4B83-8822-52DCEE239341}" type="presParOf" srcId="{D1B0C3F5-836D-4421-A6F1-F99E05F9F00D}" destId="{4FA14D86-1A1E-45C7-B930-5E548321F101}" srcOrd="4" destOrd="0" presId="urn:microsoft.com/office/officeart/2005/8/layout/list1"/>
    <dgm:cxn modelId="{948B8FD7-ABBD-428A-AB50-E75917BA7D69}" type="presParOf" srcId="{4FA14D86-1A1E-45C7-B930-5E548321F101}" destId="{4E096B8F-B4FD-4FE2-85FE-A59B0751C625}" srcOrd="0" destOrd="0" presId="urn:microsoft.com/office/officeart/2005/8/layout/list1"/>
    <dgm:cxn modelId="{AAA4BAA6-2012-43DD-8331-5899C4A61387}" type="presParOf" srcId="{4FA14D86-1A1E-45C7-B930-5E548321F101}" destId="{C78413BB-1D53-423B-B277-E28FDC1DB487}" srcOrd="1" destOrd="0" presId="urn:microsoft.com/office/officeart/2005/8/layout/list1"/>
    <dgm:cxn modelId="{8A9EE7B4-AC63-4F44-951A-B2E9A45B2F04}" type="presParOf" srcId="{D1B0C3F5-836D-4421-A6F1-F99E05F9F00D}" destId="{245B38DD-02D4-4D99-A2FD-FB8EFF2912F5}" srcOrd="5" destOrd="0" presId="urn:microsoft.com/office/officeart/2005/8/layout/list1"/>
    <dgm:cxn modelId="{0A00339E-E476-4D87-BE3A-79DD096ECCE9}" type="presParOf" srcId="{D1B0C3F5-836D-4421-A6F1-F99E05F9F00D}" destId="{DCA03357-7365-4F65-84F8-60D27F6E7B8C}" srcOrd="6" destOrd="0" presId="urn:microsoft.com/office/officeart/2005/8/layout/list1"/>
    <dgm:cxn modelId="{3AF4533C-562E-4100-837C-9C12A47B8F5F}" type="presParOf" srcId="{D1B0C3F5-836D-4421-A6F1-F99E05F9F00D}" destId="{CAF90E99-7816-483F-8317-C52F896A4C03}" srcOrd="7" destOrd="0" presId="urn:microsoft.com/office/officeart/2005/8/layout/list1"/>
    <dgm:cxn modelId="{9CCDD161-1695-45A6-B208-2DEE3616231A}" type="presParOf" srcId="{D1B0C3F5-836D-4421-A6F1-F99E05F9F00D}" destId="{589B10A6-7200-4289-AA71-7DD55609B32D}" srcOrd="8" destOrd="0" presId="urn:microsoft.com/office/officeart/2005/8/layout/list1"/>
    <dgm:cxn modelId="{1985C24F-7288-48FF-9DF0-8C19C52B7625}" type="presParOf" srcId="{589B10A6-7200-4289-AA71-7DD55609B32D}" destId="{1B13F628-FE38-4C72-A6B0-897CBC66F031}" srcOrd="0" destOrd="0" presId="urn:microsoft.com/office/officeart/2005/8/layout/list1"/>
    <dgm:cxn modelId="{8D51B86D-859D-45AD-9A80-DDC4DC8939D1}" type="presParOf" srcId="{589B10A6-7200-4289-AA71-7DD55609B32D}" destId="{461A4176-2DA8-4224-B8C8-B085B53696CF}" srcOrd="1" destOrd="0" presId="urn:microsoft.com/office/officeart/2005/8/layout/list1"/>
    <dgm:cxn modelId="{59A1EE14-98A5-4FD6-B090-5509C323003C}" type="presParOf" srcId="{D1B0C3F5-836D-4421-A6F1-F99E05F9F00D}" destId="{599DAA75-012F-445A-9CF7-4DF56E54B1F3}" srcOrd="9" destOrd="0" presId="urn:microsoft.com/office/officeart/2005/8/layout/list1"/>
    <dgm:cxn modelId="{77ED7D1C-22FB-4AB5-BA05-AD42034A8857}" type="presParOf" srcId="{D1B0C3F5-836D-4421-A6F1-F99E05F9F00D}" destId="{794437C1-0423-4FD6-AEC5-FE6699E49138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2F2C0550-6B80-48C3-A9B2-293CC22E1AED}" type="doc">
      <dgm:prSet loTypeId="urn:microsoft.com/office/officeart/2005/8/layout/hList3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5586355D-6074-4370-94BD-8DE7A1333262}">
      <dgm:prSet custT="1"/>
      <dgm:spPr/>
      <dgm:t>
        <a:bodyPr/>
        <a:lstStyle/>
        <a:p>
          <a:pPr algn="l"/>
          <a:r>
            <a:rPr lang="en-US" sz="2800" dirty="0"/>
            <a:t>Are we stepping in too quickly?</a:t>
          </a:r>
        </a:p>
      </dgm:t>
    </dgm:pt>
    <dgm:pt modelId="{4A5A0CC4-B19F-4BA4-A12C-33219F6CF1C4}" type="parTrans" cxnId="{A041BCF1-73A6-47E5-8521-BF2DEC301B89}">
      <dgm:prSet/>
      <dgm:spPr/>
      <dgm:t>
        <a:bodyPr/>
        <a:lstStyle/>
        <a:p>
          <a:endParaRPr lang="en-US"/>
        </a:p>
      </dgm:t>
    </dgm:pt>
    <dgm:pt modelId="{4B6DEE26-6002-4B4E-966D-E67B9E930CE2}" type="sibTrans" cxnId="{A041BCF1-73A6-47E5-8521-BF2DEC301B89}">
      <dgm:prSet/>
      <dgm:spPr/>
      <dgm:t>
        <a:bodyPr/>
        <a:lstStyle/>
        <a:p>
          <a:endParaRPr lang="en-US"/>
        </a:p>
      </dgm:t>
    </dgm:pt>
    <dgm:pt modelId="{C3E1CDEC-B68A-455C-A57A-659DA9083CFD}">
      <dgm:prSet/>
      <dgm:spPr>
        <a:noFill/>
      </dgm:spPr>
      <dgm:t>
        <a:bodyPr/>
        <a:lstStyle/>
        <a:p>
          <a:r>
            <a:rPr lang="en-US" dirty="0">
              <a:solidFill>
                <a:schemeClr val="tx1"/>
              </a:solidFill>
            </a:rPr>
            <a:t>Can we ask more of the finder?</a:t>
          </a:r>
        </a:p>
      </dgm:t>
    </dgm:pt>
    <dgm:pt modelId="{D76F5E0A-22EB-4855-B2A9-BDA19DA1D179}" type="parTrans" cxnId="{A6CA5C4E-68A7-4094-B3C3-4F7EC99795FA}">
      <dgm:prSet/>
      <dgm:spPr/>
      <dgm:t>
        <a:bodyPr/>
        <a:lstStyle/>
        <a:p>
          <a:endParaRPr lang="en-US"/>
        </a:p>
      </dgm:t>
    </dgm:pt>
    <dgm:pt modelId="{A716434F-85CA-411E-B516-3F6CA1869A2A}" type="sibTrans" cxnId="{A6CA5C4E-68A7-4094-B3C3-4F7EC99795FA}">
      <dgm:prSet/>
      <dgm:spPr/>
      <dgm:t>
        <a:bodyPr/>
        <a:lstStyle/>
        <a:p>
          <a:endParaRPr lang="en-US"/>
        </a:p>
      </dgm:t>
    </dgm:pt>
    <dgm:pt modelId="{C8911FE3-4D3F-40D1-B2B6-2EB8B3AD3493}">
      <dgm:prSet/>
      <dgm:spPr>
        <a:noFill/>
      </dgm:spPr>
      <dgm:t>
        <a:bodyPr/>
        <a:lstStyle/>
        <a:p>
          <a:pPr>
            <a:spcBef>
              <a:spcPts val="1800"/>
            </a:spcBef>
          </a:pPr>
          <a:r>
            <a:rPr lang="en-US" dirty="0">
              <a:solidFill>
                <a:schemeClr val="tx1"/>
              </a:solidFill>
            </a:rPr>
            <a:t>Provide information and resources</a:t>
          </a:r>
        </a:p>
      </dgm:t>
    </dgm:pt>
    <dgm:pt modelId="{2D350C82-0393-4F30-B57E-669F896D8DE9}" type="parTrans" cxnId="{79B0FEA0-68AB-4BE2-8F68-3206E6A88161}">
      <dgm:prSet/>
      <dgm:spPr/>
      <dgm:t>
        <a:bodyPr/>
        <a:lstStyle/>
        <a:p>
          <a:endParaRPr lang="en-US"/>
        </a:p>
      </dgm:t>
    </dgm:pt>
    <dgm:pt modelId="{D0B6D53E-AA53-40FF-ADB4-CFAE74304607}" type="sibTrans" cxnId="{79B0FEA0-68AB-4BE2-8F68-3206E6A88161}">
      <dgm:prSet/>
      <dgm:spPr/>
      <dgm:t>
        <a:bodyPr/>
        <a:lstStyle/>
        <a:p>
          <a:endParaRPr lang="en-US"/>
        </a:p>
      </dgm:t>
    </dgm:pt>
    <dgm:pt modelId="{4E8A4350-739D-4ADC-8D70-0B65ED96F083}">
      <dgm:prSet/>
      <dgm:spPr>
        <a:noFill/>
      </dgm:spPr>
      <dgm:t>
        <a:bodyPr/>
        <a:lstStyle/>
        <a:p>
          <a:pPr>
            <a:spcBef>
              <a:spcPts val="1800"/>
            </a:spcBef>
          </a:pPr>
          <a:r>
            <a:rPr lang="en-US" dirty="0">
              <a:solidFill>
                <a:schemeClr val="tx1"/>
              </a:solidFill>
            </a:rPr>
            <a:t>Foster to surrender</a:t>
          </a:r>
        </a:p>
      </dgm:t>
    </dgm:pt>
    <dgm:pt modelId="{033D5519-78B6-436E-865C-E55D4464AA1E}" type="parTrans" cxnId="{719B7292-F135-4FF9-B404-9BF11A4A82CF}">
      <dgm:prSet/>
      <dgm:spPr/>
      <dgm:t>
        <a:bodyPr/>
        <a:lstStyle/>
        <a:p>
          <a:endParaRPr lang="en-US"/>
        </a:p>
      </dgm:t>
    </dgm:pt>
    <dgm:pt modelId="{97DE05DF-5F4A-406C-A111-B7A54B034759}" type="sibTrans" cxnId="{719B7292-F135-4FF9-B404-9BF11A4A82CF}">
      <dgm:prSet/>
      <dgm:spPr/>
      <dgm:t>
        <a:bodyPr/>
        <a:lstStyle/>
        <a:p>
          <a:endParaRPr lang="en-US"/>
        </a:p>
      </dgm:t>
    </dgm:pt>
    <dgm:pt modelId="{E044CF83-E5F0-4CAA-97A4-A3896BEB0155}">
      <dgm:prSet/>
      <dgm:spPr>
        <a:noFill/>
      </dgm:spPr>
      <dgm:t>
        <a:bodyPr/>
        <a:lstStyle/>
        <a:p>
          <a:pPr>
            <a:spcBef>
              <a:spcPts val="1800"/>
            </a:spcBef>
          </a:pPr>
          <a:r>
            <a:rPr lang="en-US" dirty="0">
              <a:solidFill>
                <a:schemeClr val="tx1"/>
              </a:solidFill>
            </a:rPr>
            <a:t>Help with placement and spay-neuter</a:t>
          </a:r>
        </a:p>
      </dgm:t>
    </dgm:pt>
    <dgm:pt modelId="{5C99AC4D-21AC-4B63-A022-A710FF8A082C}" type="parTrans" cxnId="{10179940-0860-4AE5-8F5E-16A192F18EFC}">
      <dgm:prSet/>
      <dgm:spPr/>
      <dgm:t>
        <a:bodyPr/>
        <a:lstStyle/>
        <a:p>
          <a:endParaRPr lang="en-US"/>
        </a:p>
      </dgm:t>
    </dgm:pt>
    <dgm:pt modelId="{0194D950-61D1-4A50-8833-F62592F76B4C}" type="sibTrans" cxnId="{10179940-0860-4AE5-8F5E-16A192F18EFC}">
      <dgm:prSet/>
      <dgm:spPr/>
      <dgm:t>
        <a:bodyPr/>
        <a:lstStyle/>
        <a:p>
          <a:endParaRPr lang="en-US"/>
        </a:p>
      </dgm:t>
    </dgm:pt>
    <dgm:pt modelId="{24A09692-4A77-4F8E-AA33-7DA9A729361F}" type="pres">
      <dgm:prSet presAssocID="{2F2C0550-6B80-48C3-A9B2-293CC22E1AED}" presName="composite" presStyleCnt="0">
        <dgm:presLayoutVars>
          <dgm:chMax val="1"/>
          <dgm:dir/>
          <dgm:resizeHandles val="exact"/>
        </dgm:presLayoutVars>
      </dgm:prSet>
      <dgm:spPr/>
    </dgm:pt>
    <dgm:pt modelId="{A7204D1B-4610-466D-BD16-B0F553BA2AFA}" type="pres">
      <dgm:prSet presAssocID="{5586355D-6074-4370-94BD-8DE7A1333262}" presName="roof" presStyleLbl="dkBgShp" presStyleIdx="0" presStyleCnt="2"/>
      <dgm:spPr/>
    </dgm:pt>
    <dgm:pt modelId="{3E9B4ED9-64FE-4339-9C1C-23DFD5D30064}" type="pres">
      <dgm:prSet presAssocID="{5586355D-6074-4370-94BD-8DE7A1333262}" presName="pillars" presStyleCnt="0"/>
      <dgm:spPr/>
    </dgm:pt>
    <dgm:pt modelId="{DD11512B-0631-4705-9DD4-5A89F7E6CA40}" type="pres">
      <dgm:prSet presAssocID="{5586355D-6074-4370-94BD-8DE7A1333262}" presName="pillar1" presStyleLbl="node1" presStyleIdx="0" presStyleCnt="1">
        <dgm:presLayoutVars>
          <dgm:bulletEnabled val="1"/>
        </dgm:presLayoutVars>
      </dgm:prSet>
      <dgm:spPr/>
    </dgm:pt>
    <dgm:pt modelId="{DBE3A363-EEF1-4421-B9D6-F24BD2C01FD8}" type="pres">
      <dgm:prSet presAssocID="{5586355D-6074-4370-94BD-8DE7A1333262}" presName="base" presStyleLbl="dkBgShp" presStyleIdx="1" presStyleCnt="2"/>
      <dgm:spPr/>
    </dgm:pt>
  </dgm:ptLst>
  <dgm:cxnLst>
    <dgm:cxn modelId="{1ED4360A-46F5-4E03-A44E-FDC4B1A67D84}" type="presOf" srcId="{C8911FE3-4D3F-40D1-B2B6-2EB8B3AD3493}" destId="{DD11512B-0631-4705-9DD4-5A89F7E6CA40}" srcOrd="0" destOrd="1" presId="urn:microsoft.com/office/officeart/2005/8/layout/hList3"/>
    <dgm:cxn modelId="{33B3DA1B-134E-4925-A635-476B01C83467}" type="presOf" srcId="{C3E1CDEC-B68A-455C-A57A-659DA9083CFD}" destId="{DD11512B-0631-4705-9DD4-5A89F7E6CA40}" srcOrd="0" destOrd="0" presId="urn:microsoft.com/office/officeart/2005/8/layout/hList3"/>
    <dgm:cxn modelId="{10179940-0860-4AE5-8F5E-16A192F18EFC}" srcId="{C3E1CDEC-B68A-455C-A57A-659DA9083CFD}" destId="{E044CF83-E5F0-4CAA-97A4-A3896BEB0155}" srcOrd="2" destOrd="0" parTransId="{5C99AC4D-21AC-4B63-A022-A710FF8A082C}" sibTransId="{0194D950-61D1-4A50-8833-F62592F76B4C}"/>
    <dgm:cxn modelId="{D2FDCE43-3889-402D-84BC-00800841C3E4}" type="presOf" srcId="{4E8A4350-739D-4ADC-8D70-0B65ED96F083}" destId="{DD11512B-0631-4705-9DD4-5A89F7E6CA40}" srcOrd="0" destOrd="2" presId="urn:microsoft.com/office/officeart/2005/8/layout/hList3"/>
    <dgm:cxn modelId="{A6CA5C4E-68A7-4094-B3C3-4F7EC99795FA}" srcId="{5586355D-6074-4370-94BD-8DE7A1333262}" destId="{C3E1CDEC-B68A-455C-A57A-659DA9083CFD}" srcOrd="0" destOrd="0" parTransId="{D76F5E0A-22EB-4855-B2A9-BDA19DA1D179}" sibTransId="{A716434F-85CA-411E-B516-3F6CA1869A2A}"/>
    <dgm:cxn modelId="{719B7292-F135-4FF9-B404-9BF11A4A82CF}" srcId="{C3E1CDEC-B68A-455C-A57A-659DA9083CFD}" destId="{4E8A4350-739D-4ADC-8D70-0B65ED96F083}" srcOrd="1" destOrd="0" parTransId="{033D5519-78B6-436E-865C-E55D4464AA1E}" sibTransId="{97DE05DF-5F4A-406C-A111-B7A54B034759}"/>
    <dgm:cxn modelId="{79B0FEA0-68AB-4BE2-8F68-3206E6A88161}" srcId="{C3E1CDEC-B68A-455C-A57A-659DA9083CFD}" destId="{C8911FE3-4D3F-40D1-B2B6-2EB8B3AD3493}" srcOrd="0" destOrd="0" parTransId="{2D350C82-0393-4F30-B57E-669F896D8DE9}" sibTransId="{D0B6D53E-AA53-40FF-ADB4-CFAE74304607}"/>
    <dgm:cxn modelId="{9E10C4C2-7D4D-4F9B-90BF-9C60AD070CD0}" type="presOf" srcId="{5586355D-6074-4370-94BD-8DE7A1333262}" destId="{A7204D1B-4610-466D-BD16-B0F553BA2AFA}" srcOrd="0" destOrd="0" presId="urn:microsoft.com/office/officeart/2005/8/layout/hList3"/>
    <dgm:cxn modelId="{B16182E9-73CC-4E55-8EF4-07575E12D277}" type="presOf" srcId="{E044CF83-E5F0-4CAA-97A4-A3896BEB0155}" destId="{DD11512B-0631-4705-9DD4-5A89F7E6CA40}" srcOrd="0" destOrd="3" presId="urn:microsoft.com/office/officeart/2005/8/layout/hList3"/>
    <dgm:cxn modelId="{A041BCF1-73A6-47E5-8521-BF2DEC301B89}" srcId="{2F2C0550-6B80-48C3-A9B2-293CC22E1AED}" destId="{5586355D-6074-4370-94BD-8DE7A1333262}" srcOrd="0" destOrd="0" parTransId="{4A5A0CC4-B19F-4BA4-A12C-33219F6CF1C4}" sibTransId="{4B6DEE26-6002-4B4E-966D-E67B9E930CE2}"/>
    <dgm:cxn modelId="{9543FAFD-BED7-4838-B74A-399143746F7F}" type="presOf" srcId="{2F2C0550-6B80-48C3-A9B2-293CC22E1AED}" destId="{24A09692-4A77-4F8E-AA33-7DA9A729361F}" srcOrd="0" destOrd="0" presId="urn:microsoft.com/office/officeart/2005/8/layout/hList3"/>
    <dgm:cxn modelId="{10A5BFB7-1C5C-4B35-9BEA-48A98C4FACE6}" type="presParOf" srcId="{24A09692-4A77-4F8E-AA33-7DA9A729361F}" destId="{A7204D1B-4610-466D-BD16-B0F553BA2AFA}" srcOrd="0" destOrd="0" presId="urn:microsoft.com/office/officeart/2005/8/layout/hList3"/>
    <dgm:cxn modelId="{D3D57F90-FA83-40C9-8E88-1A9FEECDAC8D}" type="presParOf" srcId="{24A09692-4A77-4F8E-AA33-7DA9A729361F}" destId="{3E9B4ED9-64FE-4339-9C1C-23DFD5D30064}" srcOrd="1" destOrd="0" presId="urn:microsoft.com/office/officeart/2005/8/layout/hList3"/>
    <dgm:cxn modelId="{2B4BBE8C-7248-49A0-AD17-0A4C8E0810BB}" type="presParOf" srcId="{3E9B4ED9-64FE-4339-9C1C-23DFD5D30064}" destId="{DD11512B-0631-4705-9DD4-5A89F7E6CA40}" srcOrd="0" destOrd="0" presId="urn:microsoft.com/office/officeart/2005/8/layout/hList3"/>
    <dgm:cxn modelId="{FB2C5ED4-CD8D-4A23-A55C-6DE8FE1515FB}" type="presParOf" srcId="{24A09692-4A77-4F8E-AA33-7DA9A729361F}" destId="{DBE3A363-EEF1-4421-B9D6-F24BD2C01FD8}" srcOrd="2" destOrd="0" presId="urn:microsoft.com/office/officeart/2005/8/layout/hLis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3BF313D2-57D2-4002-9B2B-784B77C1B4D7}" type="doc">
      <dgm:prSet loTypeId="urn:microsoft.com/office/officeart/2005/8/layout/process3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A83A1E65-8238-44DB-A643-48625EECCDD3}">
      <dgm:prSet phldrT="[Text]"/>
      <dgm:spPr/>
      <dgm:t>
        <a:bodyPr/>
        <a:lstStyle/>
        <a:p>
          <a:r>
            <a:rPr lang="en-US" dirty="0"/>
            <a:t>COVID-19 transmission…</a:t>
          </a:r>
        </a:p>
      </dgm:t>
    </dgm:pt>
    <dgm:pt modelId="{08765619-4FFC-42A0-B725-3CF6CFBC2D47}" type="parTrans" cxnId="{32438862-CB85-43DC-8A3F-62F45484213A}">
      <dgm:prSet/>
      <dgm:spPr/>
      <dgm:t>
        <a:bodyPr/>
        <a:lstStyle/>
        <a:p>
          <a:endParaRPr lang="en-US"/>
        </a:p>
      </dgm:t>
    </dgm:pt>
    <dgm:pt modelId="{65BABF96-2563-458F-9DFF-DDAC689F7273}" type="sibTrans" cxnId="{32438862-CB85-43DC-8A3F-62F45484213A}">
      <dgm:prSet/>
      <dgm:spPr/>
      <dgm:t>
        <a:bodyPr/>
        <a:lstStyle/>
        <a:p>
          <a:endParaRPr lang="en-US"/>
        </a:p>
      </dgm:t>
    </dgm:pt>
    <dgm:pt modelId="{C24C9896-335F-42F0-86FA-83668A262AEA}">
      <dgm:prSet phldrT="[Text]" custT="1"/>
      <dgm:spPr/>
      <dgm:t>
        <a:bodyPr/>
        <a:lstStyle/>
        <a:p>
          <a:r>
            <a:rPr lang="en-US" sz="2000" dirty="0"/>
            <a:t>Is human to human</a:t>
          </a:r>
        </a:p>
      </dgm:t>
    </dgm:pt>
    <dgm:pt modelId="{9DEC086E-088E-4506-BBCB-5AF77894138E}" type="parTrans" cxnId="{AA002008-9C3A-4315-969B-1879E668945D}">
      <dgm:prSet/>
      <dgm:spPr/>
      <dgm:t>
        <a:bodyPr/>
        <a:lstStyle/>
        <a:p>
          <a:endParaRPr lang="en-US"/>
        </a:p>
      </dgm:t>
    </dgm:pt>
    <dgm:pt modelId="{F723777C-3D39-4E38-B2F0-4A046E87649D}" type="sibTrans" cxnId="{AA002008-9C3A-4315-969B-1879E668945D}">
      <dgm:prSet/>
      <dgm:spPr/>
      <dgm:t>
        <a:bodyPr/>
        <a:lstStyle/>
        <a:p>
          <a:endParaRPr lang="en-US"/>
        </a:p>
      </dgm:t>
    </dgm:pt>
    <dgm:pt modelId="{04990606-EC13-439D-A369-80C9F3E18B13}">
      <dgm:prSet phldrT="[Text]"/>
      <dgm:spPr>
        <a:solidFill>
          <a:schemeClr val="accent5"/>
        </a:solidFill>
      </dgm:spPr>
      <dgm:t>
        <a:bodyPr/>
        <a:lstStyle/>
        <a:p>
          <a:r>
            <a:rPr lang="en-US" dirty="0"/>
            <a:t>But…</a:t>
          </a:r>
        </a:p>
      </dgm:t>
    </dgm:pt>
    <dgm:pt modelId="{046BC7AF-A867-4FA9-8B55-92893489B681}" type="parTrans" cxnId="{122AE1B4-84AC-45A2-BCC8-B8D49507F539}">
      <dgm:prSet/>
      <dgm:spPr/>
      <dgm:t>
        <a:bodyPr/>
        <a:lstStyle/>
        <a:p>
          <a:endParaRPr lang="en-US"/>
        </a:p>
      </dgm:t>
    </dgm:pt>
    <dgm:pt modelId="{CD548C50-5F9E-42AE-B946-4B449D5239BE}" type="sibTrans" cxnId="{122AE1B4-84AC-45A2-BCC8-B8D49507F539}">
      <dgm:prSet/>
      <dgm:spPr>
        <a:solidFill>
          <a:schemeClr val="accent5"/>
        </a:solidFill>
      </dgm:spPr>
      <dgm:t>
        <a:bodyPr/>
        <a:lstStyle/>
        <a:p>
          <a:endParaRPr lang="en-US"/>
        </a:p>
      </dgm:t>
    </dgm:pt>
    <dgm:pt modelId="{7B5D0F73-46BF-48E7-8329-FD3A3359EA8C}">
      <dgm:prSet phldrT="[Text]" custT="1"/>
      <dgm:spPr>
        <a:solidFill>
          <a:schemeClr val="bg1">
            <a:alpha val="90000"/>
          </a:schemeClr>
        </a:solidFill>
        <a:ln>
          <a:solidFill>
            <a:schemeClr val="accent5"/>
          </a:solidFill>
        </a:ln>
      </dgm:spPr>
      <dgm:t>
        <a:bodyPr/>
        <a:lstStyle/>
        <a:p>
          <a:r>
            <a:rPr lang="en-US" sz="2000" dirty="0"/>
            <a:t>The potential for transmission to and between cats highlights the need to follow best practices</a:t>
          </a:r>
        </a:p>
      </dgm:t>
    </dgm:pt>
    <dgm:pt modelId="{15BE3691-4C54-43A1-B40C-CF3043802C11}" type="parTrans" cxnId="{B310539F-6462-4774-B6E9-CE809EA4EE50}">
      <dgm:prSet/>
      <dgm:spPr/>
      <dgm:t>
        <a:bodyPr/>
        <a:lstStyle/>
        <a:p>
          <a:endParaRPr lang="en-US"/>
        </a:p>
      </dgm:t>
    </dgm:pt>
    <dgm:pt modelId="{4C65C07F-A9EC-44FC-8909-C191B5D5AD17}" type="sibTrans" cxnId="{B310539F-6462-4774-B6E9-CE809EA4EE50}">
      <dgm:prSet/>
      <dgm:spPr/>
      <dgm:t>
        <a:bodyPr/>
        <a:lstStyle/>
        <a:p>
          <a:endParaRPr lang="en-US"/>
        </a:p>
      </dgm:t>
    </dgm:pt>
    <dgm:pt modelId="{E168BC5F-3241-4705-8B6C-DCE54D75F294}">
      <dgm:prSet phldrT="[Text]"/>
      <dgm:spPr/>
      <dgm:t>
        <a:bodyPr/>
        <a:lstStyle/>
        <a:p>
          <a:r>
            <a:rPr lang="en-US" dirty="0"/>
            <a:t>And stresses the importance of…</a:t>
          </a:r>
        </a:p>
      </dgm:t>
    </dgm:pt>
    <dgm:pt modelId="{9F10CBB4-241A-4930-95A4-4A82122F3973}" type="parTrans" cxnId="{3CEDBFAC-C6A3-429E-9760-6E6F1E54C07C}">
      <dgm:prSet/>
      <dgm:spPr/>
      <dgm:t>
        <a:bodyPr/>
        <a:lstStyle/>
        <a:p>
          <a:endParaRPr lang="en-US"/>
        </a:p>
      </dgm:t>
    </dgm:pt>
    <dgm:pt modelId="{72DE2001-1935-413A-BAB5-2DC65D17CBD4}" type="sibTrans" cxnId="{3CEDBFAC-C6A3-429E-9760-6E6F1E54C07C}">
      <dgm:prSet/>
      <dgm:spPr/>
      <dgm:t>
        <a:bodyPr/>
        <a:lstStyle/>
        <a:p>
          <a:endParaRPr lang="en-US"/>
        </a:p>
      </dgm:t>
    </dgm:pt>
    <dgm:pt modelId="{24995A63-4347-483B-8E88-A842F4CEDB6B}">
      <dgm:prSet phldrT="[Text]" custT="1"/>
      <dgm:spPr/>
      <dgm:t>
        <a:bodyPr/>
        <a:lstStyle/>
        <a:p>
          <a:r>
            <a:rPr lang="en-US" sz="2000" dirty="0"/>
            <a:t>Avoiding overcrowding</a:t>
          </a:r>
        </a:p>
      </dgm:t>
    </dgm:pt>
    <dgm:pt modelId="{5ECDA636-7F0F-414D-AB5C-82C01902422E}" type="parTrans" cxnId="{1A7DBE05-E513-43B9-9273-D7A671042B96}">
      <dgm:prSet/>
      <dgm:spPr/>
      <dgm:t>
        <a:bodyPr/>
        <a:lstStyle/>
        <a:p>
          <a:endParaRPr lang="en-US"/>
        </a:p>
      </dgm:t>
    </dgm:pt>
    <dgm:pt modelId="{8B58740C-6BB9-467D-8FD2-7E800AB7D241}" type="sibTrans" cxnId="{1A7DBE05-E513-43B9-9273-D7A671042B96}">
      <dgm:prSet/>
      <dgm:spPr/>
      <dgm:t>
        <a:bodyPr/>
        <a:lstStyle/>
        <a:p>
          <a:endParaRPr lang="en-US"/>
        </a:p>
      </dgm:t>
    </dgm:pt>
    <dgm:pt modelId="{62309CEB-ECF8-47A6-9242-3DDE1319B0E4}">
      <dgm:prSet phldrT="[Text]" custT="1"/>
      <dgm:spPr/>
      <dgm:t>
        <a:bodyPr/>
        <a:lstStyle/>
        <a:p>
          <a:r>
            <a:rPr lang="en-US" sz="2000" dirty="0"/>
            <a:t>Thoughtful cat-cat interactions</a:t>
          </a:r>
        </a:p>
      </dgm:t>
    </dgm:pt>
    <dgm:pt modelId="{B7058810-AC5C-4D46-B840-45B01313B30D}" type="parTrans" cxnId="{36DB9756-9B26-4BFB-A78B-85913A093B79}">
      <dgm:prSet/>
      <dgm:spPr/>
      <dgm:t>
        <a:bodyPr/>
        <a:lstStyle/>
        <a:p>
          <a:endParaRPr lang="en-US"/>
        </a:p>
      </dgm:t>
    </dgm:pt>
    <dgm:pt modelId="{3376286A-628F-416E-8E0E-8FB0F6A1CB55}" type="sibTrans" cxnId="{36DB9756-9B26-4BFB-A78B-85913A093B79}">
      <dgm:prSet/>
      <dgm:spPr/>
      <dgm:t>
        <a:bodyPr/>
        <a:lstStyle/>
        <a:p>
          <a:endParaRPr lang="en-US"/>
        </a:p>
      </dgm:t>
    </dgm:pt>
    <dgm:pt modelId="{59AFAF48-D5C1-46D9-B296-8E0C2CDD20E4}" type="pres">
      <dgm:prSet presAssocID="{3BF313D2-57D2-4002-9B2B-784B77C1B4D7}" presName="linearFlow" presStyleCnt="0">
        <dgm:presLayoutVars>
          <dgm:dir/>
          <dgm:animLvl val="lvl"/>
          <dgm:resizeHandles val="exact"/>
        </dgm:presLayoutVars>
      </dgm:prSet>
      <dgm:spPr/>
    </dgm:pt>
    <dgm:pt modelId="{36841C39-2D65-440A-AF06-F3DA03E2EA23}" type="pres">
      <dgm:prSet presAssocID="{A83A1E65-8238-44DB-A643-48625EECCDD3}" presName="composite" presStyleCnt="0"/>
      <dgm:spPr/>
    </dgm:pt>
    <dgm:pt modelId="{20D5010E-D97F-4BEC-AF06-629650E67F7D}" type="pres">
      <dgm:prSet presAssocID="{A83A1E65-8238-44DB-A643-48625EECCDD3}" presName="parTx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BA0BF0C9-41CE-47BF-95E1-A4152FE2AB8B}" type="pres">
      <dgm:prSet presAssocID="{A83A1E65-8238-44DB-A643-48625EECCDD3}" presName="parSh" presStyleLbl="node1" presStyleIdx="0" presStyleCnt="3"/>
      <dgm:spPr>
        <a:prstGeom prst="rect">
          <a:avLst/>
        </a:prstGeom>
      </dgm:spPr>
    </dgm:pt>
    <dgm:pt modelId="{52E9CFE8-FFB1-4480-9880-D3E778ABE2FA}" type="pres">
      <dgm:prSet presAssocID="{A83A1E65-8238-44DB-A643-48625EECCDD3}" presName="desTx" presStyleLbl="fgAcc1" presStyleIdx="0" presStyleCnt="3">
        <dgm:presLayoutVars>
          <dgm:bulletEnabled val="1"/>
        </dgm:presLayoutVars>
      </dgm:prSet>
      <dgm:spPr>
        <a:prstGeom prst="rect">
          <a:avLst/>
        </a:prstGeom>
      </dgm:spPr>
    </dgm:pt>
    <dgm:pt modelId="{4DCAF630-7C24-443A-BD15-4377FF3C5C12}" type="pres">
      <dgm:prSet presAssocID="{65BABF96-2563-458F-9DFF-DDAC689F7273}" presName="sibTrans" presStyleLbl="sibTrans2D1" presStyleIdx="0" presStyleCnt="2"/>
      <dgm:spPr/>
    </dgm:pt>
    <dgm:pt modelId="{14034D06-36F4-46D4-86AB-54E72ADAF273}" type="pres">
      <dgm:prSet presAssocID="{65BABF96-2563-458F-9DFF-DDAC689F7273}" presName="connTx" presStyleLbl="sibTrans2D1" presStyleIdx="0" presStyleCnt="2"/>
      <dgm:spPr/>
    </dgm:pt>
    <dgm:pt modelId="{7EB43CEB-26FE-4E92-A7CC-C903396F75E9}" type="pres">
      <dgm:prSet presAssocID="{04990606-EC13-439D-A369-80C9F3E18B13}" presName="composite" presStyleCnt="0"/>
      <dgm:spPr/>
    </dgm:pt>
    <dgm:pt modelId="{5442EF1A-AC4E-4287-A9FB-9D286E752FE4}" type="pres">
      <dgm:prSet presAssocID="{04990606-EC13-439D-A369-80C9F3E18B13}" presName="parTx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A297F3D6-3DB4-42EF-BE46-8757AE37FE1C}" type="pres">
      <dgm:prSet presAssocID="{04990606-EC13-439D-A369-80C9F3E18B13}" presName="parSh" presStyleLbl="node1" presStyleIdx="1" presStyleCnt="3"/>
      <dgm:spPr>
        <a:prstGeom prst="rect">
          <a:avLst/>
        </a:prstGeom>
      </dgm:spPr>
    </dgm:pt>
    <dgm:pt modelId="{C79228F9-965D-443F-912A-804ADA614ACD}" type="pres">
      <dgm:prSet presAssocID="{04990606-EC13-439D-A369-80C9F3E18B13}" presName="desTx" presStyleLbl="fgAcc1" presStyleIdx="1" presStyleCnt="3">
        <dgm:presLayoutVars>
          <dgm:bulletEnabled val="1"/>
        </dgm:presLayoutVars>
      </dgm:prSet>
      <dgm:spPr>
        <a:prstGeom prst="rect">
          <a:avLst/>
        </a:prstGeom>
      </dgm:spPr>
    </dgm:pt>
    <dgm:pt modelId="{C5DA12DB-D6CC-43EE-B2BB-26DC2D967A3B}" type="pres">
      <dgm:prSet presAssocID="{CD548C50-5F9E-42AE-B946-4B449D5239BE}" presName="sibTrans" presStyleLbl="sibTrans2D1" presStyleIdx="1" presStyleCnt="2"/>
      <dgm:spPr/>
    </dgm:pt>
    <dgm:pt modelId="{59C62A44-22DF-400E-8094-216D7CCE9659}" type="pres">
      <dgm:prSet presAssocID="{CD548C50-5F9E-42AE-B946-4B449D5239BE}" presName="connTx" presStyleLbl="sibTrans2D1" presStyleIdx="1" presStyleCnt="2"/>
      <dgm:spPr/>
    </dgm:pt>
    <dgm:pt modelId="{3328FF60-5D2A-40BB-9F25-4D02E93C8309}" type="pres">
      <dgm:prSet presAssocID="{E168BC5F-3241-4705-8B6C-DCE54D75F294}" presName="composite" presStyleCnt="0"/>
      <dgm:spPr/>
    </dgm:pt>
    <dgm:pt modelId="{B44196CA-4DF1-45DF-BAC8-1A8D7F5D1694}" type="pres">
      <dgm:prSet presAssocID="{E168BC5F-3241-4705-8B6C-DCE54D75F294}" presName="parTx" presStyleLbl="node1" presStyleIdx="1" presStyleCnt="3">
        <dgm:presLayoutVars>
          <dgm:chMax val="0"/>
          <dgm:chPref val="0"/>
          <dgm:bulletEnabled val="1"/>
        </dgm:presLayoutVars>
      </dgm:prSet>
      <dgm:spPr/>
    </dgm:pt>
    <dgm:pt modelId="{5A454492-0F15-4B69-8DC7-CF356E23C0C2}" type="pres">
      <dgm:prSet presAssocID="{E168BC5F-3241-4705-8B6C-DCE54D75F294}" presName="parSh" presStyleLbl="node1" presStyleIdx="2" presStyleCnt="3"/>
      <dgm:spPr>
        <a:prstGeom prst="rect">
          <a:avLst/>
        </a:prstGeom>
      </dgm:spPr>
    </dgm:pt>
    <dgm:pt modelId="{0A2998F8-02C3-4CF5-9651-2B27FA957289}" type="pres">
      <dgm:prSet presAssocID="{E168BC5F-3241-4705-8B6C-DCE54D75F294}" presName="desTx" presStyleLbl="fgAcc1" presStyleIdx="2" presStyleCnt="3">
        <dgm:presLayoutVars>
          <dgm:bulletEnabled val="1"/>
        </dgm:presLayoutVars>
      </dgm:prSet>
      <dgm:spPr>
        <a:prstGeom prst="rect">
          <a:avLst/>
        </a:prstGeom>
      </dgm:spPr>
    </dgm:pt>
  </dgm:ptLst>
  <dgm:cxnLst>
    <dgm:cxn modelId="{1A7DBE05-E513-43B9-9273-D7A671042B96}" srcId="{E168BC5F-3241-4705-8B6C-DCE54D75F294}" destId="{24995A63-4347-483B-8E88-A842F4CEDB6B}" srcOrd="0" destOrd="0" parTransId="{5ECDA636-7F0F-414D-AB5C-82C01902422E}" sibTransId="{8B58740C-6BB9-467D-8FD2-7E800AB7D241}"/>
    <dgm:cxn modelId="{AA002008-9C3A-4315-969B-1879E668945D}" srcId="{A83A1E65-8238-44DB-A643-48625EECCDD3}" destId="{C24C9896-335F-42F0-86FA-83668A262AEA}" srcOrd="0" destOrd="0" parTransId="{9DEC086E-088E-4506-BBCB-5AF77894138E}" sibTransId="{F723777C-3D39-4E38-B2F0-4A046E87649D}"/>
    <dgm:cxn modelId="{62B7020D-434E-44FE-9C5C-551957C42A4A}" type="presOf" srcId="{A83A1E65-8238-44DB-A643-48625EECCDD3}" destId="{BA0BF0C9-41CE-47BF-95E1-A4152FE2AB8B}" srcOrd="1" destOrd="0" presId="urn:microsoft.com/office/officeart/2005/8/layout/process3"/>
    <dgm:cxn modelId="{100C3E11-E451-4B7F-AE8D-58C8BC9C4D48}" type="presOf" srcId="{C24C9896-335F-42F0-86FA-83668A262AEA}" destId="{52E9CFE8-FFB1-4480-9880-D3E778ABE2FA}" srcOrd="0" destOrd="0" presId="urn:microsoft.com/office/officeart/2005/8/layout/process3"/>
    <dgm:cxn modelId="{F8C9252E-150B-4CE6-A4FD-97A710DD10A4}" type="presOf" srcId="{62309CEB-ECF8-47A6-9242-3DDE1319B0E4}" destId="{0A2998F8-02C3-4CF5-9651-2B27FA957289}" srcOrd="0" destOrd="1" presId="urn:microsoft.com/office/officeart/2005/8/layout/process3"/>
    <dgm:cxn modelId="{4B9D9B31-D8EE-42D5-AD98-58CF908AB60C}" type="presOf" srcId="{7B5D0F73-46BF-48E7-8329-FD3A3359EA8C}" destId="{C79228F9-965D-443F-912A-804ADA614ACD}" srcOrd="0" destOrd="0" presId="urn:microsoft.com/office/officeart/2005/8/layout/process3"/>
    <dgm:cxn modelId="{32438862-CB85-43DC-8A3F-62F45484213A}" srcId="{3BF313D2-57D2-4002-9B2B-784B77C1B4D7}" destId="{A83A1E65-8238-44DB-A643-48625EECCDD3}" srcOrd="0" destOrd="0" parTransId="{08765619-4FFC-42A0-B725-3CF6CFBC2D47}" sibTransId="{65BABF96-2563-458F-9DFF-DDAC689F7273}"/>
    <dgm:cxn modelId="{B8934E6A-7AE3-4CCB-81E7-FB54DF826991}" type="presOf" srcId="{E168BC5F-3241-4705-8B6C-DCE54D75F294}" destId="{5A454492-0F15-4B69-8DC7-CF356E23C0C2}" srcOrd="1" destOrd="0" presId="urn:microsoft.com/office/officeart/2005/8/layout/process3"/>
    <dgm:cxn modelId="{1F42CE54-33C3-43D6-9617-884F88AD8892}" type="presOf" srcId="{24995A63-4347-483B-8E88-A842F4CEDB6B}" destId="{0A2998F8-02C3-4CF5-9651-2B27FA957289}" srcOrd="0" destOrd="0" presId="urn:microsoft.com/office/officeart/2005/8/layout/process3"/>
    <dgm:cxn modelId="{36DB9756-9B26-4BFB-A78B-85913A093B79}" srcId="{E168BC5F-3241-4705-8B6C-DCE54D75F294}" destId="{62309CEB-ECF8-47A6-9242-3DDE1319B0E4}" srcOrd="1" destOrd="0" parTransId="{B7058810-AC5C-4D46-B840-45B01313B30D}" sibTransId="{3376286A-628F-416E-8E0E-8FB0F6A1CB55}"/>
    <dgm:cxn modelId="{02AAE684-3C7C-4974-B286-313D9FAD835A}" type="presOf" srcId="{65BABF96-2563-458F-9DFF-DDAC689F7273}" destId="{14034D06-36F4-46D4-86AB-54E72ADAF273}" srcOrd="1" destOrd="0" presId="urn:microsoft.com/office/officeart/2005/8/layout/process3"/>
    <dgm:cxn modelId="{F8B41F8A-7316-45C1-93D9-0621CB3EBD05}" type="presOf" srcId="{04990606-EC13-439D-A369-80C9F3E18B13}" destId="{A297F3D6-3DB4-42EF-BE46-8757AE37FE1C}" srcOrd="1" destOrd="0" presId="urn:microsoft.com/office/officeart/2005/8/layout/process3"/>
    <dgm:cxn modelId="{49D46497-B8A4-4428-9BC1-B57E01683020}" type="presOf" srcId="{3BF313D2-57D2-4002-9B2B-784B77C1B4D7}" destId="{59AFAF48-D5C1-46D9-B296-8E0C2CDD20E4}" srcOrd="0" destOrd="0" presId="urn:microsoft.com/office/officeart/2005/8/layout/process3"/>
    <dgm:cxn modelId="{B310539F-6462-4774-B6E9-CE809EA4EE50}" srcId="{04990606-EC13-439D-A369-80C9F3E18B13}" destId="{7B5D0F73-46BF-48E7-8329-FD3A3359EA8C}" srcOrd="0" destOrd="0" parTransId="{15BE3691-4C54-43A1-B40C-CF3043802C11}" sibTransId="{4C65C07F-A9EC-44FC-8909-C191B5D5AD17}"/>
    <dgm:cxn modelId="{466B6FA2-805D-4D55-9C76-04B8EC5104C6}" type="presOf" srcId="{04990606-EC13-439D-A369-80C9F3E18B13}" destId="{5442EF1A-AC4E-4287-A9FB-9D286E752FE4}" srcOrd="0" destOrd="0" presId="urn:microsoft.com/office/officeart/2005/8/layout/process3"/>
    <dgm:cxn modelId="{8CE507AA-DCB3-4048-B9BC-139385D03502}" type="presOf" srcId="{CD548C50-5F9E-42AE-B946-4B449D5239BE}" destId="{C5DA12DB-D6CC-43EE-B2BB-26DC2D967A3B}" srcOrd="0" destOrd="0" presId="urn:microsoft.com/office/officeart/2005/8/layout/process3"/>
    <dgm:cxn modelId="{3CEDBFAC-C6A3-429E-9760-6E6F1E54C07C}" srcId="{3BF313D2-57D2-4002-9B2B-784B77C1B4D7}" destId="{E168BC5F-3241-4705-8B6C-DCE54D75F294}" srcOrd="2" destOrd="0" parTransId="{9F10CBB4-241A-4930-95A4-4A82122F3973}" sibTransId="{72DE2001-1935-413A-BAB5-2DC65D17CBD4}"/>
    <dgm:cxn modelId="{122AE1B4-84AC-45A2-BCC8-B8D49507F539}" srcId="{3BF313D2-57D2-4002-9B2B-784B77C1B4D7}" destId="{04990606-EC13-439D-A369-80C9F3E18B13}" srcOrd="1" destOrd="0" parTransId="{046BC7AF-A867-4FA9-8B55-92893489B681}" sibTransId="{CD548C50-5F9E-42AE-B946-4B449D5239BE}"/>
    <dgm:cxn modelId="{9F2ADBBC-7859-47E4-AD4B-FB29A7738EC0}" type="presOf" srcId="{E168BC5F-3241-4705-8B6C-DCE54D75F294}" destId="{B44196CA-4DF1-45DF-BAC8-1A8D7F5D1694}" srcOrd="0" destOrd="0" presId="urn:microsoft.com/office/officeart/2005/8/layout/process3"/>
    <dgm:cxn modelId="{ADB702E8-FE4B-41B0-B24E-9C60102C6482}" type="presOf" srcId="{65BABF96-2563-458F-9DFF-DDAC689F7273}" destId="{4DCAF630-7C24-443A-BD15-4377FF3C5C12}" srcOrd="0" destOrd="0" presId="urn:microsoft.com/office/officeart/2005/8/layout/process3"/>
    <dgm:cxn modelId="{3ADC9FF6-2AB4-4716-9C92-F7E466987136}" type="presOf" srcId="{A83A1E65-8238-44DB-A643-48625EECCDD3}" destId="{20D5010E-D97F-4BEC-AF06-629650E67F7D}" srcOrd="0" destOrd="0" presId="urn:microsoft.com/office/officeart/2005/8/layout/process3"/>
    <dgm:cxn modelId="{886119FD-2195-47A6-9652-3AC54E9EF50C}" type="presOf" srcId="{CD548C50-5F9E-42AE-B946-4B449D5239BE}" destId="{59C62A44-22DF-400E-8094-216D7CCE9659}" srcOrd="1" destOrd="0" presId="urn:microsoft.com/office/officeart/2005/8/layout/process3"/>
    <dgm:cxn modelId="{F8AA061A-4325-4641-9F4A-6D8DAA4D3C86}" type="presParOf" srcId="{59AFAF48-D5C1-46D9-B296-8E0C2CDD20E4}" destId="{36841C39-2D65-440A-AF06-F3DA03E2EA23}" srcOrd="0" destOrd="0" presId="urn:microsoft.com/office/officeart/2005/8/layout/process3"/>
    <dgm:cxn modelId="{54A6411C-80B9-4E7C-A7F4-6764406F67C4}" type="presParOf" srcId="{36841C39-2D65-440A-AF06-F3DA03E2EA23}" destId="{20D5010E-D97F-4BEC-AF06-629650E67F7D}" srcOrd="0" destOrd="0" presId="urn:microsoft.com/office/officeart/2005/8/layout/process3"/>
    <dgm:cxn modelId="{72466724-2AE5-46B4-83E9-9696B25DDC54}" type="presParOf" srcId="{36841C39-2D65-440A-AF06-F3DA03E2EA23}" destId="{BA0BF0C9-41CE-47BF-95E1-A4152FE2AB8B}" srcOrd="1" destOrd="0" presId="urn:microsoft.com/office/officeart/2005/8/layout/process3"/>
    <dgm:cxn modelId="{0A5A81A9-47FE-4131-B214-0DCE28BCD633}" type="presParOf" srcId="{36841C39-2D65-440A-AF06-F3DA03E2EA23}" destId="{52E9CFE8-FFB1-4480-9880-D3E778ABE2FA}" srcOrd="2" destOrd="0" presId="urn:microsoft.com/office/officeart/2005/8/layout/process3"/>
    <dgm:cxn modelId="{C2B4CF25-7F48-4B83-A744-F0EE8FDA494B}" type="presParOf" srcId="{59AFAF48-D5C1-46D9-B296-8E0C2CDD20E4}" destId="{4DCAF630-7C24-443A-BD15-4377FF3C5C12}" srcOrd="1" destOrd="0" presId="urn:microsoft.com/office/officeart/2005/8/layout/process3"/>
    <dgm:cxn modelId="{D73CEA23-2465-4A27-9B0A-F733FB8BFE6E}" type="presParOf" srcId="{4DCAF630-7C24-443A-BD15-4377FF3C5C12}" destId="{14034D06-36F4-46D4-86AB-54E72ADAF273}" srcOrd="0" destOrd="0" presId="urn:microsoft.com/office/officeart/2005/8/layout/process3"/>
    <dgm:cxn modelId="{FFC1377A-1684-4408-87C7-F08F737A5938}" type="presParOf" srcId="{59AFAF48-D5C1-46D9-B296-8E0C2CDD20E4}" destId="{7EB43CEB-26FE-4E92-A7CC-C903396F75E9}" srcOrd="2" destOrd="0" presId="urn:microsoft.com/office/officeart/2005/8/layout/process3"/>
    <dgm:cxn modelId="{D6F5D137-5060-49E0-95B0-69CE21C24340}" type="presParOf" srcId="{7EB43CEB-26FE-4E92-A7CC-C903396F75E9}" destId="{5442EF1A-AC4E-4287-A9FB-9D286E752FE4}" srcOrd="0" destOrd="0" presId="urn:microsoft.com/office/officeart/2005/8/layout/process3"/>
    <dgm:cxn modelId="{7A864160-AA46-4722-9B18-655FC315E135}" type="presParOf" srcId="{7EB43CEB-26FE-4E92-A7CC-C903396F75E9}" destId="{A297F3D6-3DB4-42EF-BE46-8757AE37FE1C}" srcOrd="1" destOrd="0" presId="urn:microsoft.com/office/officeart/2005/8/layout/process3"/>
    <dgm:cxn modelId="{B5440D18-E746-4B63-9054-38401828007E}" type="presParOf" srcId="{7EB43CEB-26FE-4E92-A7CC-C903396F75E9}" destId="{C79228F9-965D-443F-912A-804ADA614ACD}" srcOrd="2" destOrd="0" presId="urn:microsoft.com/office/officeart/2005/8/layout/process3"/>
    <dgm:cxn modelId="{7DDACA5A-DD65-40BB-9364-1C38CFC7ED41}" type="presParOf" srcId="{59AFAF48-D5C1-46D9-B296-8E0C2CDD20E4}" destId="{C5DA12DB-D6CC-43EE-B2BB-26DC2D967A3B}" srcOrd="3" destOrd="0" presId="urn:microsoft.com/office/officeart/2005/8/layout/process3"/>
    <dgm:cxn modelId="{5DD86650-E504-4481-A961-DD03758D0917}" type="presParOf" srcId="{C5DA12DB-D6CC-43EE-B2BB-26DC2D967A3B}" destId="{59C62A44-22DF-400E-8094-216D7CCE9659}" srcOrd="0" destOrd="0" presId="urn:microsoft.com/office/officeart/2005/8/layout/process3"/>
    <dgm:cxn modelId="{6A2C3115-C816-460B-97A0-A91CDE63F417}" type="presParOf" srcId="{59AFAF48-D5C1-46D9-B296-8E0C2CDD20E4}" destId="{3328FF60-5D2A-40BB-9F25-4D02E93C8309}" srcOrd="4" destOrd="0" presId="urn:microsoft.com/office/officeart/2005/8/layout/process3"/>
    <dgm:cxn modelId="{47DD2871-E5C5-4C53-8DDD-54F136ECF3DD}" type="presParOf" srcId="{3328FF60-5D2A-40BB-9F25-4D02E93C8309}" destId="{B44196CA-4DF1-45DF-BAC8-1A8D7F5D1694}" srcOrd="0" destOrd="0" presId="urn:microsoft.com/office/officeart/2005/8/layout/process3"/>
    <dgm:cxn modelId="{0F9F35BA-42A1-47E3-928F-A98C367BE4F2}" type="presParOf" srcId="{3328FF60-5D2A-40BB-9F25-4D02E93C8309}" destId="{5A454492-0F15-4B69-8DC7-CF356E23C0C2}" srcOrd="1" destOrd="0" presId="urn:microsoft.com/office/officeart/2005/8/layout/process3"/>
    <dgm:cxn modelId="{578F7939-5C98-4CD3-BD6D-42FC76E41027}" type="presParOf" srcId="{3328FF60-5D2A-40BB-9F25-4D02E93C8309}" destId="{0A2998F8-02C3-4CF5-9651-2B27FA957289}" srcOrd="2" destOrd="0" presId="urn:microsoft.com/office/officeart/2005/8/layout/process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3F28CCBF-D7B7-4F6F-90E5-FDC1095F7CCF}" type="doc">
      <dgm:prSet loTypeId="urn:microsoft.com/office/officeart/2005/8/layout/vList2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B9224F1B-8284-42EF-A17C-8AE3DB22EB06}">
      <dgm:prSet custT="1"/>
      <dgm:spPr/>
      <dgm:t>
        <a:bodyPr/>
        <a:lstStyle/>
        <a:p>
          <a:r>
            <a:rPr lang="en-US" sz="2000" dirty="0"/>
            <a:t>PPE and disinfectants should always be used for a thoughtfully defined reason.</a:t>
          </a:r>
        </a:p>
      </dgm:t>
    </dgm:pt>
    <dgm:pt modelId="{79E650BC-78D8-47C7-AB04-373808B6D671}" type="parTrans" cxnId="{15ED01E6-5012-4A24-B699-438C19923AB8}">
      <dgm:prSet/>
      <dgm:spPr/>
      <dgm:t>
        <a:bodyPr/>
        <a:lstStyle/>
        <a:p>
          <a:endParaRPr lang="en-US" sz="2000"/>
        </a:p>
      </dgm:t>
    </dgm:pt>
    <dgm:pt modelId="{BF5F2F9F-5D95-417D-81F8-7D3D164E024F}" type="sibTrans" cxnId="{15ED01E6-5012-4A24-B699-438C19923AB8}">
      <dgm:prSet/>
      <dgm:spPr/>
      <dgm:t>
        <a:bodyPr/>
        <a:lstStyle/>
        <a:p>
          <a:endParaRPr lang="en-US" sz="2000"/>
        </a:p>
      </dgm:t>
    </dgm:pt>
    <dgm:pt modelId="{4F742808-DEF6-43C1-AD22-97A91FFFA2E5}">
      <dgm:prSet custT="1"/>
      <dgm:spPr>
        <a:solidFill>
          <a:schemeClr val="accent5"/>
        </a:solidFill>
      </dgm:spPr>
      <dgm:t>
        <a:bodyPr/>
        <a:lstStyle/>
        <a:p>
          <a:r>
            <a:rPr lang="en-US" sz="2000"/>
            <a:t>Their efficacy is only as good as the protocols and processes in place.</a:t>
          </a:r>
        </a:p>
      </dgm:t>
    </dgm:pt>
    <dgm:pt modelId="{9A7647C9-3F42-43B1-9FD9-771C70ECEFAA}" type="parTrans" cxnId="{3AB78167-8CE6-470A-835F-9B70CFE9CECD}">
      <dgm:prSet/>
      <dgm:spPr/>
      <dgm:t>
        <a:bodyPr/>
        <a:lstStyle/>
        <a:p>
          <a:endParaRPr lang="en-US" sz="2000"/>
        </a:p>
      </dgm:t>
    </dgm:pt>
    <dgm:pt modelId="{79B3E448-831E-49B2-BFAA-A0C74F3D5D1E}" type="sibTrans" cxnId="{3AB78167-8CE6-470A-835F-9B70CFE9CECD}">
      <dgm:prSet/>
      <dgm:spPr/>
      <dgm:t>
        <a:bodyPr/>
        <a:lstStyle/>
        <a:p>
          <a:endParaRPr lang="en-US" sz="2000"/>
        </a:p>
      </dgm:t>
    </dgm:pt>
    <dgm:pt modelId="{0A2C9A7F-0E68-458C-90BD-FB333A67D247}">
      <dgm:prSet custT="1"/>
      <dgm:spPr/>
      <dgm:t>
        <a:bodyPr/>
        <a:lstStyle/>
        <a:p>
          <a:r>
            <a:rPr lang="en-US" sz="2000"/>
            <a:t>Appropriately used spot cleaning, hand hygiene, reusable protective garments and conscientious animal handling can be equally effective.</a:t>
          </a:r>
        </a:p>
      </dgm:t>
    </dgm:pt>
    <dgm:pt modelId="{4591BE44-B9E1-4B48-A4FF-C72810A9DA1D}" type="parTrans" cxnId="{286BF2C2-BC76-4FD4-8D4E-33B8AFA6E0F2}">
      <dgm:prSet/>
      <dgm:spPr/>
      <dgm:t>
        <a:bodyPr/>
        <a:lstStyle/>
        <a:p>
          <a:endParaRPr lang="en-US" sz="2000"/>
        </a:p>
      </dgm:t>
    </dgm:pt>
    <dgm:pt modelId="{8F9D7EC9-43C9-4F42-81B5-0975944530C7}" type="sibTrans" cxnId="{286BF2C2-BC76-4FD4-8D4E-33B8AFA6E0F2}">
      <dgm:prSet/>
      <dgm:spPr/>
      <dgm:t>
        <a:bodyPr/>
        <a:lstStyle/>
        <a:p>
          <a:endParaRPr lang="en-US" sz="2000"/>
        </a:p>
      </dgm:t>
    </dgm:pt>
    <dgm:pt modelId="{ED5911A8-D1A9-41B8-A3DC-FE5C82F5B64E}" type="pres">
      <dgm:prSet presAssocID="{3F28CCBF-D7B7-4F6F-90E5-FDC1095F7CCF}" presName="linear" presStyleCnt="0">
        <dgm:presLayoutVars>
          <dgm:animLvl val="lvl"/>
          <dgm:resizeHandles val="exact"/>
        </dgm:presLayoutVars>
      </dgm:prSet>
      <dgm:spPr/>
    </dgm:pt>
    <dgm:pt modelId="{7449B796-50A4-48FD-8AF3-464176CB4CD0}" type="pres">
      <dgm:prSet presAssocID="{B9224F1B-8284-42EF-A17C-8AE3DB22EB06}" presName="parentText" presStyleLbl="node1" presStyleIdx="0" presStyleCnt="3" custScaleY="75148">
        <dgm:presLayoutVars>
          <dgm:chMax val="0"/>
          <dgm:bulletEnabled val="1"/>
        </dgm:presLayoutVars>
      </dgm:prSet>
      <dgm:spPr>
        <a:prstGeom prst="rect">
          <a:avLst/>
        </a:prstGeom>
      </dgm:spPr>
    </dgm:pt>
    <dgm:pt modelId="{ACD467F7-4ECA-4E89-A114-759C9DB6F61A}" type="pres">
      <dgm:prSet presAssocID="{BF5F2F9F-5D95-417D-81F8-7D3D164E024F}" presName="spacer" presStyleCnt="0"/>
      <dgm:spPr/>
    </dgm:pt>
    <dgm:pt modelId="{B21A8CE0-E5CC-4D06-BF14-CA175A3CD6B2}" type="pres">
      <dgm:prSet presAssocID="{4F742808-DEF6-43C1-AD22-97A91FFFA2E5}" presName="parentText" presStyleLbl="node1" presStyleIdx="1" presStyleCnt="3" custScaleY="75148">
        <dgm:presLayoutVars>
          <dgm:chMax val="0"/>
          <dgm:bulletEnabled val="1"/>
        </dgm:presLayoutVars>
      </dgm:prSet>
      <dgm:spPr>
        <a:prstGeom prst="rect">
          <a:avLst/>
        </a:prstGeom>
      </dgm:spPr>
    </dgm:pt>
    <dgm:pt modelId="{62B764E2-521F-4300-85CB-704BB9B51545}" type="pres">
      <dgm:prSet presAssocID="{79B3E448-831E-49B2-BFAA-A0C74F3D5D1E}" presName="spacer" presStyleCnt="0"/>
      <dgm:spPr/>
    </dgm:pt>
    <dgm:pt modelId="{0AFBF3ED-1E71-4A34-A4AD-35B1632F3965}" type="pres">
      <dgm:prSet presAssocID="{0A2C9A7F-0E68-458C-90BD-FB333A67D247}" presName="parentText" presStyleLbl="node1" presStyleIdx="2" presStyleCnt="3" custScaleY="75148">
        <dgm:presLayoutVars>
          <dgm:chMax val="0"/>
          <dgm:bulletEnabled val="1"/>
        </dgm:presLayoutVars>
      </dgm:prSet>
      <dgm:spPr>
        <a:prstGeom prst="rect">
          <a:avLst/>
        </a:prstGeom>
      </dgm:spPr>
    </dgm:pt>
  </dgm:ptLst>
  <dgm:cxnLst>
    <dgm:cxn modelId="{6F76C142-1C65-4DAC-A47D-157B504B1BC5}" type="presOf" srcId="{4F742808-DEF6-43C1-AD22-97A91FFFA2E5}" destId="{B21A8CE0-E5CC-4D06-BF14-CA175A3CD6B2}" srcOrd="0" destOrd="0" presId="urn:microsoft.com/office/officeart/2005/8/layout/vList2"/>
    <dgm:cxn modelId="{3AB78167-8CE6-470A-835F-9B70CFE9CECD}" srcId="{3F28CCBF-D7B7-4F6F-90E5-FDC1095F7CCF}" destId="{4F742808-DEF6-43C1-AD22-97A91FFFA2E5}" srcOrd="1" destOrd="0" parTransId="{9A7647C9-3F42-43B1-9FD9-771C70ECEFAA}" sibTransId="{79B3E448-831E-49B2-BFAA-A0C74F3D5D1E}"/>
    <dgm:cxn modelId="{8CF38D52-1A0F-4525-BF94-F1939A5C369B}" type="presOf" srcId="{0A2C9A7F-0E68-458C-90BD-FB333A67D247}" destId="{0AFBF3ED-1E71-4A34-A4AD-35B1632F3965}" srcOrd="0" destOrd="0" presId="urn:microsoft.com/office/officeart/2005/8/layout/vList2"/>
    <dgm:cxn modelId="{632643BA-E0AE-4910-8782-6C98136FD85C}" type="presOf" srcId="{B9224F1B-8284-42EF-A17C-8AE3DB22EB06}" destId="{7449B796-50A4-48FD-8AF3-464176CB4CD0}" srcOrd="0" destOrd="0" presId="urn:microsoft.com/office/officeart/2005/8/layout/vList2"/>
    <dgm:cxn modelId="{286BF2C2-BC76-4FD4-8D4E-33B8AFA6E0F2}" srcId="{3F28CCBF-D7B7-4F6F-90E5-FDC1095F7CCF}" destId="{0A2C9A7F-0E68-458C-90BD-FB333A67D247}" srcOrd="2" destOrd="0" parTransId="{4591BE44-B9E1-4B48-A4FF-C72810A9DA1D}" sibTransId="{8F9D7EC9-43C9-4F42-81B5-0975944530C7}"/>
    <dgm:cxn modelId="{15ED01E6-5012-4A24-B699-438C19923AB8}" srcId="{3F28CCBF-D7B7-4F6F-90E5-FDC1095F7CCF}" destId="{B9224F1B-8284-42EF-A17C-8AE3DB22EB06}" srcOrd="0" destOrd="0" parTransId="{79E650BC-78D8-47C7-AB04-373808B6D671}" sibTransId="{BF5F2F9F-5D95-417D-81F8-7D3D164E024F}"/>
    <dgm:cxn modelId="{55C0B5FA-A6FC-4E68-9B9D-6DE9D532CCF4}" type="presOf" srcId="{3F28CCBF-D7B7-4F6F-90E5-FDC1095F7CCF}" destId="{ED5911A8-D1A9-41B8-A3DC-FE5C82F5B64E}" srcOrd="0" destOrd="0" presId="urn:microsoft.com/office/officeart/2005/8/layout/vList2"/>
    <dgm:cxn modelId="{3295D919-A554-44BE-B561-F444D69F1033}" type="presParOf" srcId="{ED5911A8-D1A9-41B8-A3DC-FE5C82F5B64E}" destId="{7449B796-50A4-48FD-8AF3-464176CB4CD0}" srcOrd="0" destOrd="0" presId="urn:microsoft.com/office/officeart/2005/8/layout/vList2"/>
    <dgm:cxn modelId="{15217BA4-B332-4330-93EA-BF6D78C667CF}" type="presParOf" srcId="{ED5911A8-D1A9-41B8-A3DC-FE5C82F5B64E}" destId="{ACD467F7-4ECA-4E89-A114-759C9DB6F61A}" srcOrd="1" destOrd="0" presId="urn:microsoft.com/office/officeart/2005/8/layout/vList2"/>
    <dgm:cxn modelId="{6FDA0EB3-F945-4FF4-9F29-D1A0DE4EF57B}" type="presParOf" srcId="{ED5911A8-D1A9-41B8-A3DC-FE5C82F5B64E}" destId="{B21A8CE0-E5CC-4D06-BF14-CA175A3CD6B2}" srcOrd="2" destOrd="0" presId="urn:microsoft.com/office/officeart/2005/8/layout/vList2"/>
    <dgm:cxn modelId="{5F5A04DC-C0A9-426F-ADB9-912B6B78574C}" type="presParOf" srcId="{ED5911A8-D1A9-41B8-A3DC-FE5C82F5B64E}" destId="{62B764E2-521F-4300-85CB-704BB9B51545}" srcOrd="3" destOrd="0" presId="urn:microsoft.com/office/officeart/2005/8/layout/vList2"/>
    <dgm:cxn modelId="{A42AEC9D-2F19-46AE-AF99-1EB1BEAF30E9}" type="presParOf" srcId="{ED5911A8-D1A9-41B8-A3DC-FE5C82F5B64E}" destId="{0AFBF3ED-1E71-4A34-A4AD-35B1632F3965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4B30BAA-C1C5-4762-9A6D-485C99ED0EC4}">
      <dsp:nvSpPr>
        <dsp:cNvPr id="0" name=""/>
        <dsp:cNvSpPr/>
      </dsp:nvSpPr>
      <dsp:spPr>
        <a:xfrm>
          <a:off x="775" y="1035522"/>
          <a:ext cx="3026395" cy="1815837"/>
        </a:xfrm>
        <a:prstGeom prst="rect">
          <a:avLst/>
        </a:prstGeom>
        <a:solidFill>
          <a:schemeClr val="accent2">
            <a:alpha val="75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Learn five core best practices for underage kitten care</a:t>
          </a:r>
        </a:p>
      </dsp:txBody>
      <dsp:txXfrm>
        <a:off x="775" y="1035522"/>
        <a:ext cx="3026395" cy="1815837"/>
      </dsp:txXfrm>
    </dsp:sp>
    <dsp:sp modelId="{ABEEBC8C-24BB-458D-A90E-93C1D4524600}">
      <dsp:nvSpPr>
        <dsp:cNvPr id="0" name=""/>
        <dsp:cNvSpPr/>
      </dsp:nvSpPr>
      <dsp:spPr>
        <a:xfrm>
          <a:off x="3329810" y="1035522"/>
          <a:ext cx="3026395" cy="1815837"/>
        </a:xfrm>
        <a:prstGeom prst="rect">
          <a:avLst/>
        </a:prstGeom>
        <a:solidFill>
          <a:schemeClr val="accent2">
            <a:alpha val="75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Learn how our COVID-19 response has allowed us to look at these practices in a new way</a:t>
          </a:r>
        </a:p>
      </dsp:txBody>
      <dsp:txXfrm>
        <a:off x="3329810" y="1035522"/>
        <a:ext cx="3026395" cy="1815837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BAA6DFA-4FC3-45DB-BA6E-F5DDA5510457}">
      <dsp:nvSpPr>
        <dsp:cNvPr id="0" name=""/>
        <dsp:cNvSpPr/>
      </dsp:nvSpPr>
      <dsp:spPr>
        <a:xfrm>
          <a:off x="0" y="1274"/>
          <a:ext cx="6159640" cy="0"/>
        </a:xfrm>
        <a:prstGeom prst="line">
          <a:avLst/>
        </a:prstGeom>
        <a:solidFill>
          <a:schemeClr val="accent5">
            <a:shade val="8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CA9CCF2-8621-4690-A360-3C29FD1027D6}">
      <dsp:nvSpPr>
        <dsp:cNvPr id="0" name=""/>
        <dsp:cNvSpPr/>
      </dsp:nvSpPr>
      <dsp:spPr>
        <a:xfrm>
          <a:off x="0" y="1274"/>
          <a:ext cx="6159640" cy="8691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t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Streamlines the process for straightforward medical concerns</a:t>
          </a:r>
        </a:p>
      </dsp:txBody>
      <dsp:txXfrm>
        <a:off x="0" y="1274"/>
        <a:ext cx="6159640" cy="869170"/>
      </dsp:txXfrm>
    </dsp:sp>
    <dsp:sp modelId="{417AB4D8-02FD-4C58-8D39-2B979725511E}">
      <dsp:nvSpPr>
        <dsp:cNvPr id="0" name=""/>
        <dsp:cNvSpPr/>
      </dsp:nvSpPr>
      <dsp:spPr>
        <a:xfrm>
          <a:off x="0" y="870444"/>
          <a:ext cx="6159640" cy="0"/>
        </a:xfrm>
        <a:prstGeom prst="line">
          <a:avLst/>
        </a:prstGeom>
        <a:solidFill>
          <a:schemeClr val="accent5">
            <a:shade val="80000"/>
            <a:hueOff val="85599"/>
            <a:satOff val="6850"/>
            <a:lumOff val="9410"/>
            <a:alphaOff val="0"/>
          </a:schemeClr>
        </a:solidFill>
        <a:ln w="25400" cap="flat" cmpd="sng" algn="ctr">
          <a:solidFill>
            <a:schemeClr val="accent5">
              <a:shade val="80000"/>
              <a:hueOff val="85599"/>
              <a:satOff val="6850"/>
              <a:lumOff val="941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22E9F2A-7795-406E-9A8F-7B4D0E07D706}">
      <dsp:nvSpPr>
        <dsp:cNvPr id="0" name=""/>
        <dsp:cNvSpPr/>
      </dsp:nvSpPr>
      <dsp:spPr>
        <a:xfrm>
          <a:off x="0" y="870444"/>
          <a:ext cx="6159640" cy="8691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t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Availability is based on individual state practice acts</a:t>
          </a:r>
        </a:p>
      </dsp:txBody>
      <dsp:txXfrm>
        <a:off x="0" y="870444"/>
        <a:ext cx="6159640" cy="869170"/>
      </dsp:txXfrm>
    </dsp:sp>
    <dsp:sp modelId="{A4495834-4E8F-4B64-8F33-C58E663282B4}">
      <dsp:nvSpPr>
        <dsp:cNvPr id="0" name=""/>
        <dsp:cNvSpPr/>
      </dsp:nvSpPr>
      <dsp:spPr>
        <a:xfrm>
          <a:off x="0" y="1739614"/>
          <a:ext cx="6159640" cy="0"/>
        </a:xfrm>
        <a:prstGeom prst="line">
          <a:avLst/>
        </a:prstGeom>
        <a:solidFill>
          <a:schemeClr val="accent5">
            <a:shade val="80000"/>
            <a:hueOff val="171198"/>
            <a:satOff val="13701"/>
            <a:lumOff val="18820"/>
            <a:alphaOff val="0"/>
          </a:schemeClr>
        </a:solidFill>
        <a:ln w="25400" cap="flat" cmpd="sng" algn="ctr">
          <a:solidFill>
            <a:schemeClr val="accent5">
              <a:shade val="80000"/>
              <a:hueOff val="171198"/>
              <a:satOff val="13701"/>
              <a:lumOff val="1882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9FCA4C6-E051-4EB5-8A37-63B00EC71940}">
      <dsp:nvSpPr>
        <dsp:cNvPr id="0" name=""/>
        <dsp:cNvSpPr/>
      </dsp:nvSpPr>
      <dsp:spPr>
        <a:xfrm>
          <a:off x="0" y="1739614"/>
          <a:ext cx="6159640" cy="8691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t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Requires VCPR – typically readily established for foster animals</a:t>
          </a:r>
        </a:p>
      </dsp:txBody>
      <dsp:txXfrm>
        <a:off x="0" y="1739614"/>
        <a:ext cx="6159640" cy="869170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621EDAD-0C82-4652-B570-7D6D287DB1A3}">
      <dsp:nvSpPr>
        <dsp:cNvPr id="0" name=""/>
        <dsp:cNvSpPr/>
      </dsp:nvSpPr>
      <dsp:spPr>
        <a:xfrm>
          <a:off x="10233" y="303844"/>
          <a:ext cx="3058656" cy="1835193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Still a vital component of foster programs</a:t>
          </a:r>
        </a:p>
      </dsp:txBody>
      <dsp:txXfrm>
        <a:off x="10233" y="303844"/>
        <a:ext cx="3058656" cy="1835193"/>
      </dsp:txXfrm>
    </dsp:sp>
    <dsp:sp modelId="{D67EC1BB-640B-4B08-A8C7-7013220CD8A7}">
      <dsp:nvSpPr>
        <dsp:cNvPr id="0" name=""/>
        <dsp:cNvSpPr/>
      </dsp:nvSpPr>
      <dsp:spPr>
        <a:xfrm>
          <a:off x="3374755" y="842167"/>
          <a:ext cx="648435" cy="758546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kern="1200"/>
        </a:p>
      </dsp:txBody>
      <dsp:txXfrm>
        <a:off x="3374755" y="993876"/>
        <a:ext cx="453905" cy="455128"/>
      </dsp:txXfrm>
    </dsp:sp>
    <dsp:sp modelId="{8C9596A0-B8F0-4855-9CA4-B00067D7B955}">
      <dsp:nvSpPr>
        <dsp:cNvPr id="0" name=""/>
        <dsp:cNvSpPr/>
      </dsp:nvSpPr>
      <dsp:spPr>
        <a:xfrm>
          <a:off x="4292351" y="303844"/>
          <a:ext cx="3058656" cy="1835193"/>
        </a:xfrm>
        <a:prstGeom prst="rect">
          <a:avLst/>
        </a:prstGeom>
        <a:solidFill>
          <a:schemeClr val="accent5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Veterinarians should base protocols on guidelines and assessment of risk</a:t>
          </a:r>
        </a:p>
      </dsp:txBody>
      <dsp:txXfrm>
        <a:off x="4292351" y="303844"/>
        <a:ext cx="3058656" cy="1835193"/>
      </dsp:txXfrm>
    </dsp:sp>
    <dsp:sp modelId="{32228647-EA0F-4E79-992C-E2009989BFBF}">
      <dsp:nvSpPr>
        <dsp:cNvPr id="0" name=""/>
        <dsp:cNvSpPr/>
      </dsp:nvSpPr>
      <dsp:spPr>
        <a:xfrm>
          <a:off x="7656873" y="842167"/>
          <a:ext cx="648435" cy="758546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kern="1200"/>
        </a:p>
      </dsp:txBody>
      <dsp:txXfrm>
        <a:off x="7656873" y="993876"/>
        <a:ext cx="453905" cy="455128"/>
      </dsp:txXfrm>
    </dsp:sp>
    <dsp:sp modelId="{588A4E09-7022-4E55-8914-F9BA79FCA8E0}">
      <dsp:nvSpPr>
        <dsp:cNvPr id="0" name=""/>
        <dsp:cNvSpPr/>
      </dsp:nvSpPr>
      <dsp:spPr>
        <a:xfrm>
          <a:off x="8574470" y="303844"/>
          <a:ext cx="3058656" cy="1835193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Consider how to balance this with intake diversion programs</a:t>
          </a:r>
        </a:p>
      </dsp:txBody>
      <dsp:txXfrm>
        <a:off x="8574470" y="303844"/>
        <a:ext cx="3058656" cy="183519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020803C-2C30-43A2-BC76-F92B9570611E}">
      <dsp:nvSpPr>
        <dsp:cNvPr id="0" name=""/>
        <dsp:cNvSpPr/>
      </dsp:nvSpPr>
      <dsp:spPr>
        <a:xfrm>
          <a:off x="840104" y="0"/>
          <a:ext cx="9521190" cy="3907964"/>
        </a:xfrm>
        <a:prstGeom prst="rightArrow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880F310-A29B-4548-A242-61E35745F26B}">
      <dsp:nvSpPr>
        <dsp:cNvPr id="0" name=""/>
        <dsp:cNvSpPr/>
      </dsp:nvSpPr>
      <dsp:spPr>
        <a:xfrm>
          <a:off x="4922" y="1172389"/>
          <a:ext cx="2152222" cy="1563185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Potential intake</a:t>
          </a:r>
        </a:p>
      </dsp:txBody>
      <dsp:txXfrm>
        <a:off x="4922" y="1172389"/>
        <a:ext cx="2152222" cy="1563185"/>
      </dsp:txXfrm>
    </dsp:sp>
    <dsp:sp modelId="{1FA7FAD8-461D-47E2-98DC-EA69590748D7}">
      <dsp:nvSpPr>
        <dsp:cNvPr id="0" name=""/>
        <dsp:cNvSpPr/>
      </dsp:nvSpPr>
      <dsp:spPr>
        <a:xfrm>
          <a:off x="2264755" y="1172389"/>
          <a:ext cx="2152222" cy="1563185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Intake processing capacity</a:t>
          </a:r>
        </a:p>
      </dsp:txBody>
      <dsp:txXfrm>
        <a:off x="2264755" y="1172389"/>
        <a:ext cx="2152222" cy="1563185"/>
      </dsp:txXfrm>
    </dsp:sp>
    <dsp:sp modelId="{0F00668A-2131-404F-8437-26B7D85EF7C7}">
      <dsp:nvSpPr>
        <dsp:cNvPr id="0" name=""/>
        <dsp:cNvSpPr/>
      </dsp:nvSpPr>
      <dsp:spPr>
        <a:xfrm>
          <a:off x="4524588" y="1172389"/>
          <a:ext cx="2152222" cy="1563185"/>
        </a:xfrm>
        <a:prstGeom prst="rect">
          <a:avLst/>
        </a:prstGeom>
        <a:solidFill>
          <a:schemeClr val="accent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Foster home capacity</a:t>
          </a:r>
        </a:p>
      </dsp:txBody>
      <dsp:txXfrm>
        <a:off x="4524588" y="1172389"/>
        <a:ext cx="2152222" cy="1563185"/>
      </dsp:txXfrm>
    </dsp:sp>
    <dsp:sp modelId="{55F1A44D-6A0E-4FDF-95B3-3855DE570ABD}">
      <dsp:nvSpPr>
        <dsp:cNvPr id="0" name=""/>
        <dsp:cNvSpPr/>
      </dsp:nvSpPr>
      <dsp:spPr>
        <a:xfrm>
          <a:off x="6784422" y="1172389"/>
          <a:ext cx="2152222" cy="1563185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Capacity to support ongoing care</a:t>
          </a:r>
        </a:p>
      </dsp:txBody>
      <dsp:txXfrm>
        <a:off x="6784422" y="1172389"/>
        <a:ext cx="2152222" cy="1563185"/>
      </dsp:txXfrm>
    </dsp:sp>
    <dsp:sp modelId="{EF792827-94FB-4F36-B0A0-0015168FDD07}">
      <dsp:nvSpPr>
        <dsp:cNvPr id="0" name=""/>
        <dsp:cNvSpPr/>
      </dsp:nvSpPr>
      <dsp:spPr>
        <a:xfrm>
          <a:off x="9044255" y="1172389"/>
          <a:ext cx="2152222" cy="1563185"/>
        </a:xfrm>
        <a:prstGeom prst="rect">
          <a:avLst/>
        </a:prstGeom>
        <a:solidFill>
          <a:schemeClr val="accent4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Placement capacity</a:t>
          </a:r>
        </a:p>
      </dsp:txBody>
      <dsp:txXfrm>
        <a:off x="9044255" y="1172389"/>
        <a:ext cx="2152222" cy="156318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664D207-5240-425A-8F24-902FB23A5477}">
      <dsp:nvSpPr>
        <dsp:cNvPr id="0" name=""/>
        <dsp:cNvSpPr/>
      </dsp:nvSpPr>
      <dsp:spPr>
        <a:xfrm>
          <a:off x="3984" y="2822580"/>
          <a:ext cx="5852173" cy="1280154"/>
        </a:xfrm>
        <a:prstGeom prst="rect">
          <a:avLst/>
        </a:prstGeom>
        <a:solidFill>
          <a:schemeClr val="accent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0472" tIns="220472" rIns="220472" bIns="220472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dirty="0"/>
            <a:t>Make sure it’s a “long-term” relationship</a:t>
          </a:r>
        </a:p>
      </dsp:txBody>
      <dsp:txXfrm>
        <a:off x="3984" y="2822580"/>
        <a:ext cx="5852173" cy="1280154"/>
      </dsp:txXfrm>
    </dsp:sp>
    <dsp:sp modelId="{09C82FF7-EDF9-4362-8E8A-7BF7EB822BB1}">
      <dsp:nvSpPr>
        <dsp:cNvPr id="0" name=""/>
        <dsp:cNvSpPr/>
      </dsp:nvSpPr>
      <dsp:spPr>
        <a:xfrm rot="10800000">
          <a:off x="0" y="235"/>
          <a:ext cx="5860142" cy="2850142"/>
        </a:xfrm>
        <a:prstGeom prst="upArrowCallout">
          <a:avLst/>
        </a:prstGeom>
        <a:solidFill>
          <a:schemeClr val="accent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0472" tIns="220472" rIns="220472" bIns="220472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dirty="0"/>
            <a:t>Balance risk versus benefit</a:t>
          </a:r>
        </a:p>
      </dsp:txBody>
      <dsp:txXfrm rot="-10800000">
        <a:off x="0" y="235"/>
        <a:ext cx="5860142" cy="1000399"/>
      </dsp:txXfrm>
    </dsp:sp>
    <dsp:sp modelId="{0E86DDD8-D36D-43E1-977D-5FB782AE1330}">
      <dsp:nvSpPr>
        <dsp:cNvPr id="0" name=""/>
        <dsp:cNvSpPr/>
      </dsp:nvSpPr>
      <dsp:spPr>
        <a:xfrm>
          <a:off x="0" y="1000635"/>
          <a:ext cx="2930071" cy="852192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0" tIns="31750" rIns="177800" bIns="317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Assess medical risk</a:t>
          </a:r>
        </a:p>
      </dsp:txBody>
      <dsp:txXfrm>
        <a:off x="0" y="1000635"/>
        <a:ext cx="2930071" cy="852192"/>
      </dsp:txXfrm>
    </dsp:sp>
    <dsp:sp modelId="{FBF3535B-8CC2-439D-8656-DD013FE244A8}">
      <dsp:nvSpPr>
        <dsp:cNvPr id="0" name=""/>
        <dsp:cNvSpPr/>
      </dsp:nvSpPr>
      <dsp:spPr>
        <a:xfrm>
          <a:off x="2930071" y="1000635"/>
          <a:ext cx="2930071" cy="852192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0" tIns="31750" rIns="177800" bIns="317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Assess behavioral benefit</a:t>
          </a:r>
        </a:p>
      </dsp:txBody>
      <dsp:txXfrm>
        <a:off x="2930071" y="1000635"/>
        <a:ext cx="2930071" cy="85219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B26C8F4-22A4-4A6D-8B8A-1C1C3CCF5BC2}">
      <dsp:nvSpPr>
        <dsp:cNvPr id="0" name=""/>
        <dsp:cNvSpPr/>
      </dsp:nvSpPr>
      <dsp:spPr>
        <a:xfrm>
          <a:off x="4916406" y="2461915"/>
          <a:ext cx="1822375" cy="1822375"/>
        </a:xfrm>
        <a:prstGeom prst="ellipse">
          <a:avLst/>
        </a:prstGeom>
        <a:solidFill>
          <a:schemeClr val="bg2"/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>
              <a:solidFill>
                <a:schemeClr val="bg1"/>
              </a:solidFill>
            </a:rPr>
            <a:t>Prevent the spread of disease </a:t>
          </a:r>
        </a:p>
      </dsp:txBody>
      <dsp:txXfrm>
        <a:off x="5183287" y="2728796"/>
        <a:ext cx="1288613" cy="1288613"/>
      </dsp:txXfrm>
    </dsp:sp>
    <dsp:sp modelId="{06AB5AB5-A0C5-4AF9-BD5C-C46E1225FFF1}">
      <dsp:nvSpPr>
        <dsp:cNvPr id="0" name=""/>
        <dsp:cNvSpPr/>
      </dsp:nvSpPr>
      <dsp:spPr>
        <a:xfrm rot="10800000">
          <a:off x="3148087" y="3113415"/>
          <a:ext cx="1671060" cy="519376"/>
        </a:xfrm>
        <a:prstGeom prst="leftArrow">
          <a:avLst>
            <a:gd name="adj1" fmla="val 60000"/>
            <a:gd name="adj2" fmla="val 50000"/>
          </a:avLst>
        </a:prstGeom>
        <a:solidFill>
          <a:schemeClr val="accent2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43A42CE-771D-4AEF-AFE8-1BBBB60EE565}">
      <dsp:nvSpPr>
        <dsp:cNvPr id="0" name=""/>
        <dsp:cNvSpPr/>
      </dsp:nvSpPr>
      <dsp:spPr>
        <a:xfrm>
          <a:off x="2282459" y="2680600"/>
          <a:ext cx="1731256" cy="1385005"/>
        </a:xfrm>
        <a:prstGeom prst="rect">
          <a:avLst/>
        </a:prstGeom>
        <a:solidFill>
          <a:schemeClr val="accent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195" tIns="36195" rIns="36195" bIns="3619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House in an easily cleaned area</a:t>
          </a:r>
        </a:p>
      </dsp:txBody>
      <dsp:txXfrm>
        <a:off x="2282459" y="2680600"/>
        <a:ext cx="1731256" cy="1385005"/>
      </dsp:txXfrm>
    </dsp:sp>
    <dsp:sp modelId="{86DB57D0-079E-41BE-AFCF-6732EF2DDCCA}">
      <dsp:nvSpPr>
        <dsp:cNvPr id="0" name=""/>
        <dsp:cNvSpPr/>
      </dsp:nvSpPr>
      <dsp:spPr>
        <a:xfrm rot="13500000">
          <a:off x="3688175" y="1809527"/>
          <a:ext cx="1671060" cy="519376"/>
        </a:xfrm>
        <a:prstGeom prst="leftArrow">
          <a:avLst>
            <a:gd name="adj1" fmla="val 60000"/>
            <a:gd name="adj2" fmla="val 50000"/>
          </a:avLst>
        </a:prstGeom>
        <a:solidFill>
          <a:schemeClr val="accent5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99F1D86-1427-46CA-8866-6950E8501C16}">
      <dsp:nvSpPr>
        <dsp:cNvPr id="0" name=""/>
        <dsp:cNvSpPr/>
      </dsp:nvSpPr>
      <dsp:spPr>
        <a:xfrm>
          <a:off x="3067268" y="785904"/>
          <a:ext cx="1731256" cy="1385005"/>
        </a:xfrm>
        <a:prstGeom prst="rect">
          <a:avLst/>
        </a:prstGeom>
        <a:solidFill>
          <a:schemeClr val="accent5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195" tIns="36195" rIns="36195" bIns="3619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Sanitize between litters</a:t>
          </a:r>
        </a:p>
      </dsp:txBody>
      <dsp:txXfrm>
        <a:off x="3067268" y="785904"/>
        <a:ext cx="1731256" cy="1385005"/>
      </dsp:txXfrm>
    </dsp:sp>
    <dsp:sp modelId="{893B66B4-70E0-435E-B8F4-76E7D505237A}">
      <dsp:nvSpPr>
        <dsp:cNvPr id="0" name=""/>
        <dsp:cNvSpPr/>
      </dsp:nvSpPr>
      <dsp:spPr>
        <a:xfrm rot="16200000">
          <a:off x="4992063" y="1269439"/>
          <a:ext cx="1671060" cy="519376"/>
        </a:xfrm>
        <a:prstGeom prst="leftArrow">
          <a:avLst>
            <a:gd name="adj1" fmla="val 60000"/>
            <a:gd name="adj2" fmla="val 5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607BF5B-1313-4780-9271-3677C199DBB9}">
      <dsp:nvSpPr>
        <dsp:cNvPr id="0" name=""/>
        <dsp:cNvSpPr/>
      </dsp:nvSpPr>
      <dsp:spPr>
        <a:xfrm>
          <a:off x="4961965" y="1094"/>
          <a:ext cx="1731256" cy="1385005"/>
        </a:xfrm>
        <a:prstGeom prst="rect">
          <a:avLst/>
        </a:prstGeom>
        <a:solidFill>
          <a:schemeClr val="accent4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195" tIns="36195" rIns="36195" bIns="3619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Toys and bedding that can’t be cleaned travels with them</a:t>
          </a:r>
        </a:p>
      </dsp:txBody>
      <dsp:txXfrm>
        <a:off x="4961965" y="1094"/>
        <a:ext cx="1731256" cy="1385005"/>
      </dsp:txXfrm>
    </dsp:sp>
    <dsp:sp modelId="{9DDA8A84-2862-47FE-9A8D-D4B701AFBDAE}">
      <dsp:nvSpPr>
        <dsp:cNvPr id="0" name=""/>
        <dsp:cNvSpPr/>
      </dsp:nvSpPr>
      <dsp:spPr>
        <a:xfrm rot="18900000">
          <a:off x="6295951" y="1809527"/>
          <a:ext cx="1671060" cy="519376"/>
        </a:xfrm>
        <a:prstGeom prst="leftArrow">
          <a:avLst>
            <a:gd name="adj1" fmla="val 60000"/>
            <a:gd name="adj2" fmla="val 50000"/>
          </a:avLst>
        </a:prstGeom>
        <a:solidFill>
          <a:schemeClr val="accent2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BCD449E-DBAF-4DF0-A848-CFFC34A5F83B}">
      <dsp:nvSpPr>
        <dsp:cNvPr id="0" name=""/>
        <dsp:cNvSpPr/>
      </dsp:nvSpPr>
      <dsp:spPr>
        <a:xfrm>
          <a:off x="6856662" y="785904"/>
          <a:ext cx="1731256" cy="1385005"/>
        </a:xfrm>
        <a:prstGeom prst="rect">
          <a:avLst/>
        </a:prstGeom>
        <a:solidFill>
          <a:schemeClr val="accent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195" tIns="36195" rIns="36195" bIns="3619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Hand hygiene after handling</a:t>
          </a:r>
        </a:p>
      </dsp:txBody>
      <dsp:txXfrm>
        <a:off x="6856662" y="785904"/>
        <a:ext cx="1731256" cy="1385005"/>
      </dsp:txXfrm>
    </dsp:sp>
    <dsp:sp modelId="{64BA380A-6A71-4E30-8C33-9F25872C4A37}">
      <dsp:nvSpPr>
        <dsp:cNvPr id="0" name=""/>
        <dsp:cNvSpPr/>
      </dsp:nvSpPr>
      <dsp:spPr>
        <a:xfrm>
          <a:off x="6836039" y="3113415"/>
          <a:ext cx="1671060" cy="519376"/>
        </a:xfrm>
        <a:prstGeom prst="leftArrow">
          <a:avLst>
            <a:gd name="adj1" fmla="val 60000"/>
            <a:gd name="adj2" fmla="val 50000"/>
          </a:avLst>
        </a:prstGeom>
        <a:solidFill>
          <a:schemeClr val="accent5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9796ADB-9453-412A-AA84-A1C274DA9162}">
      <dsp:nvSpPr>
        <dsp:cNvPr id="0" name=""/>
        <dsp:cNvSpPr/>
      </dsp:nvSpPr>
      <dsp:spPr>
        <a:xfrm>
          <a:off x="7641471" y="2680600"/>
          <a:ext cx="1731256" cy="1385005"/>
        </a:xfrm>
        <a:prstGeom prst="rect">
          <a:avLst/>
        </a:prstGeom>
        <a:solidFill>
          <a:schemeClr val="accent5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195" tIns="36195" rIns="36195" bIns="3619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Monitor for disease</a:t>
          </a:r>
        </a:p>
      </dsp:txBody>
      <dsp:txXfrm>
        <a:off x="7641471" y="2680600"/>
        <a:ext cx="1731256" cy="1385005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A5CCF54-1DFB-4ED5-B34A-841C3AB5C33B}">
      <dsp:nvSpPr>
        <dsp:cNvPr id="0" name=""/>
        <dsp:cNvSpPr/>
      </dsp:nvSpPr>
      <dsp:spPr>
        <a:xfrm>
          <a:off x="36" y="4408"/>
          <a:ext cx="3529854" cy="1353600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6032" tIns="146304" rIns="256032" bIns="146304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/>
            <a:t>Monitor trends</a:t>
          </a:r>
        </a:p>
      </dsp:txBody>
      <dsp:txXfrm>
        <a:off x="36" y="4408"/>
        <a:ext cx="3529854" cy="1353600"/>
      </dsp:txXfrm>
    </dsp:sp>
    <dsp:sp modelId="{27DE34AB-C99D-49C6-8DE0-E9FAEAEDF63B}">
      <dsp:nvSpPr>
        <dsp:cNvPr id="0" name=""/>
        <dsp:cNvSpPr/>
      </dsp:nvSpPr>
      <dsp:spPr>
        <a:xfrm>
          <a:off x="36" y="1358008"/>
          <a:ext cx="3529854" cy="2193254"/>
        </a:xfrm>
        <a:prstGeom prst="rect">
          <a:avLst/>
        </a:prstGeom>
        <a:noFill/>
        <a:ln w="25400" cap="flat" cmpd="sng" algn="ctr">
          <a:solidFill>
            <a:schemeClr val="accent2">
              <a:alpha val="9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42240" bIns="160020" numCol="1" spcCol="1270" anchor="t" anchorCtr="0">
          <a:noAutofit/>
        </a:bodyPr>
        <a:lstStyle/>
        <a:p>
          <a:pPr marL="228600" lvl="1" indent="-228600" algn="ctr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US" sz="2000" kern="1200" dirty="0"/>
            <a:t>Appetite</a:t>
          </a:r>
        </a:p>
        <a:p>
          <a:pPr marL="228600" lvl="1" indent="-228600" algn="ctr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US" sz="2000" kern="1200" dirty="0"/>
            <a:t>Weight</a:t>
          </a:r>
        </a:p>
        <a:p>
          <a:pPr marL="228600" lvl="1" indent="-228600" algn="ctr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US" sz="2000" kern="1200" dirty="0"/>
            <a:t>Activity level</a:t>
          </a:r>
        </a:p>
      </dsp:txBody>
      <dsp:txXfrm>
        <a:off x="36" y="1358008"/>
        <a:ext cx="3529854" cy="2193254"/>
      </dsp:txXfrm>
    </dsp:sp>
    <dsp:sp modelId="{E52ECA35-6F67-4E10-A9CC-BACFC7E2F011}">
      <dsp:nvSpPr>
        <dsp:cNvPr id="0" name=""/>
        <dsp:cNvSpPr/>
      </dsp:nvSpPr>
      <dsp:spPr>
        <a:xfrm>
          <a:off x="4024071" y="4408"/>
          <a:ext cx="3529854" cy="1353600"/>
        </a:xfrm>
        <a:prstGeom prst="rect">
          <a:avLst/>
        </a:prstGeom>
        <a:solidFill>
          <a:schemeClr val="accent5"/>
        </a:solidFill>
        <a:ln w="25400" cap="flat" cmpd="sng" algn="ctr">
          <a:solidFill>
            <a:schemeClr val="accent5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6032" tIns="146304" rIns="256032" bIns="146304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/>
            <a:t>Identify key concerns</a:t>
          </a:r>
        </a:p>
      </dsp:txBody>
      <dsp:txXfrm>
        <a:off x="4024071" y="4408"/>
        <a:ext cx="3529854" cy="1353600"/>
      </dsp:txXfrm>
    </dsp:sp>
    <dsp:sp modelId="{3C0B2A5C-417A-4781-8C3D-83B5290F7E61}">
      <dsp:nvSpPr>
        <dsp:cNvPr id="0" name=""/>
        <dsp:cNvSpPr/>
      </dsp:nvSpPr>
      <dsp:spPr>
        <a:xfrm>
          <a:off x="4024071" y="1358008"/>
          <a:ext cx="3529854" cy="2193254"/>
        </a:xfrm>
        <a:prstGeom prst="rect">
          <a:avLst/>
        </a:prstGeom>
        <a:solidFill>
          <a:schemeClr val="bg1">
            <a:alpha val="90000"/>
          </a:schemeClr>
        </a:solidFill>
        <a:ln w="25400" cap="flat" cmpd="sng" algn="ctr">
          <a:solidFill>
            <a:schemeClr val="accent5">
              <a:alpha val="9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012" tIns="96012" rIns="128016" bIns="144018" numCol="1" spcCol="1270" anchor="t" anchorCtr="0">
          <a:noAutofit/>
        </a:bodyPr>
        <a:lstStyle/>
        <a:p>
          <a:pPr marL="171450" lvl="1" indent="-171450" algn="ctr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US" sz="1800" kern="1200" dirty="0"/>
            <a:t>Lethargy</a:t>
          </a:r>
        </a:p>
        <a:p>
          <a:pPr marL="171450" lvl="1" indent="-171450" algn="ctr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US" sz="1800" kern="1200" dirty="0"/>
            <a:t>Inappetence</a:t>
          </a:r>
        </a:p>
        <a:p>
          <a:pPr marL="171450" lvl="1" indent="-171450" algn="ctr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US" sz="1800" kern="1200" dirty="0"/>
            <a:t>Weight loss</a:t>
          </a:r>
        </a:p>
        <a:p>
          <a:pPr marL="171450" lvl="1" indent="-171450" algn="ctr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US" sz="1800" kern="1200" dirty="0"/>
            <a:t>Respiratory signs</a:t>
          </a:r>
        </a:p>
        <a:p>
          <a:pPr marL="171450" lvl="1" indent="-171450" algn="ctr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US" sz="1800" kern="1200" dirty="0"/>
            <a:t>Ocular signs</a:t>
          </a:r>
        </a:p>
        <a:p>
          <a:pPr marL="171450" lvl="1" indent="-171450" algn="ctr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US" sz="1800" kern="1200" dirty="0"/>
            <a:t>Diarrhea</a:t>
          </a:r>
        </a:p>
        <a:p>
          <a:pPr marL="171450" lvl="1" indent="-171450" algn="ctr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US" sz="1800" kern="1200" dirty="0"/>
            <a:t>Vomiting</a:t>
          </a:r>
        </a:p>
      </dsp:txBody>
      <dsp:txXfrm>
        <a:off x="4024071" y="1358008"/>
        <a:ext cx="3529854" cy="2193254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D59AC14-B892-4002-B3AD-30FB61B98F8D}">
      <dsp:nvSpPr>
        <dsp:cNvPr id="0" name=""/>
        <dsp:cNvSpPr/>
      </dsp:nvSpPr>
      <dsp:spPr>
        <a:xfrm>
          <a:off x="0" y="271859"/>
          <a:ext cx="7074166" cy="7087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49034" tIns="374904" rIns="549034" bIns="113792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Modified-live FVRCP every 2 weeks starting at 4 weeks of age</a:t>
          </a:r>
        </a:p>
      </dsp:txBody>
      <dsp:txXfrm>
        <a:off x="0" y="271859"/>
        <a:ext cx="7074166" cy="708750"/>
      </dsp:txXfrm>
    </dsp:sp>
    <dsp:sp modelId="{4A460AA9-41BB-44E9-9617-7857FE583412}">
      <dsp:nvSpPr>
        <dsp:cNvPr id="0" name=""/>
        <dsp:cNvSpPr/>
      </dsp:nvSpPr>
      <dsp:spPr>
        <a:xfrm>
          <a:off x="353708" y="6179"/>
          <a:ext cx="4951916" cy="531360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7171" tIns="0" rIns="187171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Vaccination</a:t>
          </a:r>
        </a:p>
      </dsp:txBody>
      <dsp:txXfrm>
        <a:off x="353708" y="6179"/>
        <a:ext cx="4951916" cy="531360"/>
      </dsp:txXfrm>
    </dsp:sp>
    <dsp:sp modelId="{DCA03357-7365-4F65-84F8-60D27F6E7B8C}">
      <dsp:nvSpPr>
        <dsp:cNvPr id="0" name=""/>
        <dsp:cNvSpPr/>
      </dsp:nvSpPr>
      <dsp:spPr>
        <a:xfrm>
          <a:off x="0" y="1343489"/>
          <a:ext cx="7074166" cy="11907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5601017"/>
              <a:satOff val="-48592"/>
              <a:lumOff val="1107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49034" tIns="374904" rIns="549034" bIns="113792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Flea treatment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Treatment for roundworms and hookworms every 2 weeks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Treatment for coccidia</a:t>
          </a:r>
        </a:p>
      </dsp:txBody>
      <dsp:txXfrm>
        <a:off x="0" y="1343489"/>
        <a:ext cx="7074166" cy="1190700"/>
      </dsp:txXfrm>
    </dsp:sp>
    <dsp:sp modelId="{C78413BB-1D53-423B-B277-E28FDC1DB487}">
      <dsp:nvSpPr>
        <dsp:cNvPr id="0" name=""/>
        <dsp:cNvSpPr/>
      </dsp:nvSpPr>
      <dsp:spPr>
        <a:xfrm>
          <a:off x="353708" y="1077809"/>
          <a:ext cx="4951916" cy="531360"/>
        </a:xfrm>
        <a:prstGeom prst="rect">
          <a:avLst/>
        </a:prstGeom>
        <a:solidFill>
          <a:schemeClr val="accent2">
            <a:hueOff val="5601017"/>
            <a:satOff val="-48592"/>
            <a:lumOff val="11079"/>
            <a:alphaOff val="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7171" tIns="0" rIns="187171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Parasite treatment</a:t>
          </a:r>
        </a:p>
      </dsp:txBody>
      <dsp:txXfrm>
        <a:off x="353708" y="1077809"/>
        <a:ext cx="4951916" cy="531360"/>
      </dsp:txXfrm>
    </dsp:sp>
    <dsp:sp modelId="{794437C1-0423-4FD6-AEC5-FE6699E49138}">
      <dsp:nvSpPr>
        <dsp:cNvPr id="0" name=""/>
        <dsp:cNvSpPr/>
      </dsp:nvSpPr>
      <dsp:spPr>
        <a:xfrm>
          <a:off x="0" y="2897070"/>
          <a:ext cx="7074166" cy="963900"/>
        </a:xfrm>
        <a:prstGeom prst="rect">
          <a:avLst/>
        </a:prstGeom>
        <a:noFill/>
        <a:ln w="25400" cap="flat" cmpd="sng" algn="ctr">
          <a:solidFill>
            <a:schemeClr val="accent5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49034" tIns="374904" rIns="549034" bIns="113792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Physical exam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Wood’s lamp screening</a:t>
          </a:r>
        </a:p>
      </dsp:txBody>
      <dsp:txXfrm>
        <a:off x="0" y="2897070"/>
        <a:ext cx="7074166" cy="963900"/>
      </dsp:txXfrm>
    </dsp:sp>
    <dsp:sp modelId="{461A4176-2DA8-4224-B8C8-B085B53696CF}">
      <dsp:nvSpPr>
        <dsp:cNvPr id="0" name=""/>
        <dsp:cNvSpPr/>
      </dsp:nvSpPr>
      <dsp:spPr>
        <a:xfrm>
          <a:off x="353708" y="2631390"/>
          <a:ext cx="4951916" cy="531360"/>
        </a:xfrm>
        <a:prstGeom prst="rect">
          <a:avLst/>
        </a:prstGeom>
        <a:solidFill>
          <a:schemeClr val="accent5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7171" tIns="0" rIns="187171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Intake examination</a:t>
          </a:r>
        </a:p>
      </dsp:txBody>
      <dsp:txXfrm>
        <a:off x="353708" y="2631390"/>
        <a:ext cx="4951916" cy="531360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7204D1B-4610-466D-BD16-B0F553BA2AFA}">
      <dsp:nvSpPr>
        <dsp:cNvPr id="0" name=""/>
        <dsp:cNvSpPr/>
      </dsp:nvSpPr>
      <dsp:spPr>
        <a:xfrm>
          <a:off x="0" y="0"/>
          <a:ext cx="5831205" cy="766363"/>
        </a:xfrm>
        <a:prstGeom prst="rect">
          <a:avLst/>
        </a:prstGeom>
        <a:solidFill>
          <a:schemeClr val="accent2">
            <a:shade val="9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Are we stepping in too quickly?</a:t>
          </a:r>
        </a:p>
      </dsp:txBody>
      <dsp:txXfrm>
        <a:off x="0" y="0"/>
        <a:ext cx="5831205" cy="766363"/>
      </dsp:txXfrm>
    </dsp:sp>
    <dsp:sp modelId="{DD11512B-0631-4705-9DD4-5A89F7E6CA40}">
      <dsp:nvSpPr>
        <dsp:cNvPr id="0" name=""/>
        <dsp:cNvSpPr/>
      </dsp:nvSpPr>
      <dsp:spPr>
        <a:xfrm>
          <a:off x="0" y="766363"/>
          <a:ext cx="5831205" cy="1609363"/>
        </a:xfrm>
        <a:prstGeom prst="rect">
          <a:avLst/>
        </a:prstGeom>
        <a:noFill/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>
              <a:solidFill>
                <a:schemeClr val="tx1"/>
              </a:solidFill>
            </a:rPr>
            <a:t>Can we ask more of the finder?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>
              <a:solidFill>
                <a:schemeClr val="tx1"/>
              </a:solidFill>
            </a:rPr>
            <a:t>Provide information and resources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>
              <a:solidFill>
                <a:schemeClr val="tx1"/>
              </a:solidFill>
            </a:rPr>
            <a:t>Foster to surrender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>
              <a:solidFill>
                <a:schemeClr val="tx1"/>
              </a:solidFill>
            </a:rPr>
            <a:t>Help with placement and spay-neuter</a:t>
          </a:r>
        </a:p>
      </dsp:txBody>
      <dsp:txXfrm>
        <a:off x="0" y="766363"/>
        <a:ext cx="5831205" cy="1609363"/>
      </dsp:txXfrm>
    </dsp:sp>
    <dsp:sp modelId="{DBE3A363-EEF1-4421-B9D6-F24BD2C01FD8}">
      <dsp:nvSpPr>
        <dsp:cNvPr id="0" name=""/>
        <dsp:cNvSpPr/>
      </dsp:nvSpPr>
      <dsp:spPr>
        <a:xfrm>
          <a:off x="0" y="2375726"/>
          <a:ext cx="5831205" cy="178818"/>
        </a:xfrm>
        <a:prstGeom prst="rect">
          <a:avLst/>
        </a:prstGeom>
        <a:solidFill>
          <a:schemeClr val="accent2">
            <a:shade val="9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A0BF0C9-41CE-47BF-95E1-A4152FE2AB8B}">
      <dsp:nvSpPr>
        <dsp:cNvPr id="0" name=""/>
        <dsp:cNvSpPr/>
      </dsp:nvSpPr>
      <dsp:spPr>
        <a:xfrm>
          <a:off x="5790" y="1004911"/>
          <a:ext cx="2633059" cy="1342257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COVID-19 transmission…</a:t>
          </a:r>
        </a:p>
      </dsp:txBody>
      <dsp:txXfrm>
        <a:off x="5790" y="1004911"/>
        <a:ext cx="2633059" cy="894838"/>
      </dsp:txXfrm>
    </dsp:sp>
    <dsp:sp modelId="{52E9CFE8-FFB1-4480-9880-D3E778ABE2FA}">
      <dsp:nvSpPr>
        <dsp:cNvPr id="0" name=""/>
        <dsp:cNvSpPr/>
      </dsp:nvSpPr>
      <dsp:spPr>
        <a:xfrm>
          <a:off x="545092" y="1899749"/>
          <a:ext cx="2633059" cy="1900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14224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Is human to human</a:t>
          </a:r>
        </a:p>
      </dsp:txBody>
      <dsp:txXfrm>
        <a:off x="545092" y="1899749"/>
        <a:ext cx="2633059" cy="1900800"/>
      </dsp:txXfrm>
    </dsp:sp>
    <dsp:sp modelId="{4DCAF630-7C24-443A-BD15-4377FF3C5C12}">
      <dsp:nvSpPr>
        <dsp:cNvPr id="0" name=""/>
        <dsp:cNvSpPr/>
      </dsp:nvSpPr>
      <dsp:spPr>
        <a:xfrm>
          <a:off x="3038012" y="1124552"/>
          <a:ext cx="846224" cy="655555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900" kern="1200"/>
        </a:p>
      </dsp:txBody>
      <dsp:txXfrm>
        <a:off x="3038012" y="1255663"/>
        <a:ext cx="649558" cy="393333"/>
      </dsp:txXfrm>
    </dsp:sp>
    <dsp:sp modelId="{A297F3D6-3DB4-42EF-BE46-8757AE37FE1C}">
      <dsp:nvSpPr>
        <dsp:cNvPr id="0" name=""/>
        <dsp:cNvSpPr/>
      </dsp:nvSpPr>
      <dsp:spPr>
        <a:xfrm>
          <a:off x="4235499" y="1004911"/>
          <a:ext cx="2633059" cy="1342257"/>
        </a:xfrm>
        <a:prstGeom prst="rect">
          <a:avLst/>
        </a:prstGeom>
        <a:solidFill>
          <a:schemeClr val="accent5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But…</a:t>
          </a:r>
        </a:p>
      </dsp:txBody>
      <dsp:txXfrm>
        <a:off x="4235499" y="1004911"/>
        <a:ext cx="2633059" cy="894838"/>
      </dsp:txXfrm>
    </dsp:sp>
    <dsp:sp modelId="{C79228F9-965D-443F-912A-804ADA614ACD}">
      <dsp:nvSpPr>
        <dsp:cNvPr id="0" name=""/>
        <dsp:cNvSpPr/>
      </dsp:nvSpPr>
      <dsp:spPr>
        <a:xfrm>
          <a:off x="4774800" y="1899749"/>
          <a:ext cx="2633059" cy="1900800"/>
        </a:xfrm>
        <a:prstGeom prst="rect">
          <a:avLst/>
        </a:prstGeom>
        <a:solidFill>
          <a:schemeClr val="bg1">
            <a:alpha val="90000"/>
          </a:schemeClr>
        </a:solidFill>
        <a:ln w="25400" cap="flat" cmpd="sng" algn="ctr">
          <a:solidFill>
            <a:schemeClr val="accent5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14224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The potential for transmission to and between cats highlights the need to follow best practices</a:t>
          </a:r>
        </a:p>
      </dsp:txBody>
      <dsp:txXfrm>
        <a:off x="4774800" y="1899749"/>
        <a:ext cx="2633059" cy="1900800"/>
      </dsp:txXfrm>
    </dsp:sp>
    <dsp:sp modelId="{C5DA12DB-D6CC-43EE-B2BB-26DC2D967A3B}">
      <dsp:nvSpPr>
        <dsp:cNvPr id="0" name=""/>
        <dsp:cNvSpPr/>
      </dsp:nvSpPr>
      <dsp:spPr>
        <a:xfrm>
          <a:off x="7267721" y="1124552"/>
          <a:ext cx="846224" cy="655555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900" kern="1200"/>
        </a:p>
      </dsp:txBody>
      <dsp:txXfrm>
        <a:off x="7267721" y="1255663"/>
        <a:ext cx="649558" cy="393333"/>
      </dsp:txXfrm>
    </dsp:sp>
    <dsp:sp modelId="{5A454492-0F15-4B69-8DC7-CF356E23C0C2}">
      <dsp:nvSpPr>
        <dsp:cNvPr id="0" name=""/>
        <dsp:cNvSpPr/>
      </dsp:nvSpPr>
      <dsp:spPr>
        <a:xfrm>
          <a:off x="8465208" y="1004911"/>
          <a:ext cx="2633059" cy="1342257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And stresses the importance of…</a:t>
          </a:r>
        </a:p>
      </dsp:txBody>
      <dsp:txXfrm>
        <a:off x="8465208" y="1004911"/>
        <a:ext cx="2633059" cy="894838"/>
      </dsp:txXfrm>
    </dsp:sp>
    <dsp:sp modelId="{0A2998F8-02C3-4CF5-9651-2B27FA957289}">
      <dsp:nvSpPr>
        <dsp:cNvPr id="0" name=""/>
        <dsp:cNvSpPr/>
      </dsp:nvSpPr>
      <dsp:spPr>
        <a:xfrm>
          <a:off x="9004509" y="1899749"/>
          <a:ext cx="2633059" cy="1900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14224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Avoiding overcrowding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Thoughtful cat-cat interactions</a:t>
          </a:r>
        </a:p>
      </dsp:txBody>
      <dsp:txXfrm>
        <a:off x="9004509" y="1899749"/>
        <a:ext cx="2633059" cy="1900800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449B796-50A4-48FD-8AF3-464176CB4CD0}">
      <dsp:nvSpPr>
        <dsp:cNvPr id="0" name=""/>
        <dsp:cNvSpPr/>
      </dsp:nvSpPr>
      <dsp:spPr>
        <a:xfrm>
          <a:off x="0" y="443471"/>
          <a:ext cx="8284829" cy="914400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PPE and disinfectants should always be used for a thoughtfully defined reason.</a:t>
          </a:r>
        </a:p>
      </dsp:txBody>
      <dsp:txXfrm>
        <a:off x="0" y="443471"/>
        <a:ext cx="8284829" cy="914400"/>
      </dsp:txXfrm>
    </dsp:sp>
    <dsp:sp modelId="{B21A8CE0-E5CC-4D06-BF14-CA175A3CD6B2}">
      <dsp:nvSpPr>
        <dsp:cNvPr id="0" name=""/>
        <dsp:cNvSpPr/>
      </dsp:nvSpPr>
      <dsp:spPr>
        <a:xfrm>
          <a:off x="0" y="1545072"/>
          <a:ext cx="8284829" cy="914400"/>
        </a:xfrm>
        <a:prstGeom prst="rect">
          <a:avLst/>
        </a:prstGeom>
        <a:solidFill>
          <a:schemeClr val="accent5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Their efficacy is only as good as the protocols and processes in place.</a:t>
          </a:r>
        </a:p>
      </dsp:txBody>
      <dsp:txXfrm>
        <a:off x="0" y="1545072"/>
        <a:ext cx="8284829" cy="914400"/>
      </dsp:txXfrm>
    </dsp:sp>
    <dsp:sp modelId="{0AFBF3ED-1E71-4A34-A4AD-35B1632F3965}">
      <dsp:nvSpPr>
        <dsp:cNvPr id="0" name=""/>
        <dsp:cNvSpPr/>
      </dsp:nvSpPr>
      <dsp:spPr>
        <a:xfrm>
          <a:off x="0" y="2646673"/>
          <a:ext cx="8284829" cy="914400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Appropriately used spot cleaning, hand hygiene, reusable protective garments and conscientious animal handling can be equally effective.</a:t>
          </a:r>
        </a:p>
      </dsp:txBody>
      <dsp:txXfrm>
        <a:off x="0" y="2646673"/>
        <a:ext cx="8284829" cy="9144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List3">
  <dgm:title val=""/>
  <dgm:desc val=""/>
  <dgm:catLst>
    <dgm:cat type="list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5" srcId="0" destId="1" srcOrd="0" destOrd="0"/>
        <dgm:cxn modelId="6" srcId="1" destId="2" srcOrd="0" destOrd="0"/>
        <dgm:cxn modelId="7" srcId="1" destId="3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6" srcId="0" destId="1" srcOrd="0" destOrd="0"/>
        <dgm:cxn modelId="7" srcId="1" destId="2" srcOrd="0" destOrd="0"/>
        <dgm:cxn modelId="8" srcId="1" destId="3" srcOrd="1" destOrd="0"/>
        <dgm:cxn modelId="9" srcId="1" destId="4" srcOrd="2" destOrd="0"/>
        <dgm:cxn modelId="10" srcId="1" destId="5" srcOrd="3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roof" refType="w"/>
      <dgm:constr type="h" for="ch" forName="roof" refType="h" fact="0.3"/>
      <dgm:constr type="primFontSz" for="ch" forName="roof" val="65"/>
      <dgm:constr type="w" for="ch" forName="pillars" refType="w"/>
      <dgm:constr type="h" for="ch" forName="pillars" refType="h" fact="0.63"/>
      <dgm:constr type="t" for="ch" forName="pillars" refType="h" fact="0.3"/>
      <dgm:constr type="primFontSz" for="des" forName="pillar1" val="65"/>
      <dgm:constr type="primFontSz" for="des" forName="pillarX" refType="primFontSz" refFor="des" refForName="pillar1" op="equ"/>
      <dgm:constr type="w" for="ch" forName="base" refType="w"/>
      <dgm:constr type="h" for="ch" forName="base" refType="h" fact="0.07"/>
      <dgm:constr type="t" for="ch" forName="base" refType="h" fact="0.93"/>
    </dgm:constrLst>
    <dgm:ruleLst/>
    <dgm:forEach name="Name0" axis="ch" ptType="node" cnt="1">
      <dgm:layoutNode name="roof" styleLbl="dkBgShp">
        <dgm:alg type="tx"/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illars" styleLbl="node1">
        <dgm:choose name="Name1">
          <dgm:if name="Name2" func="var" arg="dir" op="equ" val="norm">
            <dgm:alg type="lin">
              <dgm:param type="linDir" val="fromL"/>
            </dgm:alg>
          </dgm:if>
          <dgm:else name="Name3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illar1" refType="w"/>
          <dgm:constr type="h" for="ch" forName="pillar1" refType="h"/>
          <dgm:constr type="w" for="ch" forName="pillarX" refType="w"/>
          <dgm:constr type="h" for="ch" forName="pillarX" refType="h"/>
        </dgm:constrLst>
        <dgm:ruleLst/>
        <dgm:layoutNode name="pillar1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forEach name="Name4" axis="ch" ptType="node" st="2">
          <dgm:layoutNode name="pillarX" styleLbl="node1">
            <dgm:varLst>
              <dgm:bulletEnabled val="1"/>
            </dgm:varLst>
            <dgm:alg type="tx"/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forEach>
      </dgm:layoutNode>
      <dgm:layoutNode name="base" styleLbl="dkBgShp">
        <dgm:alg type="sp"/>
        <dgm:shape xmlns:r="http://schemas.openxmlformats.org/officeDocument/2006/relationships" type="rect" r:blip="">
          <dgm:adjLst/>
        </dgm:shape>
        <dgm:presOf/>
        <dgm:constrLst/>
        <dgm:ruleLst/>
      </dgm:layoutNod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process3">
  <dgm:title val=""/>
  <dgm:desc val=""/>
  <dgm:catLst>
    <dgm:cat type="process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3" destOrd="0"/>
        <dgm:cxn modelId="12" srcId="1" destId="11" srcOrd="0" destOrd="0"/>
        <dgm:cxn modelId="23" srcId="2" destId="21" srcOrd="0" destOrd="0"/>
        <dgm:cxn modelId="34" srcId="3" destId="31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w" for="ch" ptType="sibTrans" refType="w" refFor="ch" refForName="composite" fact="0.3333"/>
      <dgm:constr type="w" for="des" forName="parTx"/>
      <dgm:constr type="h" for="des" forName="parTx" op="equ"/>
      <dgm:constr type="h" for="des" forName="parSh" op="equ"/>
      <dgm:constr type="w" for="des" forName="desTx"/>
      <dgm:constr type="h" for="des" forName="desTx" op="equ"/>
      <dgm:constr type="w" for="des" forName="parSh"/>
      <dgm:constr type="primFontSz" for="des" forName="parTx" val="65"/>
      <dgm:constr type="secFontSz" for="des" forName="desTx" refType="primFontSz" refFor="des" refForName="parTx" op="equ"/>
      <dgm:constr type="primFontSz" for="des" forName="connTx" refType="primFontSz" refFor="des" refForName="parTx" fact="0.8"/>
      <dgm:constr type="primFontSz" for="des" forName="connTx" refType="primFontSz" refFor="des" refForName="parTx" op="lte" fact="0.8"/>
      <dgm:constr type="h" for="des" forName="parTx" refType="primFontSz" refFor="des" refForName="parTx" fact="0.8"/>
      <dgm:constr type="h" for="des" forName="parSh" refType="primFontSz" refFor="des" refForName="parTx" fact="1.2"/>
      <dgm:constr type="h" for="des" forName="desTx" refType="primFontSz" refFor="des" refForName="parTx" fact="1.6"/>
      <dgm:constr type="h" for="des" forName="parSh" refType="h" refFor="des" refForName="parTx" op="lte" fact="1.5"/>
      <dgm:constr type="h" for="des" forName="parSh" refType="h" refFor="des" refForName="parTx" op="gte" fact="1.5"/>
    </dgm:constrLst>
    <dgm:ruleLst>
      <dgm:rule type="w" for="ch" forName="composite" val="0" fact="NaN" max="NaN"/>
      <dgm:rule type="primFontSz" for="des" forName="parTx" val="5" fact="NaN" max="NaN"/>
    </dgm:ruleLst>
    <dgm:forEach name="Name3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func="var" arg="dir" op="equ" val="norm">
            <dgm:constrLst>
              <dgm:constr type="h" refType="w" fact="1000"/>
              <dgm:constr type="l" for="ch" forName="parTx"/>
              <dgm:constr type="w" for="ch" forName="parTx" refType="w" fact="0.83"/>
              <dgm:constr type="t" for="ch" forName="parTx"/>
              <dgm:constr type="l" for="ch" forName="parSh"/>
              <dgm:constr type="w" for="ch" forName="parSh" refType="w" refFor="ch" refForName="parTx"/>
              <dgm:constr type="t" for="ch" forName="parSh"/>
              <dgm:constr type="l" for="ch" forName="desTx" refType="w" fact="0.17"/>
              <dgm:constr type="w" for="ch" forName="desTx" refType="w" refFor="ch" refForName="parTx"/>
              <dgm:constr type="t" for="ch" forName="desTx" refType="h" refFor="ch" refForName="parTx"/>
            </dgm:constrLst>
          </dgm:if>
          <dgm:else name="Name6">
            <dgm:constrLst>
              <dgm:constr type="h" refType="w" fact="1000"/>
              <dgm:constr type="l" for="ch" forName="parTx" refType="w" fact="0.17"/>
              <dgm:constr type="w" for="ch" forName="parTx" refType="w" fact="0.83"/>
              <dgm:constr type="t" for="ch" forName="parTx"/>
              <dgm:constr type="l" for="ch" forName="parSh" refType="w" fact="0.15"/>
              <dgm:constr type="w" for="ch" forName="parSh" refType="w" refFor="ch" refForName="parTx"/>
              <dgm:constr type="t" for="ch" forName="parSh"/>
              <dgm:constr type="l" for="ch" forName="desTx"/>
              <dgm:constr type="w" for="ch" forName="desTx" refType="w" refFor="ch" refForName="parTx"/>
              <dgm:constr type="t" for="ch" forName="desTx" refType="h" refFor="ch" refForName="parTx"/>
            </dgm:constrLst>
          </dgm:else>
        </dgm:choose>
        <dgm:ruleLst>
          <dgm:rule type="h" val="INF" fact="NaN" max="NaN"/>
        </dgm:ruleLst>
        <dgm:layoutNode name="parTx">
          <dgm:varLst>
            <dgm:chMax val="0"/>
            <dgm:chPref val="0"/>
            <dgm:bulletEnabled val="1"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 zOrderOff="1" hideGeom="1">
            <dgm:adjLst>
              <dgm:adj idx="1" val="0.1"/>
            </dgm:adjLst>
          </dgm:shape>
          <dgm:presOf axis="self" ptType="node"/>
          <dgm:constrLst>
            <dgm:constr type="h" refType="w" op="lte" fact="0.4"/>
            <dgm:constr type="bMarg" refType="primFontSz" fact="0.3"/>
            <dgm:constr type="h"/>
          </dgm:constrLst>
          <dgm:ruleLst>
            <dgm:rule type="h" val="INF" fact="NaN" max="NaN"/>
          </dgm:ruleLst>
        </dgm:layoutNode>
        <dgm:layoutNode name="parSh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 ptType="node"/>
          <dgm:constrLst>
            <dgm:constr type="h"/>
          </dgm:constrLst>
          <dgm:ruleLst/>
        </dgm:layoutNode>
        <dgm:layoutNode name="desTx" styleLbl="f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Rect" r:blip="">
            <dgm:adjLst>
              <dgm:adj idx="1" val="0.1"/>
            </dgm:adjLst>
          </dgm:shape>
          <dgm:presOf axis="des" ptType="node"/>
          <dgm:constrLst>
            <dgm:constr type="secFontSz" val="65"/>
            <dgm:constr type="primFontSz" refType="secFontSz"/>
            <dgm:constr type="h"/>
          </dgm:constrLst>
          <dgm:ruleLst>
            <dgm:rule type="h" val="INF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  <dgm:param type="srcNode" val="parTx"/>
            <dgm:param type="dstNode" val="parTx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Tx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D23EE3C1-9E51-8242-8F25-E2E7DA203B82}" type="datetimeFigureOut">
              <a:rPr lang="en-US" smtClean="0"/>
              <a:pPr/>
              <a:t>5/20/2020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71D1DD37-FD83-FA41-A22B-2BE5CDC9BE1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7418301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0C18180C-D755-9B46-B91E-25CADE7BACE3}" type="datetimeFigureOut">
              <a:rPr lang="en-US" smtClean="0"/>
              <a:pPr/>
              <a:t>5/20/2020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80080C95-2177-DA40-8278-5ED8A4E2D88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5630057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14183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51868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89500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50878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38890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29693BC6-2242-402E-BCD8-C461ED81BD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98" r="767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203200" y="6679684"/>
            <a:ext cx="2556933" cy="184666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en-US" sz="600" dirty="0">
                <a:solidFill>
                  <a:schemeClr val="bg2"/>
                </a:solidFill>
              </a:rPr>
              <a:t>©  2012  ASPCA</a:t>
            </a:r>
            <a:r>
              <a:rPr lang="en-US" sz="600" b="1" baseline="30000" dirty="0">
                <a:solidFill>
                  <a:schemeClr val="bg2"/>
                </a:solidFill>
              </a:rPr>
              <a:t>®</a:t>
            </a:r>
            <a:r>
              <a:rPr lang="en-US" sz="600" dirty="0">
                <a:solidFill>
                  <a:schemeClr val="bg2"/>
                </a:solidFill>
              </a:rPr>
              <a:t>.   All Rights Reserved.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F336B10-AED6-4CA9-BF8A-7FE046CE5CE2}"/>
              </a:ext>
            </a:extLst>
          </p:cNvPr>
          <p:cNvSpPr/>
          <p:nvPr userDrawn="1"/>
        </p:nvSpPr>
        <p:spPr bwMode="auto">
          <a:xfrm>
            <a:off x="5413664" y="4592782"/>
            <a:ext cx="6785100" cy="1489082"/>
          </a:xfrm>
          <a:prstGeom prst="rect">
            <a:avLst/>
          </a:prstGeom>
          <a:solidFill>
            <a:srgbClr val="FF6300">
              <a:alpha val="67843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FF8800"/>
              </a:solidFill>
              <a:effectLst/>
              <a:latin typeface="Arial" pitchFamily="29" charset="0"/>
              <a:ea typeface="ＭＳ Ｐゴシック" pitchFamily="29" charset="-128"/>
              <a:cs typeface="ＭＳ Ｐゴシック" pitchFamily="29" charset="-128"/>
            </a:endParaRP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C4981C62-AC91-4D5F-AA73-9743AA2CD11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413664" y="4592782"/>
            <a:ext cx="6672531" cy="102077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Meeting Title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E52290F6-7DB0-4E59-8D3B-295FB9724EC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413664" y="5613552"/>
            <a:ext cx="3078452" cy="4714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Date</a:t>
            </a:r>
          </a:p>
        </p:txBody>
      </p:sp>
      <p:pic>
        <p:nvPicPr>
          <p:cNvPr id="9" name="Picture 8" descr="A picture containing transport, wheel&#10;&#10;Description generated with very high confidence">
            <a:extLst>
              <a:ext uri="{FF2B5EF4-FFF2-40B4-BE49-F238E27FC236}">
                <a16:creationId xmlns:a16="http://schemas.microsoft.com/office/drawing/2014/main" id="{825D5BAB-391F-4529-B156-64F25356278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277856" y="283464"/>
            <a:ext cx="1634603" cy="619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51796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515945"/>
            <a:ext cx="5080000" cy="480060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515945"/>
            <a:ext cx="5080000" cy="480060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879135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212900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212900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732312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458679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178146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4005267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0241865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95926" y="1434792"/>
            <a:ext cx="11466136" cy="48006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70685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6800" y="285750"/>
            <a:ext cx="2590800" cy="5943600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285750"/>
            <a:ext cx="7569200" cy="59436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9991980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4388070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2475028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9938" y="291792"/>
            <a:ext cx="11576116" cy="1143000"/>
          </a:xfrm>
          <a:solidFill>
            <a:srgbClr val="FF6300"/>
          </a:solidFill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9545" y="1480422"/>
            <a:ext cx="10758055" cy="452552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7288712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734347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8FAF93C-D772-47F0-A322-88E1E23875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" t="15957" b="8155"/>
          <a:stretch/>
        </p:blipFill>
        <p:spPr>
          <a:xfrm>
            <a:off x="-21248" y="0"/>
            <a:ext cx="12213248" cy="619262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E7BA867-162B-44F9-951A-3ACB1CAFEBDE}"/>
              </a:ext>
            </a:extLst>
          </p:cNvPr>
          <p:cNvSpPr/>
          <p:nvPr userDrawn="1"/>
        </p:nvSpPr>
        <p:spPr bwMode="auto">
          <a:xfrm>
            <a:off x="-21250" y="1"/>
            <a:ext cx="12223873" cy="6140592"/>
          </a:xfrm>
          <a:prstGeom prst="rect">
            <a:avLst/>
          </a:prstGeom>
          <a:solidFill>
            <a:srgbClr val="FF6300">
              <a:alpha val="51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rgbClr val="FF8800"/>
              </a:solidFill>
              <a:effectLst/>
              <a:latin typeface="Arial" pitchFamily="29" charset="0"/>
              <a:ea typeface="ＭＳ Ｐゴシック" pitchFamily="29" charset="-128"/>
              <a:cs typeface="ＭＳ Ｐゴシック" pitchFamily="29" charset="-128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B52DF97-CFE4-45F8-9D44-18FC1F4E85D0}"/>
              </a:ext>
            </a:extLst>
          </p:cNvPr>
          <p:cNvSpPr/>
          <p:nvPr userDrawn="1"/>
        </p:nvSpPr>
        <p:spPr bwMode="auto">
          <a:xfrm>
            <a:off x="-10625" y="6088557"/>
            <a:ext cx="12202625" cy="769441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29" charset="0"/>
              <a:ea typeface="ＭＳ Ｐゴシック" pitchFamily="29" charset="-128"/>
              <a:cs typeface="ＭＳ Ｐゴシック" pitchFamily="29" charset="-128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1786808-B8FF-4431-A4E8-ADEE2BF2FB48}"/>
              </a:ext>
            </a:extLst>
          </p:cNvPr>
          <p:cNvCxnSpPr>
            <a:cxnSpLocks/>
          </p:cNvCxnSpPr>
          <p:nvPr userDrawn="1"/>
        </p:nvCxnSpPr>
        <p:spPr bwMode="auto">
          <a:xfrm>
            <a:off x="-21249" y="6140592"/>
            <a:ext cx="12213249" cy="0"/>
          </a:xfrm>
          <a:prstGeom prst="line">
            <a:avLst/>
          </a:prstGeom>
          <a:solidFill>
            <a:schemeClr val="accent1"/>
          </a:solidFill>
          <a:ln w="127000" cap="flat" cmpd="sng" algn="ctr">
            <a:solidFill>
              <a:srgbClr val="FF63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3E71D168-7557-4914-978E-9F9B560AE1D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710838" y="4878790"/>
            <a:ext cx="7402512" cy="6477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400" b="1">
                <a:solidFill>
                  <a:schemeClr val="bg1"/>
                </a:solidFill>
              </a:defRPr>
            </a:lvl1pPr>
            <a:lvl2pPr marL="225425" indent="0">
              <a:buNone/>
              <a:defRPr/>
            </a:lvl2pPr>
            <a:lvl3pPr marL="455612" indent="0">
              <a:buNone/>
              <a:defRPr/>
            </a:lvl3pPr>
            <a:lvl4pPr marL="685800" indent="0">
              <a:buNone/>
              <a:defRPr/>
            </a:lvl4pPr>
            <a:lvl5pPr marL="915987" indent="0">
              <a:buNone/>
              <a:defRPr/>
            </a:lvl5pPr>
          </a:lstStyle>
          <a:p>
            <a:pPr lvl="0"/>
            <a:r>
              <a:rPr lang="en-US" dirty="0"/>
              <a:t>SECTION TITLE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9CEAF61-EBE5-4AB9-82C5-DBC914B8BBB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855453" y="6368762"/>
            <a:ext cx="1180983" cy="313097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440F499-19BA-4AF9-B8ED-02FDB381C30C}"/>
              </a:ext>
            </a:extLst>
          </p:cNvPr>
          <p:cNvCxnSpPr>
            <a:cxnSpLocks/>
          </p:cNvCxnSpPr>
          <p:nvPr userDrawn="1"/>
        </p:nvCxnSpPr>
        <p:spPr bwMode="auto">
          <a:xfrm flipV="1">
            <a:off x="4781550" y="5526490"/>
            <a:ext cx="7410450" cy="5516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40536222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17CD6953-8EF4-4764-88F3-B0510A7B57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" t="15075" r="12336" b="19317"/>
          <a:stretch/>
        </p:blipFill>
        <p:spPr>
          <a:xfrm>
            <a:off x="-21249" y="0"/>
            <a:ext cx="12223873" cy="686802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E7BA867-162B-44F9-951A-3ACB1CAFEBDE}"/>
              </a:ext>
            </a:extLst>
          </p:cNvPr>
          <p:cNvSpPr/>
          <p:nvPr userDrawn="1"/>
        </p:nvSpPr>
        <p:spPr bwMode="auto">
          <a:xfrm>
            <a:off x="-21249" y="-10028"/>
            <a:ext cx="12223873" cy="6868028"/>
          </a:xfrm>
          <a:prstGeom prst="rect">
            <a:avLst/>
          </a:prstGeom>
          <a:solidFill>
            <a:srgbClr val="FF6300">
              <a:alpha val="51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rgbClr val="FF8800"/>
              </a:solidFill>
              <a:effectLst/>
              <a:latin typeface="Arial" pitchFamily="29" charset="0"/>
              <a:ea typeface="ＭＳ Ｐゴシック" pitchFamily="29" charset="-128"/>
              <a:cs typeface="ＭＳ Ｐゴシック" pitchFamily="29" charset="-128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B52DF97-CFE4-45F8-9D44-18FC1F4E85D0}"/>
              </a:ext>
            </a:extLst>
          </p:cNvPr>
          <p:cNvSpPr/>
          <p:nvPr userDrawn="1"/>
        </p:nvSpPr>
        <p:spPr bwMode="auto">
          <a:xfrm>
            <a:off x="-21249" y="6088557"/>
            <a:ext cx="12223873" cy="789499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29" charset="0"/>
              <a:ea typeface="ＭＳ Ｐゴシック" pitchFamily="29" charset="-128"/>
              <a:cs typeface="ＭＳ Ｐゴシック" pitchFamily="29" charset="-128"/>
            </a:endParaRP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3E71D168-7557-4914-978E-9F9B560AE1D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710838" y="4878790"/>
            <a:ext cx="7402512" cy="6477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400" b="1">
                <a:solidFill>
                  <a:schemeClr val="bg1"/>
                </a:solidFill>
              </a:defRPr>
            </a:lvl1pPr>
            <a:lvl2pPr marL="225425" indent="0">
              <a:buNone/>
              <a:defRPr/>
            </a:lvl2pPr>
            <a:lvl3pPr marL="455612" indent="0">
              <a:buNone/>
              <a:defRPr/>
            </a:lvl3pPr>
            <a:lvl4pPr marL="685800" indent="0">
              <a:buNone/>
              <a:defRPr/>
            </a:lvl4pPr>
            <a:lvl5pPr marL="915987" indent="0">
              <a:buNone/>
              <a:defRPr/>
            </a:lvl5pPr>
          </a:lstStyle>
          <a:p>
            <a:pPr lvl="0"/>
            <a:r>
              <a:rPr lang="en-US" dirty="0"/>
              <a:t>SECTION TITLE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26262C7-D0F3-4FA3-8612-AF7FD261F553}"/>
              </a:ext>
            </a:extLst>
          </p:cNvPr>
          <p:cNvCxnSpPr>
            <a:cxnSpLocks/>
          </p:cNvCxnSpPr>
          <p:nvPr userDrawn="1"/>
        </p:nvCxnSpPr>
        <p:spPr bwMode="auto">
          <a:xfrm>
            <a:off x="-21249" y="6140592"/>
            <a:ext cx="12223873" cy="0"/>
          </a:xfrm>
          <a:prstGeom prst="line">
            <a:avLst/>
          </a:prstGeom>
          <a:solidFill>
            <a:schemeClr val="accent1"/>
          </a:solidFill>
          <a:ln w="127000" cap="flat" cmpd="sng" algn="ctr">
            <a:solidFill>
              <a:srgbClr val="FF63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CD655A5C-8036-4A0B-A5A5-92E714FEAD5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855453" y="6368762"/>
            <a:ext cx="1180983" cy="313097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EAF6662-FACD-4601-8CBC-2A5A4354D163}"/>
              </a:ext>
            </a:extLst>
          </p:cNvPr>
          <p:cNvCxnSpPr>
            <a:cxnSpLocks/>
          </p:cNvCxnSpPr>
          <p:nvPr userDrawn="1"/>
        </p:nvCxnSpPr>
        <p:spPr bwMode="auto">
          <a:xfrm flipV="1">
            <a:off x="4781550" y="5526490"/>
            <a:ext cx="7410450" cy="5516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39263431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EC19D3F0-C981-4090-A794-65E56A7838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" t="12388" b="11751"/>
          <a:stretch/>
        </p:blipFill>
        <p:spPr>
          <a:xfrm>
            <a:off x="0" y="-10028"/>
            <a:ext cx="12202624" cy="616014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E7BA867-162B-44F9-951A-3ACB1CAFEBDE}"/>
              </a:ext>
            </a:extLst>
          </p:cNvPr>
          <p:cNvSpPr/>
          <p:nvPr userDrawn="1"/>
        </p:nvSpPr>
        <p:spPr bwMode="auto">
          <a:xfrm>
            <a:off x="0" y="-10028"/>
            <a:ext cx="12192000" cy="6150620"/>
          </a:xfrm>
          <a:prstGeom prst="rect">
            <a:avLst/>
          </a:prstGeom>
          <a:solidFill>
            <a:srgbClr val="FF6300">
              <a:alpha val="51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rgbClr val="FF8800"/>
              </a:solidFill>
              <a:effectLst/>
              <a:latin typeface="Arial" pitchFamily="29" charset="0"/>
              <a:ea typeface="ＭＳ Ｐゴシック" pitchFamily="29" charset="-128"/>
              <a:cs typeface="ＭＳ Ｐゴシック" pitchFamily="29" charset="-128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B52DF97-CFE4-45F8-9D44-18FC1F4E85D0}"/>
              </a:ext>
            </a:extLst>
          </p:cNvPr>
          <p:cNvSpPr/>
          <p:nvPr userDrawn="1"/>
        </p:nvSpPr>
        <p:spPr bwMode="auto">
          <a:xfrm>
            <a:off x="-10625" y="6088557"/>
            <a:ext cx="12213249" cy="769441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29" charset="0"/>
              <a:ea typeface="ＭＳ Ｐゴシック" pitchFamily="29" charset="-128"/>
              <a:cs typeface="ＭＳ Ｐゴシック" pitchFamily="29" charset="-128"/>
            </a:endParaRP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3E71D168-7557-4914-978E-9F9B560AE1D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710838" y="4878790"/>
            <a:ext cx="7402512" cy="6477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400" b="1">
                <a:solidFill>
                  <a:schemeClr val="bg1"/>
                </a:solidFill>
              </a:defRPr>
            </a:lvl1pPr>
            <a:lvl2pPr marL="225425" indent="0">
              <a:buNone/>
              <a:defRPr/>
            </a:lvl2pPr>
            <a:lvl3pPr marL="455612" indent="0">
              <a:buNone/>
              <a:defRPr/>
            </a:lvl3pPr>
            <a:lvl4pPr marL="685800" indent="0">
              <a:buNone/>
              <a:defRPr/>
            </a:lvl4pPr>
            <a:lvl5pPr marL="915987" indent="0">
              <a:buNone/>
              <a:defRPr/>
            </a:lvl5pPr>
          </a:lstStyle>
          <a:p>
            <a:pPr lvl="0"/>
            <a:r>
              <a:rPr lang="en-US" dirty="0"/>
              <a:t>SECTION TITLE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08CFA7C2-60FD-49FB-A9DB-331A7A77ACAD}"/>
              </a:ext>
            </a:extLst>
          </p:cNvPr>
          <p:cNvCxnSpPr>
            <a:cxnSpLocks/>
          </p:cNvCxnSpPr>
          <p:nvPr userDrawn="1"/>
        </p:nvCxnSpPr>
        <p:spPr bwMode="auto">
          <a:xfrm>
            <a:off x="-21249" y="6140592"/>
            <a:ext cx="12223873" cy="0"/>
          </a:xfrm>
          <a:prstGeom prst="line">
            <a:avLst/>
          </a:prstGeom>
          <a:solidFill>
            <a:schemeClr val="accent1"/>
          </a:solidFill>
          <a:ln w="127000" cap="flat" cmpd="sng" algn="ctr">
            <a:solidFill>
              <a:srgbClr val="FF63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E580A90D-A2CB-4732-9A4B-41ADCFD1B23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855453" y="6368762"/>
            <a:ext cx="1180983" cy="313097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E9A648F-5047-49C0-B3B3-F5B00D758924}"/>
              </a:ext>
            </a:extLst>
          </p:cNvPr>
          <p:cNvCxnSpPr>
            <a:cxnSpLocks/>
          </p:cNvCxnSpPr>
          <p:nvPr userDrawn="1"/>
        </p:nvCxnSpPr>
        <p:spPr bwMode="auto">
          <a:xfrm flipV="1">
            <a:off x="4781550" y="5526490"/>
            <a:ext cx="7410450" cy="5516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13572524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83797011-D216-44F0-B791-E86A3043FED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9733" t="14309" b="18199"/>
          <a:stretch/>
        </p:blipFill>
        <p:spPr>
          <a:xfrm>
            <a:off x="-3555" y="0"/>
            <a:ext cx="12195554" cy="607900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E7BA867-162B-44F9-951A-3ACB1CAFEBDE}"/>
              </a:ext>
            </a:extLst>
          </p:cNvPr>
          <p:cNvSpPr/>
          <p:nvPr userDrawn="1"/>
        </p:nvSpPr>
        <p:spPr bwMode="auto">
          <a:xfrm>
            <a:off x="1" y="-10028"/>
            <a:ext cx="12202624" cy="6150620"/>
          </a:xfrm>
          <a:prstGeom prst="rect">
            <a:avLst/>
          </a:prstGeom>
          <a:solidFill>
            <a:srgbClr val="FF6300">
              <a:alpha val="51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rgbClr val="FF8800"/>
              </a:solidFill>
              <a:effectLst/>
              <a:latin typeface="Arial" pitchFamily="29" charset="0"/>
              <a:ea typeface="ＭＳ Ｐゴシック" pitchFamily="29" charset="-128"/>
              <a:cs typeface="ＭＳ Ｐゴシック" pitchFamily="29" charset="-128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B52DF97-CFE4-45F8-9D44-18FC1F4E85D0}"/>
              </a:ext>
            </a:extLst>
          </p:cNvPr>
          <p:cNvSpPr/>
          <p:nvPr userDrawn="1"/>
        </p:nvSpPr>
        <p:spPr bwMode="auto">
          <a:xfrm>
            <a:off x="-10625" y="6088557"/>
            <a:ext cx="12213249" cy="769441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29" charset="0"/>
              <a:ea typeface="ＭＳ Ｐゴシック" pitchFamily="29" charset="-128"/>
              <a:cs typeface="ＭＳ Ｐゴシック" pitchFamily="29" charset="-128"/>
            </a:endParaRP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3E71D168-7557-4914-978E-9F9B560AE1D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710838" y="4878790"/>
            <a:ext cx="7402512" cy="6477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400" b="1">
                <a:solidFill>
                  <a:schemeClr val="bg1"/>
                </a:solidFill>
              </a:defRPr>
            </a:lvl1pPr>
            <a:lvl2pPr marL="225425" indent="0">
              <a:buNone/>
              <a:defRPr/>
            </a:lvl2pPr>
            <a:lvl3pPr marL="455612" indent="0">
              <a:buNone/>
              <a:defRPr/>
            </a:lvl3pPr>
            <a:lvl4pPr marL="685800" indent="0">
              <a:buNone/>
              <a:defRPr/>
            </a:lvl4pPr>
            <a:lvl5pPr marL="915987" indent="0">
              <a:buNone/>
              <a:defRPr/>
            </a:lvl5pPr>
          </a:lstStyle>
          <a:p>
            <a:pPr lvl="0"/>
            <a:r>
              <a:rPr lang="en-US" dirty="0"/>
              <a:t>SECTION TITLE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7CA2924-CC7D-4540-A276-2F4AFD2EC27F}"/>
              </a:ext>
            </a:extLst>
          </p:cNvPr>
          <p:cNvCxnSpPr>
            <a:cxnSpLocks/>
          </p:cNvCxnSpPr>
          <p:nvPr userDrawn="1"/>
        </p:nvCxnSpPr>
        <p:spPr bwMode="auto">
          <a:xfrm>
            <a:off x="-21249" y="6132046"/>
            <a:ext cx="12223873" cy="0"/>
          </a:xfrm>
          <a:prstGeom prst="line">
            <a:avLst/>
          </a:prstGeom>
          <a:solidFill>
            <a:schemeClr val="accent1"/>
          </a:solidFill>
          <a:ln w="127000" cap="flat" cmpd="sng" algn="ctr">
            <a:solidFill>
              <a:srgbClr val="FF63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39A5D5F3-900D-4E6A-838D-5A20DE1B32C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855453" y="6368762"/>
            <a:ext cx="1180983" cy="313097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156014C-F0C9-452D-A193-3F12E96CEE0C}"/>
              </a:ext>
            </a:extLst>
          </p:cNvPr>
          <p:cNvCxnSpPr>
            <a:cxnSpLocks/>
          </p:cNvCxnSpPr>
          <p:nvPr userDrawn="1"/>
        </p:nvCxnSpPr>
        <p:spPr bwMode="auto">
          <a:xfrm flipV="1">
            <a:off x="4781550" y="5526490"/>
            <a:ext cx="7410450" cy="5516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31856805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B711F3D4-1527-4CF2-AD3E-7CD322E1A66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76" b="16434"/>
          <a:stretch/>
        </p:blipFill>
        <p:spPr>
          <a:xfrm>
            <a:off x="0" y="-506"/>
            <a:ext cx="12192000" cy="616014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E7BA867-162B-44F9-951A-3ACB1CAFEBDE}"/>
              </a:ext>
            </a:extLst>
          </p:cNvPr>
          <p:cNvSpPr/>
          <p:nvPr userDrawn="1"/>
        </p:nvSpPr>
        <p:spPr bwMode="auto">
          <a:xfrm>
            <a:off x="10624" y="-10028"/>
            <a:ext cx="12191999" cy="6169665"/>
          </a:xfrm>
          <a:prstGeom prst="rect">
            <a:avLst/>
          </a:prstGeom>
          <a:solidFill>
            <a:srgbClr val="FF6300">
              <a:alpha val="51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rgbClr val="FF8800"/>
              </a:solidFill>
              <a:effectLst/>
              <a:latin typeface="Arial" pitchFamily="29" charset="0"/>
              <a:ea typeface="ＭＳ Ｐゴシック" pitchFamily="29" charset="-128"/>
              <a:cs typeface="ＭＳ Ｐゴシック" pitchFamily="29" charset="-128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B52DF97-CFE4-45F8-9D44-18FC1F4E85D0}"/>
              </a:ext>
            </a:extLst>
          </p:cNvPr>
          <p:cNvSpPr/>
          <p:nvPr userDrawn="1"/>
        </p:nvSpPr>
        <p:spPr bwMode="auto">
          <a:xfrm>
            <a:off x="-10625" y="6088557"/>
            <a:ext cx="12213249" cy="769441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29" charset="0"/>
              <a:ea typeface="ＭＳ Ｐゴシック" pitchFamily="29" charset="-128"/>
              <a:cs typeface="ＭＳ Ｐゴシック" pitchFamily="29" charset="-128"/>
            </a:endParaRP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3E71D168-7557-4914-978E-9F9B560AE1D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710838" y="4878790"/>
            <a:ext cx="7402512" cy="6477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400" b="1">
                <a:solidFill>
                  <a:schemeClr val="bg1"/>
                </a:solidFill>
              </a:defRPr>
            </a:lvl1pPr>
            <a:lvl2pPr marL="225425" indent="0">
              <a:buNone/>
              <a:defRPr/>
            </a:lvl2pPr>
            <a:lvl3pPr marL="455612" indent="0">
              <a:buNone/>
              <a:defRPr/>
            </a:lvl3pPr>
            <a:lvl4pPr marL="685800" indent="0">
              <a:buNone/>
              <a:defRPr/>
            </a:lvl4pPr>
            <a:lvl5pPr marL="915987" indent="0">
              <a:buNone/>
              <a:defRPr/>
            </a:lvl5pPr>
          </a:lstStyle>
          <a:p>
            <a:pPr lvl="0"/>
            <a:r>
              <a:rPr lang="en-US" dirty="0"/>
              <a:t>SECTION TITLE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B85B82C-481D-4440-9EDB-A07DAA544276}"/>
              </a:ext>
            </a:extLst>
          </p:cNvPr>
          <p:cNvCxnSpPr>
            <a:cxnSpLocks/>
          </p:cNvCxnSpPr>
          <p:nvPr userDrawn="1"/>
        </p:nvCxnSpPr>
        <p:spPr bwMode="auto">
          <a:xfrm>
            <a:off x="-21249" y="6140592"/>
            <a:ext cx="12223873" cy="0"/>
          </a:xfrm>
          <a:prstGeom prst="line">
            <a:avLst/>
          </a:prstGeom>
          <a:solidFill>
            <a:schemeClr val="accent1"/>
          </a:solidFill>
          <a:ln w="127000" cap="flat" cmpd="sng" algn="ctr">
            <a:solidFill>
              <a:srgbClr val="FF63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0BD9ADF1-DFB2-4588-9C55-4A4E70411D0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855453" y="6368762"/>
            <a:ext cx="1180983" cy="313097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248D095-3A68-4A9C-8092-D179475B8E00}"/>
              </a:ext>
            </a:extLst>
          </p:cNvPr>
          <p:cNvCxnSpPr>
            <a:cxnSpLocks/>
          </p:cNvCxnSpPr>
          <p:nvPr userDrawn="1"/>
        </p:nvCxnSpPr>
        <p:spPr bwMode="auto">
          <a:xfrm flipV="1">
            <a:off x="4781550" y="5526490"/>
            <a:ext cx="7410450" cy="5516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129976936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07E45437-666C-4AD9-AD95-0653A841858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8" r="1147" b="23093"/>
          <a:stretch/>
        </p:blipFill>
        <p:spPr>
          <a:xfrm>
            <a:off x="0" y="-762000"/>
            <a:ext cx="12213247" cy="685055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E7BA867-162B-44F9-951A-3ACB1CAFEBDE}"/>
              </a:ext>
            </a:extLst>
          </p:cNvPr>
          <p:cNvSpPr/>
          <p:nvPr userDrawn="1"/>
        </p:nvSpPr>
        <p:spPr bwMode="auto">
          <a:xfrm>
            <a:off x="0" y="-762001"/>
            <a:ext cx="12192000" cy="6868028"/>
          </a:xfrm>
          <a:prstGeom prst="rect">
            <a:avLst/>
          </a:prstGeom>
          <a:solidFill>
            <a:srgbClr val="FF6300">
              <a:alpha val="51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rgbClr val="FF8800"/>
              </a:solidFill>
              <a:effectLst/>
              <a:latin typeface="Arial" pitchFamily="29" charset="0"/>
              <a:ea typeface="ＭＳ Ｐゴシック" pitchFamily="29" charset="-128"/>
              <a:cs typeface="ＭＳ Ｐゴシック" pitchFamily="29" charset="-128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B52DF97-CFE4-45F8-9D44-18FC1F4E85D0}"/>
              </a:ext>
            </a:extLst>
          </p:cNvPr>
          <p:cNvSpPr/>
          <p:nvPr userDrawn="1"/>
        </p:nvSpPr>
        <p:spPr bwMode="auto">
          <a:xfrm>
            <a:off x="-10625" y="6088557"/>
            <a:ext cx="12213249" cy="769441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29" charset="0"/>
              <a:ea typeface="ＭＳ Ｐゴシック" pitchFamily="29" charset="-128"/>
              <a:cs typeface="ＭＳ Ｐゴシック" pitchFamily="29" charset="-128"/>
            </a:endParaRP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3E71D168-7557-4914-978E-9F9B560AE1D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710838" y="4878790"/>
            <a:ext cx="7402512" cy="6477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400" b="1">
                <a:solidFill>
                  <a:schemeClr val="bg1"/>
                </a:solidFill>
              </a:defRPr>
            </a:lvl1pPr>
            <a:lvl2pPr marL="225425" indent="0">
              <a:buNone/>
              <a:defRPr/>
            </a:lvl2pPr>
            <a:lvl3pPr marL="455612" indent="0">
              <a:buNone/>
              <a:defRPr/>
            </a:lvl3pPr>
            <a:lvl4pPr marL="685800" indent="0">
              <a:buNone/>
              <a:defRPr/>
            </a:lvl4pPr>
            <a:lvl5pPr marL="915987" indent="0">
              <a:buNone/>
              <a:defRPr/>
            </a:lvl5pPr>
          </a:lstStyle>
          <a:p>
            <a:pPr lvl="0"/>
            <a:r>
              <a:rPr lang="en-US" dirty="0"/>
              <a:t>SECTION TITLE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2CD9054-1422-4A13-A0FE-510E39F1816D}"/>
              </a:ext>
            </a:extLst>
          </p:cNvPr>
          <p:cNvCxnSpPr>
            <a:cxnSpLocks/>
          </p:cNvCxnSpPr>
          <p:nvPr userDrawn="1"/>
        </p:nvCxnSpPr>
        <p:spPr bwMode="auto">
          <a:xfrm>
            <a:off x="-21249" y="6140592"/>
            <a:ext cx="12223873" cy="0"/>
          </a:xfrm>
          <a:prstGeom prst="line">
            <a:avLst/>
          </a:prstGeom>
          <a:solidFill>
            <a:schemeClr val="accent1"/>
          </a:solidFill>
          <a:ln w="127000" cap="flat" cmpd="sng" algn="ctr">
            <a:solidFill>
              <a:srgbClr val="FF63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311C1DD8-C75E-4122-A3DC-7720806C81D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855453" y="6368762"/>
            <a:ext cx="1180983" cy="313097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8442FE6-25F8-4775-943B-377D74720265}"/>
              </a:ext>
            </a:extLst>
          </p:cNvPr>
          <p:cNvCxnSpPr>
            <a:cxnSpLocks/>
          </p:cNvCxnSpPr>
          <p:nvPr userDrawn="1"/>
        </p:nvCxnSpPr>
        <p:spPr bwMode="auto">
          <a:xfrm flipV="1">
            <a:off x="4781550" y="5526490"/>
            <a:ext cx="7410450" cy="5516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28641832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1CEBDEF3-E923-4677-A4A9-DABD5875D8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28" b="11905"/>
          <a:stretch/>
        </p:blipFill>
        <p:spPr>
          <a:xfrm>
            <a:off x="-21250" y="-10029"/>
            <a:ext cx="12213249" cy="623418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E7BA867-162B-44F9-951A-3ACB1CAFEBDE}"/>
              </a:ext>
            </a:extLst>
          </p:cNvPr>
          <p:cNvSpPr/>
          <p:nvPr userDrawn="1"/>
        </p:nvSpPr>
        <p:spPr bwMode="auto">
          <a:xfrm>
            <a:off x="-21250" y="-10028"/>
            <a:ext cx="12223876" cy="6151598"/>
          </a:xfrm>
          <a:prstGeom prst="rect">
            <a:avLst/>
          </a:prstGeom>
          <a:solidFill>
            <a:srgbClr val="FF6300">
              <a:alpha val="51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rgbClr val="FF8800"/>
              </a:solidFill>
              <a:effectLst/>
              <a:latin typeface="Arial" pitchFamily="29" charset="0"/>
              <a:ea typeface="ＭＳ Ｐゴシック" pitchFamily="29" charset="-128"/>
              <a:cs typeface="ＭＳ Ｐゴシック" pitchFamily="29" charset="-128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B52DF97-CFE4-45F8-9D44-18FC1F4E85D0}"/>
              </a:ext>
            </a:extLst>
          </p:cNvPr>
          <p:cNvSpPr/>
          <p:nvPr userDrawn="1"/>
        </p:nvSpPr>
        <p:spPr bwMode="auto">
          <a:xfrm>
            <a:off x="-10625" y="6088557"/>
            <a:ext cx="12213249" cy="769441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29" charset="0"/>
              <a:ea typeface="ＭＳ Ｐゴシック" pitchFamily="29" charset="-128"/>
              <a:cs typeface="ＭＳ Ｐゴシック" pitchFamily="29" charset="-128"/>
            </a:endParaRP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3E71D168-7557-4914-978E-9F9B560AE1D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710838" y="4878790"/>
            <a:ext cx="7402512" cy="6477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400" b="1">
                <a:solidFill>
                  <a:schemeClr val="bg1"/>
                </a:solidFill>
              </a:defRPr>
            </a:lvl1pPr>
            <a:lvl2pPr marL="225425" indent="0">
              <a:buNone/>
              <a:defRPr/>
            </a:lvl2pPr>
            <a:lvl3pPr marL="455612" indent="0">
              <a:buNone/>
              <a:defRPr/>
            </a:lvl3pPr>
            <a:lvl4pPr marL="685800" indent="0">
              <a:buNone/>
              <a:defRPr/>
            </a:lvl4pPr>
            <a:lvl5pPr marL="915987" indent="0">
              <a:buNone/>
              <a:defRPr/>
            </a:lvl5pPr>
          </a:lstStyle>
          <a:p>
            <a:pPr lvl="0"/>
            <a:r>
              <a:rPr lang="en-US" dirty="0"/>
              <a:t>SECTION TITLE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63641AA4-1692-43FB-A9CE-8B190BAE398C}"/>
              </a:ext>
            </a:extLst>
          </p:cNvPr>
          <p:cNvCxnSpPr>
            <a:cxnSpLocks/>
          </p:cNvCxnSpPr>
          <p:nvPr userDrawn="1"/>
        </p:nvCxnSpPr>
        <p:spPr bwMode="auto">
          <a:xfrm>
            <a:off x="-21249" y="6141571"/>
            <a:ext cx="12223873" cy="0"/>
          </a:xfrm>
          <a:prstGeom prst="line">
            <a:avLst/>
          </a:prstGeom>
          <a:solidFill>
            <a:schemeClr val="accent1"/>
          </a:solidFill>
          <a:ln w="127000" cap="flat" cmpd="sng" algn="ctr">
            <a:solidFill>
              <a:srgbClr val="FF63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E771E401-70A7-46B8-9B0E-5F239C6A010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855453" y="6368762"/>
            <a:ext cx="1180983" cy="313097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DB3137B-7F71-4052-AFD7-A5EF659FB156}"/>
              </a:ext>
            </a:extLst>
          </p:cNvPr>
          <p:cNvCxnSpPr>
            <a:cxnSpLocks/>
          </p:cNvCxnSpPr>
          <p:nvPr userDrawn="1"/>
        </p:nvCxnSpPr>
        <p:spPr bwMode="auto">
          <a:xfrm flipV="1">
            <a:off x="4781550" y="5526490"/>
            <a:ext cx="7410450" cy="5516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28136869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8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13.png"/><Relationship Id="rId4" Type="http://schemas.openxmlformats.org/officeDocument/2006/relationships/image" Target="../media/image12.gi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07942" y="319224"/>
            <a:ext cx="11576116" cy="1143000"/>
          </a:xfrm>
          <a:prstGeom prst="rect">
            <a:avLst/>
          </a:prstGeom>
          <a:solidFill>
            <a:srgbClr val="FF630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35" name="Text Box 11"/>
          <p:cNvSpPr txBox="1">
            <a:spLocks noChangeArrowheads="1"/>
          </p:cNvSpPr>
          <p:nvPr userDrawn="1"/>
        </p:nvSpPr>
        <p:spPr bwMode="auto">
          <a:xfrm>
            <a:off x="203200" y="6477001"/>
            <a:ext cx="2032000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fld id="{9470FD77-A335-3347-81DA-8B05AD9A85E9}" type="slidenum">
              <a:rPr lang="en-US" sz="800">
                <a:solidFill>
                  <a:schemeClr val="bg2"/>
                </a:solidFill>
              </a:rPr>
              <a:pPr>
                <a:spcBef>
                  <a:spcPct val="50000"/>
                </a:spcBef>
              </a:pPr>
              <a:t>‹#›</a:t>
            </a:fld>
            <a:endParaRPr lang="en-US" sz="800" dirty="0">
              <a:solidFill>
                <a:schemeClr val="bg2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10672235" y="6334126"/>
            <a:ext cx="1413933" cy="447675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29" charset="0"/>
              <a:ea typeface="ＭＳ Ｐゴシック" pitchFamily="29" charset="-128"/>
              <a:cs typeface="ＭＳ Ｐゴシック" pitchFamily="29" charset="-128"/>
            </a:endParaRPr>
          </a:p>
        </p:txBody>
      </p:sp>
      <p:sp>
        <p:nvSpPr>
          <p:cNvPr id="9" name="TextBox 8"/>
          <p:cNvSpPr txBox="1"/>
          <p:nvPr userDrawn="1"/>
        </p:nvSpPr>
        <p:spPr>
          <a:xfrm>
            <a:off x="203200" y="6679684"/>
            <a:ext cx="2556933" cy="184666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en-US" sz="600" dirty="0">
                <a:solidFill>
                  <a:schemeClr val="bg2"/>
                </a:solidFill>
              </a:rPr>
              <a:t>©  2018  ASPCA</a:t>
            </a:r>
            <a:r>
              <a:rPr lang="en-US" sz="600" b="1" baseline="30000" dirty="0">
                <a:solidFill>
                  <a:schemeClr val="bg2"/>
                </a:solidFill>
              </a:rPr>
              <a:t>®</a:t>
            </a:r>
            <a:r>
              <a:rPr lang="en-US" sz="600" dirty="0">
                <a:solidFill>
                  <a:schemeClr val="bg2"/>
                </a:solidFill>
              </a:rPr>
              <a:t>.   All Rights Reserved.</a:t>
            </a:r>
          </a:p>
        </p:txBody>
      </p:sp>
      <p:pic>
        <p:nvPicPr>
          <p:cNvPr id="3" name="Picture 2" descr="A picture containing transport, wheel&#10;&#10;Description generated with very high confidence">
            <a:extLst>
              <a:ext uri="{FF2B5EF4-FFF2-40B4-BE49-F238E27FC236}">
                <a16:creationId xmlns:a16="http://schemas.microsoft.com/office/drawing/2014/main" id="{62E0312C-0D92-4928-ACC6-D2A2F9B5B2CD}"/>
              </a:ext>
            </a:extLst>
          </p:cNvPr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10807817" y="6253163"/>
            <a:ext cx="1180983" cy="447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35632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  <p:sldLayoutId id="2147483700" r:id="rId12"/>
    <p:sldLayoutId id="2147483701" r:id="rId13"/>
    <p:sldLayoutId id="2147483702" r:id="rId14"/>
    <p:sldLayoutId id="2147483703" r:id="rId15"/>
    <p:sldLayoutId id="2147483704" r:id="rId16"/>
    <p:sldLayoutId id="2147483705" r:id="rId17"/>
  </p:sldLayoutIdLst>
  <p:hf sldNum="0" hdr="0" ftr="0" dt="0"/>
  <p:txStyles>
    <p:titleStyle>
      <a:lvl1pPr algn="l" rtl="0" fontAlgn="base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2400">
          <a:solidFill>
            <a:srgbClr val="FF8800"/>
          </a:solidFill>
          <a:latin typeface="Arial" pitchFamily="29" charset="0"/>
          <a:ea typeface="ＭＳ Ｐゴシック" pitchFamily="29" charset="-128"/>
          <a:cs typeface="ＭＳ Ｐゴシック" pitchFamily="29" charset="-128"/>
        </a:defRPr>
      </a:lvl2pPr>
      <a:lvl3pPr algn="l" rtl="0" fontAlgn="base">
        <a:spcBef>
          <a:spcPct val="0"/>
        </a:spcBef>
        <a:spcAft>
          <a:spcPct val="0"/>
        </a:spcAft>
        <a:defRPr sz="2400">
          <a:solidFill>
            <a:srgbClr val="FF8800"/>
          </a:solidFill>
          <a:latin typeface="Arial" pitchFamily="29" charset="0"/>
          <a:ea typeface="ＭＳ Ｐゴシック" pitchFamily="29" charset="-128"/>
          <a:cs typeface="ＭＳ Ｐゴシック" pitchFamily="29" charset="-128"/>
        </a:defRPr>
      </a:lvl3pPr>
      <a:lvl4pPr algn="l" rtl="0" fontAlgn="base">
        <a:spcBef>
          <a:spcPct val="0"/>
        </a:spcBef>
        <a:spcAft>
          <a:spcPct val="0"/>
        </a:spcAft>
        <a:defRPr sz="2400">
          <a:solidFill>
            <a:srgbClr val="FF8800"/>
          </a:solidFill>
          <a:latin typeface="Arial" pitchFamily="29" charset="0"/>
          <a:ea typeface="ＭＳ Ｐゴシック" pitchFamily="29" charset="-128"/>
          <a:cs typeface="ＭＳ Ｐゴシック" pitchFamily="29" charset="-128"/>
        </a:defRPr>
      </a:lvl4pPr>
      <a:lvl5pPr algn="l" rtl="0" fontAlgn="base">
        <a:spcBef>
          <a:spcPct val="0"/>
        </a:spcBef>
        <a:spcAft>
          <a:spcPct val="0"/>
        </a:spcAft>
        <a:defRPr sz="2400">
          <a:solidFill>
            <a:srgbClr val="FF8800"/>
          </a:solidFill>
          <a:latin typeface="Arial" pitchFamily="29" charset="0"/>
          <a:ea typeface="ＭＳ Ｐゴシック" pitchFamily="29" charset="-128"/>
          <a:cs typeface="ＭＳ Ｐゴシック" pitchFamily="29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2400">
          <a:solidFill>
            <a:srgbClr val="FF8800"/>
          </a:solidFill>
          <a:latin typeface="Arial" pitchFamily="29" charset="0"/>
          <a:ea typeface="ＭＳ Ｐゴシック" pitchFamily="29" charset="-128"/>
          <a:cs typeface="ＭＳ Ｐゴシック" pitchFamily="29" charset="-128"/>
        </a:defRPr>
      </a:lvl6pPr>
      <a:lvl7pPr marL="914400" algn="l" rtl="0" fontAlgn="base">
        <a:spcBef>
          <a:spcPct val="0"/>
        </a:spcBef>
        <a:spcAft>
          <a:spcPct val="0"/>
        </a:spcAft>
        <a:defRPr sz="2400">
          <a:solidFill>
            <a:srgbClr val="FF8800"/>
          </a:solidFill>
          <a:latin typeface="Arial" pitchFamily="29" charset="0"/>
          <a:ea typeface="ＭＳ Ｐゴシック" pitchFamily="29" charset="-128"/>
          <a:cs typeface="ＭＳ Ｐゴシック" pitchFamily="29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sz="2400">
          <a:solidFill>
            <a:srgbClr val="FF8800"/>
          </a:solidFill>
          <a:latin typeface="Arial" pitchFamily="29" charset="0"/>
          <a:ea typeface="ＭＳ Ｐゴシック" pitchFamily="29" charset="-128"/>
          <a:cs typeface="ＭＳ Ｐゴシック" pitchFamily="29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sz="2400">
          <a:solidFill>
            <a:srgbClr val="FF8800"/>
          </a:solidFill>
          <a:latin typeface="Arial" pitchFamily="29" charset="0"/>
          <a:ea typeface="ＭＳ Ｐゴシック" pitchFamily="29" charset="-128"/>
          <a:cs typeface="ＭＳ Ｐゴシック" pitchFamily="29" charset="-128"/>
        </a:defRPr>
      </a:lvl9pPr>
    </p:titleStyle>
    <p:bodyStyle>
      <a:lvl1pPr marL="228600" indent="-228600" algn="l" rtl="0" fontAlgn="base">
        <a:spcBef>
          <a:spcPct val="20000"/>
        </a:spcBef>
        <a:spcAft>
          <a:spcPct val="0"/>
        </a:spcAft>
        <a:buFont typeface="Times" pitchFamily="29" charset="0"/>
        <a:buChar char="•"/>
        <a:defRPr sz="2200">
          <a:solidFill>
            <a:schemeClr val="tx1"/>
          </a:solidFill>
          <a:latin typeface="+mn-lt"/>
          <a:ea typeface="+mn-ea"/>
          <a:cs typeface="+mn-cs"/>
        </a:defRPr>
      </a:lvl1pPr>
      <a:lvl2pPr marL="517525" indent="-292100" algn="l" rtl="0" fontAlgn="base">
        <a:spcBef>
          <a:spcPct val="20000"/>
        </a:spcBef>
        <a:spcAft>
          <a:spcPct val="0"/>
        </a:spcAft>
        <a:buFont typeface="Times" pitchFamily="29" charset="0"/>
        <a:buChar char="•"/>
        <a:defRPr sz="2200">
          <a:solidFill>
            <a:schemeClr val="tx1"/>
          </a:solidFill>
          <a:latin typeface="+mn-lt"/>
          <a:ea typeface="+mn-ea"/>
        </a:defRPr>
      </a:lvl2pPr>
      <a:lvl3pPr marL="746125" indent="-290513" algn="l" rtl="0" fontAlgn="base">
        <a:spcBef>
          <a:spcPct val="20000"/>
        </a:spcBef>
        <a:spcAft>
          <a:spcPct val="0"/>
        </a:spcAft>
        <a:buFont typeface="Times" pitchFamily="29" charset="0"/>
        <a:buChar char="•"/>
        <a:defRPr sz="2200">
          <a:solidFill>
            <a:schemeClr val="tx1"/>
          </a:solidFill>
          <a:latin typeface="+mn-lt"/>
          <a:ea typeface="+mn-ea"/>
        </a:defRPr>
      </a:lvl3pPr>
      <a:lvl4pPr marL="1035050" indent="-349250" algn="l" rtl="0" fontAlgn="base">
        <a:spcBef>
          <a:spcPct val="20000"/>
        </a:spcBef>
        <a:spcAft>
          <a:spcPct val="0"/>
        </a:spcAft>
        <a:buFont typeface="Times" pitchFamily="29" charset="0"/>
        <a:buChar char="•"/>
        <a:defRPr sz="2200">
          <a:solidFill>
            <a:schemeClr val="tx1"/>
          </a:solidFill>
          <a:latin typeface="+mn-lt"/>
          <a:ea typeface="+mn-ea"/>
        </a:defRPr>
      </a:lvl4pPr>
      <a:lvl5pPr marL="1263650" indent="-347663" algn="l" rtl="0" fontAlgn="base">
        <a:spcBef>
          <a:spcPct val="20000"/>
        </a:spcBef>
        <a:spcAft>
          <a:spcPct val="0"/>
        </a:spcAft>
        <a:buFont typeface="Times" pitchFamily="29" charset="0"/>
        <a:buChar char="•"/>
        <a:defRPr sz="2200">
          <a:solidFill>
            <a:schemeClr val="tx1"/>
          </a:solidFill>
          <a:latin typeface="+mn-lt"/>
          <a:ea typeface="+mn-ea"/>
        </a:defRPr>
      </a:lvl5pPr>
      <a:lvl6pPr marL="1489075" indent="-115888" algn="l" rtl="0" fontAlgn="base">
        <a:spcBef>
          <a:spcPct val="20000"/>
        </a:spcBef>
        <a:spcAft>
          <a:spcPct val="0"/>
        </a:spcAft>
        <a:buFont typeface="Times" pitchFamily="29" charset="0"/>
        <a:buChar char="•"/>
        <a:defRPr sz="1500">
          <a:solidFill>
            <a:schemeClr val="bg2"/>
          </a:solidFill>
          <a:latin typeface="+mn-lt"/>
          <a:ea typeface="+mn-ea"/>
        </a:defRPr>
      </a:lvl6pPr>
      <a:lvl7pPr marL="1946275" indent="-115888" algn="l" rtl="0" fontAlgn="base">
        <a:spcBef>
          <a:spcPct val="20000"/>
        </a:spcBef>
        <a:spcAft>
          <a:spcPct val="0"/>
        </a:spcAft>
        <a:buFont typeface="Times" pitchFamily="29" charset="0"/>
        <a:buChar char="•"/>
        <a:defRPr sz="1500">
          <a:solidFill>
            <a:schemeClr val="bg2"/>
          </a:solidFill>
          <a:latin typeface="+mn-lt"/>
          <a:ea typeface="+mn-ea"/>
        </a:defRPr>
      </a:lvl7pPr>
      <a:lvl8pPr marL="2403475" indent="-115888" algn="l" rtl="0" fontAlgn="base">
        <a:spcBef>
          <a:spcPct val="20000"/>
        </a:spcBef>
        <a:spcAft>
          <a:spcPct val="0"/>
        </a:spcAft>
        <a:buFont typeface="Times" pitchFamily="29" charset="0"/>
        <a:buChar char="•"/>
        <a:defRPr sz="1500">
          <a:solidFill>
            <a:schemeClr val="bg2"/>
          </a:solidFill>
          <a:latin typeface="+mn-lt"/>
          <a:ea typeface="+mn-ea"/>
        </a:defRPr>
      </a:lvl8pPr>
      <a:lvl9pPr marL="2860675" indent="-115888" algn="l" rtl="0" fontAlgn="base">
        <a:spcBef>
          <a:spcPct val="20000"/>
        </a:spcBef>
        <a:spcAft>
          <a:spcPct val="0"/>
        </a:spcAft>
        <a:buFont typeface="Times" pitchFamily="29" charset="0"/>
        <a:buChar char="•"/>
        <a:defRPr sz="1500">
          <a:solidFill>
            <a:schemeClr val="bg2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310169"/>
            <a:ext cx="103632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453169"/>
            <a:ext cx="103632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35" name="Text Box 11"/>
          <p:cNvSpPr txBox="1">
            <a:spLocks noChangeArrowheads="1"/>
          </p:cNvSpPr>
          <p:nvPr userDrawn="1"/>
        </p:nvSpPr>
        <p:spPr bwMode="auto">
          <a:xfrm>
            <a:off x="203200" y="6477001"/>
            <a:ext cx="2032000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fld id="{9470FD77-A335-3347-81DA-8B05AD9A85E9}" type="slidenum">
              <a:rPr lang="en-US" sz="800">
                <a:solidFill>
                  <a:schemeClr val="bg2"/>
                </a:solidFill>
              </a:rPr>
              <a:pPr>
                <a:spcBef>
                  <a:spcPct val="50000"/>
                </a:spcBef>
              </a:pPr>
              <a:t>‹#›</a:t>
            </a:fld>
            <a:endParaRPr lang="en-US" sz="800">
              <a:solidFill>
                <a:schemeClr val="bg2"/>
              </a:solidFill>
            </a:endParaRPr>
          </a:p>
        </p:txBody>
      </p:sp>
      <p:sp>
        <p:nvSpPr>
          <p:cNvPr id="6" name="Rectangle 5"/>
          <p:cNvSpPr/>
          <p:nvPr userDrawn="1"/>
        </p:nvSpPr>
        <p:spPr bwMode="auto">
          <a:xfrm>
            <a:off x="203200" y="152400"/>
            <a:ext cx="11785600" cy="6553200"/>
          </a:xfrm>
          <a:prstGeom prst="rect">
            <a:avLst/>
          </a:prstGeom>
          <a:noFill/>
          <a:ln w="15875" cap="flat" cmpd="sng" algn="ctr">
            <a:solidFill>
              <a:srgbClr val="FF88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29" charset="0"/>
              <a:ea typeface="ＭＳ Ｐゴシック" pitchFamily="29" charset="-128"/>
              <a:cs typeface="ＭＳ Ｐゴシック" pitchFamily="29" charset="-128"/>
            </a:endParaRPr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10672235" y="6334126"/>
            <a:ext cx="1413933" cy="447675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29" charset="0"/>
              <a:ea typeface="ＭＳ Ｐゴシック" pitchFamily="29" charset="-128"/>
              <a:cs typeface="ＭＳ Ｐゴシック" pitchFamily="29" charset="-128"/>
            </a:endParaRPr>
          </a:p>
        </p:txBody>
      </p:sp>
      <p:pic>
        <p:nvPicPr>
          <p:cNvPr id="8" name="Picture 4" descr="Prof PPT_cover"/>
          <p:cNvPicPr>
            <a:picLocks noChangeAspect="1" noChangeArrowheads="1"/>
          </p:cNvPicPr>
          <p:nvPr userDrawn="1"/>
        </p:nvPicPr>
        <p:blipFill>
          <a:blip r:embed="rId3"/>
          <a:srcRect l="29191" t="39011" r="27513" b="36682"/>
          <a:stretch>
            <a:fillRect/>
          </a:stretch>
        </p:blipFill>
        <p:spPr bwMode="auto">
          <a:xfrm>
            <a:off x="10693401" y="6346826"/>
            <a:ext cx="1377305" cy="43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 userDrawn="1"/>
        </p:nvSpPr>
        <p:spPr>
          <a:xfrm>
            <a:off x="203200" y="6679684"/>
            <a:ext cx="3035299" cy="184666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en-US" sz="600" dirty="0">
                <a:solidFill>
                  <a:srgbClr val="FF8800"/>
                </a:solidFill>
              </a:rPr>
              <a:t>©  2017  ASPCA</a:t>
            </a:r>
            <a:r>
              <a:rPr lang="en-US" sz="600" b="1" baseline="30000" dirty="0">
                <a:solidFill>
                  <a:srgbClr val="FF8800"/>
                </a:solidFill>
              </a:rPr>
              <a:t>®</a:t>
            </a:r>
            <a:r>
              <a:rPr lang="en-US" sz="600" dirty="0">
                <a:solidFill>
                  <a:srgbClr val="FF8800"/>
                </a:solidFill>
              </a:rPr>
              <a:t>.  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12729541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</p:sldLayoutIdLst>
  <p:txStyles>
    <p:titleStyle>
      <a:lvl1pPr algn="l" rtl="0" fontAlgn="base">
        <a:spcBef>
          <a:spcPct val="0"/>
        </a:spcBef>
        <a:spcAft>
          <a:spcPct val="0"/>
        </a:spcAft>
        <a:defRPr sz="4000">
          <a:solidFill>
            <a:srgbClr val="FF8800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2400">
          <a:solidFill>
            <a:srgbClr val="FF8800"/>
          </a:solidFill>
          <a:latin typeface="Arial" pitchFamily="29" charset="0"/>
          <a:ea typeface="ＭＳ Ｐゴシック" pitchFamily="29" charset="-128"/>
          <a:cs typeface="ＭＳ Ｐゴシック" pitchFamily="29" charset="-128"/>
        </a:defRPr>
      </a:lvl2pPr>
      <a:lvl3pPr algn="l" rtl="0" fontAlgn="base">
        <a:spcBef>
          <a:spcPct val="0"/>
        </a:spcBef>
        <a:spcAft>
          <a:spcPct val="0"/>
        </a:spcAft>
        <a:defRPr sz="2400">
          <a:solidFill>
            <a:srgbClr val="FF8800"/>
          </a:solidFill>
          <a:latin typeface="Arial" pitchFamily="29" charset="0"/>
          <a:ea typeface="ＭＳ Ｐゴシック" pitchFamily="29" charset="-128"/>
          <a:cs typeface="ＭＳ Ｐゴシック" pitchFamily="29" charset="-128"/>
        </a:defRPr>
      </a:lvl3pPr>
      <a:lvl4pPr algn="l" rtl="0" fontAlgn="base">
        <a:spcBef>
          <a:spcPct val="0"/>
        </a:spcBef>
        <a:spcAft>
          <a:spcPct val="0"/>
        </a:spcAft>
        <a:defRPr sz="2400">
          <a:solidFill>
            <a:srgbClr val="FF8800"/>
          </a:solidFill>
          <a:latin typeface="Arial" pitchFamily="29" charset="0"/>
          <a:ea typeface="ＭＳ Ｐゴシック" pitchFamily="29" charset="-128"/>
          <a:cs typeface="ＭＳ Ｐゴシック" pitchFamily="29" charset="-128"/>
        </a:defRPr>
      </a:lvl4pPr>
      <a:lvl5pPr algn="l" rtl="0" fontAlgn="base">
        <a:spcBef>
          <a:spcPct val="0"/>
        </a:spcBef>
        <a:spcAft>
          <a:spcPct val="0"/>
        </a:spcAft>
        <a:defRPr sz="2400">
          <a:solidFill>
            <a:srgbClr val="FF8800"/>
          </a:solidFill>
          <a:latin typeface="Arial" pitchFamily="29" charset="0"/>
          <a:ea typeface="ＭＳ Ｐゴシック" pitchFamily="29" charset="-128"/>
          <a:cs typeface="ＭＳ Ｐゴシック" pitchFamily="29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2400">
          <a:solidFill>
            <a:srgbClr val="FF8800"/>
          </a:solidFill>
          <a:latin typeface="Arial" pitchFamily="29" charset="0"/>
          <a:ea typeface="ＭＳ Ｐゴシック" pitchFamily="29" charset="-128"/>
          <a:cs typeface="ＭＳ Ｐゴシック" pitchFamily="29" charset="-128"/>
        </a:defRPr>
      </a:lvl6pPr>
      <a:lvl7pPr marL="914400" algn="l" rtl="0" fontAlgn="base">
        <a:spcBef>
          <a:spcPct val="0"/>
        </a:spcBef>
        <a:spcAft>
          <a:spcPct val="0"/>
        </a:spcAft>
        <a:defRPr sz="2400">
          <a:solidFill>
            <a:srgbClr val="FF8800"/>
          </a:solidFill>
          <a:latin typeface="Arial" pitchFamily="29" charset="0"/>
          <a:ea typeface="ＭＳ Ｐゴシック" pitchFamily="29" charset="-128"/>
          <a:cs typeface="ＭＳ Ｐゴシック" pitchFamily="29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sz="2400">
          <a:solidFill>
            <a:srgbClr val="FF8800"/>
          </a:solidFill>
          <a:latin typeface="Arial" pitchFamily="29" charset="0"/>
          <a:ea typeface="ＭＳ Ｐゴシック" pitchFamily="29" charset="-128"/>
          <a:cs typeface="ＭＳ Ｐゴシック" pitchFamily="29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sz="2400">
          <a:solidFill>
            <a:srgbClr val="FF8800"/>
          </a:solidFill>
          <a:latin typeface="Arial" pitchFamily="29" charset="0"/>
          <a:ea typeface="ＭＳ Ｐゴシック" pitchFamily="29" charset="-128"/>
          <a:cs typeface="ＭＳ Ｐゴシック" pitchFamily="29" charset="-128"/>
        </a:defRPr>
      </a:lvl9pPr>
    </p:titleStyle>
    <p:bodyStyle>
      <a:lvl1pPr marL="111125" indent="-111125" algn="l" rtl="0" fontAlgn="base">
        <a:spcBef>
          <a:spcPct val="20000"/>
        </a:spcBef>
        <a:spcAft>
          <a:spcPct val="0"/>
        </a:spcAft>
        <a:buFont typeface="Times" pitchFamily="29" charset="0"/>
        <a:buChar char="•"/>
        <a:defRPr sz="2200">
          <a:solidFill>
            <a:schemeClr val="tx1"/>
          </a:solidFill>
          <a:latin typeface="+mn-lt"/>
          <a:ea typeface="+mn-ea"/>
          <a:cs typeface="+mn-cs"/>
        </a:defRPr>
      </a:lvl1pPr>
      <a:lvl2pPr marL="341313" indent="-115888" algn="l" rtl="0" fontAlgn="base">
        <a:spcBef>
          <a:spcPct val="20000"/>
        </a:spcBef>
        <a:spcAft>
          <a:spcPct val="0"/>
        </a:spcAft>
        <a:buFont typeface="Times" pitchFamily="29" charset="0"/>
        <a:buChar char="•"/>
        <a:defRPr sz="2200">
          <a:solidFill>
            <a:schemeClr val="tx1"/>
          </a:solidFill>
          <a:latin typeface="+mn-lt"/>
          <a:ea typeface="+mn-ea"/>
        </a:defRPr>
      </a:lvl2pPr>
      <a:lvl3pPr marL="571500" indent="-115888" algn="l" rtl="0" fontAlgn="base">
        <a:spcBef>
          <a:spcPct val="20000"/>
        </a:spcBef>
        <a:spcAft>
          <a:spcPct val="0"/>
        </a:spcAft>
        <a:buFont typeface="Times" pitchFamily="29" charset="0"/>
        <a:buChar char="•"/>
        <a:defRPr sz="2200">
          <a:solidFill>
            <a:schemeClr val="tx1"/>
          </a:solidFill>
          <a:latin typeface="+mn-lt"/>
          <a:ea typeface="+mn-ea"/>
        </a:defRPr>
      </a:lvl3pPr>
      <a:lvl4pPr marL="801688" indent="-115888" algn="l" rtl="0" fontAlgn="base">
        <a:spcBef>
          <a:spcPct val="20000"/>
        </a:spcBef>
        <a:spcAft>
          <a:spcPct val="0"/>
        </a:spcAft>
        <a:buFont typeface="Times" pitchFamily="29" charset="0"/>
        <a:buChar char="•"/>
        <a:defRPr sz="2200">
          <a:solidFill>
            <a:schemeClr val="tx1"/>
          </a:solidFill>
          <a:latin typeface="+mn-lt"/>
          <a:ea typeface="+mn-ea"/>
        </a:defRPr>
      </a:lvl4pPr>
      <a:lvl5pPr marL="1031875" indent="-115888" algn="l" rtl="0" fontAlgn="base">
        <a:spcBef>
          <a:spcPct val="20000"/>
        </a:spcBef>
        <a:spcAft>
          <a:spcPct val="0"/>
        </a:spcAft>
        <a:buFont typeface="Times" pitchFamily="29" charset="0"/>
        <a:buChar char="•"/>
        <a:defRPr sz="2200">
          <a:solidFill>
            <a:schemeClr val="tx1"/>
          </a:solidFill>
          <a:latin typeface="+mn-lt"/>
          <a:ea typeface="+mn-ea"/>
        </a:defRPr>
      </a:lvl5pPr>
      <a:lvl6pPr marL="1489075" indent="-115888" algn="l" rtl="0" fontAlgn="base">
        <a:spcBef>
          <a:spcPct val="20000"/>
        </a:spcBef>
        <a:spcAft>
          <a:spcPct val="0"/>
        </a:spcAft>
        <a:buFont typeface="Times" pitchFamily="29" charset="0"/>
        <a:buChar char="•"/>
        <a:defRPr sz="1500">
          <a:solidFill>
            <a:schemeClr val="bg2"/>
          </a:solidFill>
          <a:latin typeface="+mn-lt"/>
          <a:ea typeface="+mn-ea"/>
        </a:defRPr>
      </a:lvl6pPr>
      <a:lvl7pPr marL="1946275" indent="-115888" algn="l" rtl="0" fontAlgn="base">
        <a:spcBef>
          <a:spcPct val="20000"/>
        </a:spcBef>
        <a:spcAft>
          <a:spcPct val="0"/>
        </a:spcAft>
        <a:buFont typeface="Times" pitchFamily="29" charset="0"/>
        <a:buChar char="•"/>
        <a:defRPr sz="1500">
          <a:solidFill>
            <a:schemeClr val="bg2"/>
          </a:solidFill>
          <a:latin typeface="+mn-lt"/>
          <a:ea typeface="+mn-ea"/>
        </a:defRPr>
      </a:lvl7pPr>
      <a:lvl8pPr marL="2403475" indent="-115888" algn="l" rtl="0" fontAlgn="base">
        <a:spcBef>
          <a:spcPct val="20000"/>
        </a:spcBef>
        <a:spcAft>
          <a:spcPct val="0"/>
        </a:spcAft>
        <a:buFont typeface="Times" pitchFamily="29" charset="0"/>
        <a:buChar char="•"/>
        <a:defRPr sz="1500">
          <a:solidFill>
            <a:schemeClr val="bg2"/>
          </a:solidFill>
          <a:latin typeface="+mn-lt"/>
          <a:ea typeface="+mn-ea"/>
        </a:defRPr>
      </a:lvl8pPr>
      <a:lvl9pPr marL="2860675" indent="-115888" algn="l" rtl="0" fontAlgn="base">
        <a:spcBef>
          <a:spcPct val="20000"/>
        </a:spcBef>
        <a:spcAft>
          <a:spcPct val="0"/>
        </a:spcAft>
        <a:buFont typeface="Times" pitchFamily="29" charset="0"/>
        <a:buChar char="•"/>
        <a:defRPr sz="1500">
          <a:solidFill>
            <a:schemeClr val="bg2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310169"/>
            <a:ext cx="103632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453169"/>
            <a:ext cx="103632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  Second level</a:t>
            </a:r>
          </a:p>
        </p:txBody>
      </p:sp>
      <p:grpSp>
        <p:nvGrpSpPr>
          <p:cNvPr id="5" name="Group 4"/>
          <p:cNvGrpSpPr/>
          <p:nvPr userDrawn="1"/>
        </p:nvGrpSpPr>
        <p:grpSpPr>
          <a:xfrm>
            <a:off x="95625" y="6529520"/>
            <a:ext cx="2725271" cy="328481"/>
            <a:chOff x="71718" y="6529519"/>
            <a:chExt cx="2043953" cy="328481"/>
          </a:xfrm>
        </p:grpSpPr>
        <p:sp>
          <p:nvSpPr>
            <p:cNvPr id="4" name="Rectangle 3"/>
            <p:cNvSpPr/>
            <p:nvPr userDrawn="1"/>
          </p:nvSpPr>
          <p:spPr bwMode="auto">
            <a:xfrm>
              <a:off x="71718" y="6571129"/>
              <a:ext cx="2043953" cy="286871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29" charset="0"/>
                <a:ea typeface="ＭＳ Ｐゴシック" pitchFamily="29" charset="-128"/>
                <a:cs typeface="ＭＳ Ｐゴシック" pitchFamily="29" charset="-128"/>
              </a:endParaRPr>
            </a:p>
          </p:txBody>
        </p:sp>
        <p:pic>
          <p:nvPicPr>
            <p:cNvPr id="3" name="Picture 2"/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333375" y="6529519"/>
              <a:ext cx="1520638" cy="24387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49353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8" r:id="rId2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4000" b="0" i="0" baseline="0">
          <a:solidFill>
            <a:srgbClr val="F05323"/>
          </a:solidFill>
          <a:latin typeface="Helvetica Neue Medium" panose="02000503000000020004" pitchFamily="2" charset="0"/>
          <a:ea typeface="Museo Slab 500" charset="0"/>
          <a:cs typeface="Museo Slab 500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>
          <a:solidFill>
            <a:srgbClr val="FF8800"/>
          </a:solidFill>
          <a:latin typeface="Arial" pitchFamily="29" charset="0"/>
          <a:ea typeface="ＭＳ Ｐゴシック" pitchFamily="29" charset="-128"/>
          <a:cs typeface="ＭＳ Ｐゴシック" pitchFamily="29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>
          <a:solidFill>
            <a:srgbClr val="FF8800"/>
          </a:solidFill>
          <a:latin typeface="Arial" pitchFamily="29" charset="0"/>
          <a:ea typeface="ＭＳ Ｐゴシック" pitchFamily="29" charset="-128"/>
          <a:cs typeface="ＭＳ Ｐゴシック" pitchFamily="29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>
          <a:solidFill>
            <a:srgbClr val="FF8800"/>
          </a:solidFill>
          <a:latin typeface="Arial" pitchFamily="29" charset="0"/>
          <a:ea typeface="ＭＳ Ｐゴシック" pitchFamily="29" charset="-128"/>
          <a:cs typeface="ＭＳ Ｐゴシック" pitchFamily="29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>
          <a:solidFill>
            <a:srgbClr val="FF8800"/>
          </a:solidFill>
          <a:latin typeface="Arial" pitchFamily="29" charset="0"/>
          <a:ea typeface="ＭＳ Ｐゴシック" pitchFamily="29" charset="-128"/>
          <a:cs typeface="ＭＳ Ｐゴシック" pitchFamily="29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>
          <a:solidFill>
            <a:srgbClr val="FF8800"/>
          </a:solidFill>
          <a:latin typeface="Arial" pitchFamily="29" charset="0"/>
          <a:ea typeface="ＭＳ Ｐゴシック" pitchFamily="29" charset="-128"/>
          <a:cs typeface="ＭＳ Ｐゴシック" pitchFamily="29" charset="-128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>
          <a:solidFill>
            <a:srgbClr val="FF8800"/>
          </a:solidFill>
          <a:latin typeface="Arial" pitchFamily="29" charset="0"/>
          <a:ea typeface="ＭＳ Ｐゴシック" pitchFamily="29" charset="-128"/>
          <a:cs typeface="ＭＳ Ｐゴシック" pitchFamily="29" charset="-128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>
          <a:solidFill>
            <a:srgbClr val="FF8800"/>
          </a:solidFill>
          <a:latin typeface="Arial" pitchFamily="29" charset="0"/>
          <a:ea typeface="ＭＳ Ｐゴシック" pitchFamily="29" charset="-128"/>
          <a:cs typeface="ＭＳ Ｐゴシック" pitchFamily="29" charset="-128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>
          <a:solidFill>
            <a:srgbClr val="FF8800"/>
          </a:solidFill>
          <a:latin typeface="Arial" pitchFamily="29" charset="0"/>
          <a:ea typeface="ＭＳ Ｐゴシック" pitchFamily="29" charset="-128"/>
          <a:cs typeface="ＭＳ Ｐゴシック" pitchFamily="29" charset="-128"/>
        </a:defRPr>
      </a:lvl9pPr>
    </p:titleStyle>
    <p:bodyStyle>
      <a:lvl1pPr marL="274320" indent="-274320" algn="l" rtl="0" eaLnBrk="1" fontAlgn="base" hangingPunct="1">
        <a:spcBef>
          <a:spcPts val="1200"/>
        </a:spcBef>
        <a:spcAft>
          <a:spcPts val="600"/>
        </a:spcAft>
        <a:buFont typeface="Times" pitchFamily="29" charset="0"/>
        <a:buChar char="•"/>
        <a:tabLst>
          <a:tab pos="548640" algn="l"/>
        </a:tabLst>
        <a:defRPr sz="2200" b="0" i="0">
          <a:solidFill>
            <a:schemeClr val="tx1">
              <a:lumMod val="65000"/>
              <a:lumOff val="35000"/>
            </a:schemeClr>
          </a:solidFill>
          <a:latin typeface="Helvetica Neue" charset="0"/>
          <a:ea typeface="Helvetica Neue" charset="0"/>
          <a:cs typeface="Helvetica Neue" charset="0"/>
        </a:defRPr>
      </a:lvl1pPr>
      <a:lvl2pPr marL="365760" indent="0" algn="l" rtl="0" eaLnBrk="1" fontAlgn="base" hangingPunct="1">
        <a:spcBef>
          <a:spcPts val="1200"/>
        </a:spcBef>
        <a:spcAft>
          <a:spcPts val="600"/>
        </a:spcAft>
        <a:buFont typeface="Courier New" panose="02070309020205020404" pitchFamily="49" charset="0"/>
        <a:buChar char="o"/>
        <a:defRPr sz="2200" b="0" i="0">
          <a:solidFill>
            <a:schemeClr val="tx1">
              <a:lumMod val="65000"/>
              <a:lumOff val="35000"/>
            </a:schemeClr>
          </a:solidFill>
          <a:latin typeface="Helvetica Neue" charset="0"/>
          <a:ea typeface="Helvetica Neue" charset="0"/>
          <a:cs typeface="Helvetica Neue" charset="0"/>
        </a:defRPr>
      </a:lvl2pPr>
      <a:lvl3pPr marL="274320" indent="-274320" algn="l" rtl="0" eaLnBrk="1" fontAlgn="base" hangingPunct="1">
        <a:spcBef>
          <a:spcPts val="1200"/>
        </a:spcBef>
        <a:spcAft>
          <a:spcPts val="600"/>
        </a:spcAft>
        <a:buFont typeface="Times" pitchFamily="29" charset="0"/>
        <a:buChar char="•"/>
        <a:defRPr sz="2200" b="0" i="0">
          <a:solidFill>
            <a:schemeClr val="tx1">
              <a:lumMod val="65000"/>
              <a:lumOff val="35000"/>
            </a:schemeClr>
          </a:solidFill>
          <a:latin typeface="Helvetica Neue" charset="0"/>
          <a:ea typeface="Helvetica Neue" charset="0"/>
          <a:cs typeface="Helvetica Neue" charset="0"/>
        </a:defRPr>
      </a:lvl3pPr>
      <a:lvl4pPr marL="274320" indent="-274320" algn="l" rtl="0" eaLnBrk="1" fontAlgn="base" hangingPunct="1">
        <a:spcBef>
          <a:spcPts val="1200"/>
        </a:spcBef>
        <a:spcAft>
          <a:spcPts val="600"/>
        </a:spcAft>
        <a:buFont typeface="Times" pitchFamily="29" charset="0"/>
        <a:buChar char="•"/>
        <a:defRPr sz="2200" b="0" i="0">
          <a:solidFill>
            <a:schemeClr val="tx1">
              <a:lumMod val="65000"/>
              <a:lumOff val="35000"/>
            </a:schemeClr>
          </a:solidFill>
          <a:latin typeface="Helvetica Neue" charset="0"/>
          <a:ea typeface="Helvetica Neue" charset="0"/>
          <a:cs typeface="Helvetica Neue" charset="0"/>
        </a:defRPr>
      </a:lvl4pPr>
      <a:lvl5pPr marL="274320" indent="-274320" algn="l" rtl="0" eaLnBrk="1" fontAlgn="base" hangingPunct="1">
        <a:spcBef>
          <a:spcPts val="1200"/>
        </a:spcBef>
        <a:spcAft>
          <a:spcPts val="600"/>
        </a:spcAft>
        <a:buFont typeface="Times" pitchFamily="29" charset="0"/>
        <a:buChar char="•"/>
        <a:defRPr sz="2200" b="0" i="0">
          <a:solidFill>
            <a:schemeClr val="tx1">
              <a:lumMod val="65000"/>
              <a:lumOff val="35000"/>
            </a:schemeClr>
          </a:solidFill>
          <a:latin typeface="Helvetica Neue" charset="0"/>
          <a:ea typeface="Helvetica Neue" charset="0"/>
          <a:cs typeface="Helvetica Neue" charset="0"/>
        </a:defRPr>
      </a:lvl5pPr>
      <a:lvl6pPr marL="1489075" indent="-115888" algn="l" rtl="0" eaLnBrk="1" fontAlgn="base" hangingPunct="1">
        <a:spcBef>
          <a:spcPct val="20000"/>
        </a:spcBef>
        <a:spcAft>
          <a:spcPct val="0"/>
        </a:spcAft>
        <a:buFont typeface="Times" pitchFamily="29" charset="0"/>
        <a:buChar char="•"/>
        <a:defRPr sz="1500">
          <a:solidFill>
            <a:schemeClr val="bg2"/>
          </a:solidFill>
          <a:latin typeface="+mn-lt"/>
          <a:ea typeface="+mn-ea"/>
        </a:defRPr>
      </a:lvl6pPr>
      <a:lvl7pPr marL="1946275" indent="-115888" algn="l" rtl="0" eaLnBrk="1" fontAlgn="base" hangingPunct="1">
        <a:spcBef>
          <a:spcPct val="20000"/>
        </a:spcBef>
        <a:spcAft>
          <a:spcPct val="0"/>
        </a:spcAft>
        <a:buFont typeface="Times" pitchFamily="29" charset="0"/>
        <a:buChar char="•"/>
        <a:defRPr sz="1500">
          <a:solidFill>
            <a:schemeClr val="bg2"/>
          </a:solidFill>
          <a:latin typeface="+mn-lt"/>
          <a:ea typeface="+mn-ea"/>
        </a:defRPr>
      </a:lvl7pPr>
      <a:lvl8pPr marL="2403475" indent="-115888" algn="l" rtl="0" eaLnBrk="1" fontAlgn="base" hangingPunct="1">
        <a:spcBef>
          <a:spcPct val="20000"/>
        </a:spcBef>
        <a:spcAft>
          <a:spcPct val="0"/>
        </a:spcAft>
        <a:buFont typeface="Times" pitchFamily="29" charset="0"/>
        <a:buChar char="•"/>
        <a:defRPr sz="1500">
          <a:solidFill>
            <a:schemeClr val="bg2"/>
          </a:solidFill>
          <a:latin typeface="+mn-lt"/>
          <a:ea typeface="+mn-ea"/>
        </a:defRPr>
      </a:lvl8pPr>
      <a:lvl9pPr marL="2860675" indent="-115888" algn="l" rtl="0" eaLnBrk="1" fontAlgn="base" hangingPunct="1">
        <a:spcBef>
          <a:spcPct val="20000"/>
        </a:spcBef>
        <a:spcAft>
          <a:spcPct val="0"/>
        </a:spcAft>
        <a:buFont typeface="Times" pitchFamily="29" charset="0"/>
        <a:buChar char="•"/>
        <a:defRPr sz="1500">
          <a:solidFill>
            <a:schemeClr val="bg2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9.xml"/><Relationship Id="rId3" Type="http://schemas.openxmlformats.org/officeDocument/2006/relationships/image" Target="../media/image28.jpg"/><Relationship Id="rId7" Type="http://schemas.openxmlformats.org/officeDocument/2006/relationships/diagramLayout" Target="../diagrams/layout9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diagramData" Target="../diagrams/data9.xml"/><Relationship Id="rId5" Type="http://schemas.openxmlformats.org/officeDocument/2006/relationships/hyperlink" Target="https://www.middleeastmonitor.com/20200326-israels-virus-infections-jump-294-in-a-week/" TargetMode="External"/><Relationship Id="rId10" Type="http://schemas.microsoft.com/office/2007/relationships/diagramDrawing" Target="../diagrams/drawing9.xml"/><Relationship Id="rId4" Type="http://schemas.openxmlformats.org/officeDocument/2006/relationships/image" Target="../media/image29.jpeg"/><Relationship Id="rId9" Type="http://schemas.openxmlformats.org/officeDocument/2006/relationships/diagramColors" Target="../diagrams/colors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0.xml"/><Relationship Id="rId7" Type="http://schemas.microsoft.com/office/2007/relationships/diagramDrawing" Target="../diagrams/drawing10.xml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10.xml"/><Relationship Id="rId5" Type="http://schemas.openxmlformats.org/officeDocument/2006/relationships/diagramQuickStyle" Target="../diagrams/quickStyle10.xml"/><Relationship Id="rId4" Type="http://schemas.openxmlformats.org/officeDocument/2006/relationships/diagramLayout" Target="../diagrams/layout10.xml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1.xml"/><Relationship Id="rId3" Type="http://schemas.openxmlformats.org/officeDocument/2006/relationships/image" Target="../media/image31.jpg"/><Relationship Id="rId7" Type="http://schemas.openxmlformats.org/officeDocument/2006/relationships/diagramColors" Target="../diagrams/colors1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diagramQuickStyle" Target="../diagrams/quickStyle11.xml"/><Relationship Id="rId5" Type="http://schemas.openxmlformats.org/officeDocument/2006/relationships/diagramLayout" Target="../diagrams/layout11.xml"/><Relationship Id="rId4" Type="http://schemas.openxmlformats.org/officeDocument/2006/relationships/diagramData" Target="../diagrams/data1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2C1287E-881E-4BB8-AA5F-D62597159C8C}"/>
              </a:ext>
            </a:extLst>
          </p:cNvPr>
          <p:cNvSpPr/>
          <p:nvPr/>
        </p:nvSpPr>
        <p:spPr>
          <a:xfrm>
            <a:off x="300942" y="634181"/>
            <a:ext cx="6227180" cy="16766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algn="ctr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3200" b="1" dirty="0">
                <a:solidFill>
                  <a:srgbClr val="3B6E8F"/>
                </a:solidFill>
                <a:latin typeface="Arial"/>
                <a:ea typeface="ＭＳ Ｐゴシック"/>
                <a:cs typeface="+mj-cs"/>
              </a:rPr>
              <a:t>Caring for Kittens During COVID-19 and Beyond: Old Strategies and New Lessons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3B6E8F"/>
              </a:solidFill>
              <a:effectLst/>
              <a:uLnTx/>
              <a:uFillTx/>
              <a:latin typeface="Arial"/>
              <a:ea typeface="ＭＳ Ｐゴシック"/>
              <a:cs typeface="+mj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F0036D1-EF56-42D8-B7E7-63091FB756C7}"/>
              </a:ext>
            </a:extLst>
          </p:cNvPr>
          <p:cNvSpPr txBox="1"/>
          <p:nvPr/>
        </p:nvSpPr>
        <p:spPr>
          <a:xfrm>
            <a:off x="648931" y="2438400"/>
            <a:ext cx="4895342" cy="37854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  <a:sym typeface="Arial"/>
              </a:rPr>
              <a:t>Enjoy the music! </a:t>
            </a:r>
          </a:p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  <a:sym typeface="Arial"/>
              </a:rPr>
              <a:t>The webinar will begin at its scheduled time.</a:t>
            </a:r>
          </a:p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  <a:sym typeface="Arial"/>
            </a:endParaRPr>
          </a:p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  <a:sym typeface="Arial"/>
              </a:rPr>
              <a:t>Join the webinar using built-in computer audio or dial 669-900-6833 or 646-558-8656</a:t>
            </a:r>
          </a:p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  <a:sym typeface="Arial"/>
            </a:endParaRPr>
          </a:p>
          <a:p>
            <a:pPr lvl="0" algn="ctr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  <a:sym typeface="Arial"/>
              </a:rPr>
              <a:t>Webinar ID: </a:t>
            </a:r>
            <a:r>
              <a:rPr lang="en-US" sz="1800" b="1" dirty="0">
                <a:solidFill>
                  <a:srgbClr val="3B6E8F"/>
                </a:solidFill>
                <a:latin typeface="Arial"/>
                <a:ea typeface="ＭＳ Ｐゴシック"/>
                <a:sym typeface="Arial"/>
              </a:rPr>
              <a:t>100-939-689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3B6E8F"/>
              </a:solidFill>
              <a:effectLst/>
              <a:uLnTx/>
              <a:uFillTx/>
              <a:latin typeface="Arial"/>
              <a:ea typeface="ＭＳ Ｐゴシック"/>
              <a:cs typeface="+mn-cs"/>
              <a:sym typeface="Arial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9C17AC6-01B3-46EB-A16E-E088B96937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030016"/>
            <a:ext cx="5078408" cy="4797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15230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456EB98D-922C-482C-8860-CC42947C9987}"/>
              </a:ext>
            </a:extLst>
          </p:cNvPr>
          <p:cNvCxnSpPr>
            <a:cxnSpLocks/>
          </p:cNvCxnSpPr>
          <p:nvPr/>
        </p:nvCxnSpPr>
        <p:spPr bwMode="auto">
          <a:xfrm>
            <a:off x="-5" y="1697752"/>
            <a:ext cx="12192000" cy="0"/>
          </a:xfrm>
          <a:prstGeom prst="line">
            <a:avLst/>
          </a:prstGeom>
          <a:ln w="47625"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15D5284E-C9A2-4C22-8459-AE265BFC0A9C}"/>
              </a:ext>
            </a:extLst>
          </p:cNvPr>
          <p:cNvSpPr txBox="1"/>
          <p:nvPr/>
        </p:nvSpPr>
        <p:spPr>
          <a:xfrm>
            <a:off x="1275023" y="456874"/>
            <a:ext cx="96419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tx2"/>
                </a:solidFill>
              </a:rPr>
              <a:t>#2 – Don’t mix and mingle litters</a:t>
            </a:r>
          </a:p>
        </p:txBody>
      </p:sp>
      <p:pic>
        <p:nvPicPr>
          <p:cNvPr id="6" name="Picture 5" descr="A cat lying on a bed&#10;&#10;Description automatically generated">
            <a:extLst>
              <a:ext uri="{FF2B5EF4-FFF2-40B4-BE49-F238E27FC236}">
                <a16:creationId xmlns:a16="http://schemas.microsoft.com/office/drawing/2014/main" id="{5E9C0CD0-34FD-4EB8-A668-826D5961076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35" r="22196"/>
          <a:stretch/>
        </p:blipFill>
        <p:spPr>
          <a:xfrm>
            <a:off x="511629" y="2035362"/>
            <a:ext cx="4373928" cy="4342469"/>
          </a:xfrm>
          <a:prstGeom prst="rect">
            <a:avLst/>
          </a:prstGeom>
        </p:spPr>
      </p:pic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A30CD4F2-BADA-45E3-A81C-75574B69BE2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51753888"/>
              </p:ext>
            </p:extLst>
          </p:nvPr>
        </p:nvGraphicFramePr>
        <p:xfrm>
          <a:off x="5388427" y="2035095"/>
          <a:ext cx="5860143" cy="410297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7426714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456EB98D-922C-482C-8860-CC42947C9987}"/>
              </a:ext>
            </a:extLst>
          </p:cNvPr>
          <p:cNvCxnSpPr>
            <a:cxnSpLocks/>
          </p:cNvCxnSpPr>
          <p:nvPr/>
        </p:nvCxnSpPr>
        <p:spPr bwMode="auto">
          <a:xfrm>
            <a:off x="-3" y="1793002"/>
            <a:ext cx="12192000" cy="0"/>
          </a:xfrm>
          <a:prstGeom prst="line">
            <a:avLst/>
          </a:prstGeom>
          <a:ln w="47625"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15D5284E-C9A2-4C22-8459-AE265BFC0A9C}"/>
              </a:ext>
            </a:extLst>
          </p:cNvPr>
          <p:cNvSpPr txBox="1"/>
          <p:nvPr/>
        </p:nvSpPr>
        <p:spPr>
          <a:xfrm>
            <a:off x="3096378" y="430532"/>
            <a:ext cx="59992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tx2"/>
                </a:solidFill>
              </a:rPr>
              <a:t>#3 – Infection control</a:t>
            </a:r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755C2E91-BC5A-4C6D-8D49-7143D3A5915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22425253"/>
              </p:ext>
            </p:extLst>
          </p:nvPr>
        </p:nvGraphicFramePr>
        <p:xfrm>
          <a:off x="150125" y="2033527"/>
          <a:ext cx="11655188" cy="42853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0404710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456EB98D-922C-482C-8860-CC42947C9987}"/>
              </a:ext>
            </a:extLst>
          </p:cNvPr>
          <p:cNvCxnSpPr>
            <a:cxnSpLocks/>
          </p:cNvCxnSpPr>
          <p:nvPr/>
        </p:nvCxnSpPr>
        <p:spPr bwMode="auto">
          <a:xfrm>
            <a:off x="-3" y="1793002"/>
            <a:ext cx="12192000" cy="0"/>
          </a:xfrm>
          <a:prstGeom prst="line">
            <a:avLst/>
          </a:prstGeom>
          <a:ln w="47625"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15D5284E-C9A2-4C22-8459-AE265BFC0A9C}"/>
              </a:ext>
            </a:extLst>
          </p:cNvPr>
          <p:cNvSpPr txBox="1"/>
          <p:nvPr/>
        </p:nvSpPr>
        <p:spPr>
          <a:xfrm>
            <a:off x="380997" y="501652"/>
            <a:ext cx="11430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tx2"/>
                </a:solidFill>
              </a:rPr>
              <a:t>#4 – Create clear monitoring parameters</a:t>
            </a:r>
          </a:p>
        </p:txBody>
      </p:sp>
      <p:pic>
        <p:nvPicPr>
          <p:cNvPr id="8" name="Picture 7" descr="A cat sitting on a counter&#10;&#10;Description automatically generated">
            <a:extLst>
              <a:ext uri="{FF2B5EF4-FFF2-40B4-BE49-F238E27FC236}">
                <a16:creationId xmlns:a16="http://schemas.microsoft.com/office/drawing/2014/main" id="{AF401674-A73A-4451-A365-31A8B878EA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5312" y="2239584"/>
            <a:ext cx="3435686" cy="3555682"/>
          </a:xfrm>
          <a:prstGeom prst="rect">
            <a:avLst/>
          </a:prstGeom>
        </p:spPr>
      </p:pic>
      <p:graphicFrame>
        <p:nvGraphicFramePr>
          <p:cNvPr id="9" name="Diagram 8">
            <a:extLst>
              <a:ext uri="{FF2B5EF4-FFF2-40B4-BE49-F238E27FC236}">
                <a16:creationId xmlns:a16="http://schemas.microsoft.com/office/drawing/2014/main" id="{5090F6EC-9FCE-4CF0-B07C-BB7D52365BC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88317583"/>
              </p:ext>
            </p:extLst>
          </p:nvPr>
        </p:nvGraphicFramePr>
        <p:xfrm>
          <a:off x="380996" y="2239583"/>
          <a:ext cx="7553963" cy="35556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844111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456EB98D-922C-482C-8860-CC42947C9987}"/>
              </a:ext>
            </a:extLst>
          </p:cNvPr>
          <p:cNvCxnSpPr>
            <a:cxnSpLocks/>
          </p:cNvCxnSpPr>
          <p:nvPr/>
        </p:nvCxnSpPr>
        <p:spPr bwMode="auto">
          <a:xfrm>
            <a:off x="-3" y="1793002"/>
            <a:ext cx="12192000" cy="0"/>
          </a:xfrm>
          <a:prstGeom prst="line">
            <a:avLst/>
          </a:prstGeom>
          <a:ln w="47625"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15D5284E-C9A2-4C22-8459-AE265BFC0A9C}"/>
              </a:ext>
            </a:extLst>
          </p:cNvPr>
          <p:cNvSpPr txBox="1"/>
          <p:nvPr/>
        </p:nvSpPr>
        <p:spPr>
          <a:xfrm>
            <a:off x="2512055" y="509077"/>
            <a:ext cx="71678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tx2"/>
                </a:solidFill>
              </a:rPr>
              <a:t>#5 – Preventive medicine</a:t>
            </a:r>
          </a:p>
        </p:txBody>
      </p:sp>
      <p:pic>
        <p:nvPicPr>
          <p:cNvPr id="5" name="Picture 4" descr="A person looking at the camera&#10;&#10;Description automatically generated">
            <a:extLst>
              <a:ext uri="{FF2B5EF4-FFF2-40B4-BE49-F238E27FC236}">
                <a16:creationId xmlns:a16="http://schemas.microsoft.com/office/drawing/2014/main" id="{CAB2FF61-0AE5-46B9-997E-2ECCB44AC5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680" y="2245931"/>
            <a:ext cx="3714750" cy="3867150"/>
          </a:xfrm>
          <a:prstGeom prst="rect">
            <a:avLst/>
          </a:prstGeom>
        </p:spPr>
      </p:pic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45193008-B6FF-455F-BC1A-8C456B795B1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1045290"/>
              </p:ext>
            </p:extLst>
          </p:nvPr>
        </p:nvGraphicFramePr>
        <p:xfrm>
          <a:off x="4693292" y="2245919"/>
          <a:ext cx="7074166" cy="38671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7370152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456EB98D-922C-482C-8860-CC42947C9987}"/>
              </a:ext>
            </a:extLst>
          </p:cNvPr>
          <p:cNvCxnSpPr>
            <a:cxnSpLocks/>
          </p:cNvCxnSpPr>
          <p:nvPr/>
        </p:nvCxnSpPr>
        <p:spPr bwMode="auto">
          <a:xfrm>
            <a:off x="-3" y="1793002"/>
            <a:ext cx="12192000" cy="0"/>
          </a:xfrm>
          <a:prstGeom prst="line">
            <a:avLst/>
          </a:prstGeom>
          <a:ln w="47625"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15D5284E-C9A2-4C22-8459-AE265BFC0A9C}"/>
              </a:ext>
            </a:extLst>
          </p:cNvPr>
          <p:cNvSpPr txBox="1"/>
          <p:nvPr/>
        </p:nvSpPr>
        <p:spPr>
          <a:xfrm>
            <a:off x="2162516" y="327162"/>
            <a:ext cx="786696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chemeClr val="tx2"/>
                </a:solidFill>
              </a:rPr>
              <a:t>Question for the group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BFC5824-50D3-40A6-BF26-DAD898B03E3A}"/>
              </a:ext>
            </a:extLst>
          </p:cNvPr>
          <p:cNvSpPr txBox="1"/>
          <p:nvPr/>
        </p:nvSpPr>
        <p:spPr>
          <a:xfrm>
            <a:off x="721257" y="2634754"/>
            <a:ext cx="1074947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/>
              <a:t>Did you change your management of underage kittens in your care due to COVID-19?  If so, what was the biggest change?</a:t>
            </a:r>
          </a:p>
        </p:txBody>
      </p:sp>
    </p:spTree>
    <p:extLst>
      <p:ext uri="{BB962C8B-B14F-4D97-AF65-F5344CB8AC3E}">
        <p14:creationId xmlns:p14="http://schemas.microsoft.com/office/powerpoint/2010/main" val="13258442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456EB98D-922C-482C-8860-CC42947C9987}"/>
              </a:ext>
            </a:extLst>
          </p:cNvPr>
          <p:cNvCxnSpPr>
            <a:cxnSpLocks/>
          </p:cNvCxnSpPr>
          <p:nvPr/>
        </p:nvCxnSpPr>
        <p:spPr bwMode="auto">
          <a:xfrm>
            <a:off x="-5" y="1935242"/>
            <a:ext cx="12192000" cy="0"/>
          </a:xfrm>
          <a:prstGeom prst="line">
            <a:avLst/>
          </a:prstGeom>
          <a:ln w="47625"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15D5284E-C9A2-4C22-8459-AE265BFC0A9C}"/>
              </a:ext>
            </a:extLst>
          </p:cNvPr>
          <p:cNvSpPr txBox="1"/>
          <p:nvPr/>
        </p:nvSpPr>
        <p:spPr>
          <a:xfrm>
            <a:off x="274315" y="228866"/>
            <a:ext cx="1164336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chemeClr val="tx2"/>
                </a:solidFill>
              </a:rPr>
              <a:t>Population management – reconsidering the shelter’s role</a:t>
            </a:r>
          </a:p>
        </p:txBody>
      </p:sp>
      <p:pic>
        <p:nvPicPr>
          <p:cNvPr id="8" name="Picture 7" descr="A group of people around each other&#10;&#10;Description automatically generated">
            <a:extLst>
              <a:ext uri="{FF2B5EF4-FFF2-40B4-BE49-F238E27FC236}">
                <a16:creationId xmlns:a16="http://schemas.microsoft.com/office/drawing/2014/main" id="{D38CBA97-1CFF-4771-8100-E476A8551D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7360" y="2503803"/>
            <a:ext cx="4540885" cy="3531799"/>
          </a:xfrm>
          <a:prstGeom prst="rect">
            <a:avLst/>
          </a:prstGeom>
        </p:spPr>
      </p:pic>
      <p:graphicFrame>
        <p:nvGraphicFramePr>
          <p:cNvPr id="11" name="Diagram 10">
            <a:extLst>
              <a:ext uri="{FF2B5EF4-FFF2-40B4-BE49-F238E27FC236}">
                <a16:creationId xmlns:a16="http://schemas.microsoft.com/office/drawing/2014/main" id="{EE98DBBB-77CE-4DD3-8594-FC878088397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00341213"/>
              </p:ext>
            </p:extLst>
          </p:nvPr>
        </p:nvGraphicFramePr>
        <p:xfrm>
          <a:off x="452029" y="2992429"/>
          <a:ext cx="5831205" cy="25545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4248335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456EB98D-922C-482C-8860-CC42947C9987}"/>
              </a:ext>
            </a:extLst>
          </p:cNvPr>
          <p:cNvCxnSpPr>
            <a:cxnSpLocks/>
          </p:cNvCxnSpPr>
          <p:nvPr/>
        </p:nvCxnSpPr>
        <p:spPr bwMode="auto">
          <a:xfrm>
            <a:off x="-5" y="1935242"/>
            <a:ext cx="12192000" cy="0"/>
          </a:xfrm>
          <a:prstGeom prst="line">
            <a:avLst/>
          </a:prstGeom>
          <a:ln w="47625"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15D5284E-C9A2-4C22-8459-AE265BFC0A9C}"/>
              </a:ext>
            </a:extLst>
          </p:cNvPr>
          <p:cNvSpPr txBox="1"/>
          <p:nvPr/>
        </p:nvSpPr>
        <p:spPr>
          <a:xfrm>
            <a:off x="274315" y="228866"/>
            <a:ext cx="1164336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chemeClr val="tx2"/>
                </a:solidFill>
              </a:rPr>
              <a:t>Avoid mixing and mingling – all the more important</a:t>
            </a: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6C44E70F-19BF-4D01-B05E-1F5779CE6E7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37825071"/>
              </p:ext>
            </p:extLst>
          </p:nvPr>
        </p:nvGraphicFramePr>
        <p:xfrm>
          <a:off x="274315" y="2033085"/>
          <a:ext cx="11643360" cy="480546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2614432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456EB98D-922C-482C-8860-CC42947C9987}"/>
              </a:ext>
            </a:extLst>
          </p:cNvPr>
          <p:cNvCxnSpPr>
            <a:cxnSpLocks/>
          </p:cNvCxnSpPr>
          <p:nvPr/>
        </p:nvCxnSpPr>
        <p:spPr bwMode="auto">
          <a:xfrm>
            <a:off x="-5" y="1935242"/>
            <a:ext cx="12192000" cy="0"/>
          </a:xfrm>
          <a:prstGeom prst="line">
            <a:avLst/>
          </a:prstGeom>
          <a:ln w="47625"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15D5284E-C9A2-4C22-8459-AE265BFC0A9C}"/>
              </a:ext>
            </a:extLst>
          </p:cNvPr>
          <p:cNvSpPr txBox="1"/>
          <p:nvPr/>
        </p:nvSpPr>
        <p:spPr>
          <a:xfrm>
            <a:off x="274315" y="196297"/>
            <a:ext cx="1164336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chemeClr val="tx2"/>
                </a:solidFill>
              </a:rPr>
              <a:t>Infection control practices – less is (sometimes) more</a:t>
            </a:r>
          </a:p>
        </p:txBody>
      </p:sp>
      <p:pic>
        <p:nvPicPr>
          <p:cNvPr id="6" name="Picture 5" descr="A cat sitting on a bed&#10;&#10;Description automatically generated">
            <a:extLst>
              <a:ext uri="{FF2B5EF4-FFF2-40B4-BE49-F238E27FC236}">
                <a16:creationId xmlns:a16="http://schemas.microsoft.com/office/drawing/2014/main" id="{98F054CE-1719-4B0A-9510-F6E5A5D4857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7"/>
          <a:stretch/>
        </p:blipFill>
        <p:spPr>
          <a:xfrm>
            <a:off x="366303" y="2227638"/>
            <a:ext cx="2892464" cy="1924403"/>
          </a:xfrm>
          <a:prstGeom prst="rect">
            <a:avLst/>
          </a:prstGeom>
        </p:spPr>
      </p:pic>
      <p:pic>
        <p:nvPicPr>
          <p:cNvPr id="18" name="Picture 17" descr="A person standing in a room&#10;&#10;Description automatically generated">
            <a:extLst>
              <a:ext uri="{FF2B5EF4-FFF2-40B4-BE49-F238E27FC236}">
                <a16:creationId xmlns:a16="http://schemas.microsoft.com/office/drawing/2014/main" id="{285F1604-EF37-446E-B173-F5A41272E2A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366302" y="4303881"/>
            <a:ext cx="2892464" cy="1928309"/>
          </a:xfrm>
          <a:prstGeom prst="rect">
            <a:avLst/>
          </a:prstGeom>
        </p:spPr>
      </p:pic>
      <p:graphicFrame>
        <p:nvGraphicFramePr>
          <p:cNvPr id="21" name="Diagram 20">
            <a:extLst>
              <a:ext uri="{FF2B5EF4-FFF2-40B4-BE49-F238E27FC236}">
                <a16:creationId xmlns:a16="http://schemas.microsoft.com/office/drawing/2014/main" id="{3517544D-170D-47D2-892B-57768B5D664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85260633"/>
              </p:ext>
            </p:extLst>
          </p:nvPr>
        </p:nvGraphicFramePr>
        <p:xfrm>
          <a:off x="3540868" y="2227638"/>
          <a:ext cx="8284829" cy="40045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  <p:extLst>
      <p:ext uri="{BB962C8B-B14F-4D97-AF65-F5344CB8AC3E}">
        <p14:creationId xmlns:p14="http://schemas.microsoft.com/office/powerpoint/2010/main" val="216859681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456EB98D-922C-482C-8860-CC42947C9987}"/>
              </a:ext>
            </a:extLst>
          </p:cNvPr>
          <p:cNvCxnSpPr>
            <a:cxnSpLocks/>
          </p:cNvCxnSpPr>
          <p:nvPr/>
        </p:nvCxnSpPr>
        <p:spPr bwMode="auto">
          <a:xfrm>
            <a:off x="0" y="2365758"/>
            <a:ext cx="12192000" cy="0"/>
          </a:xfrm>
          <a:prstGeom prst="line">
            <a:avLst/>
          </a:prstGeom>
          <a:ln w="47625"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15D5284E-C9A2-4C22-8459-AE265BFC0A9C}"/>
              </a:ext>
            </a:extLst>
          </p:cNvPr>
          <p:cNvSpPr txBox="1"/>
          <p:nvPr/>
        </p:nvSpPr>
        <p:spPr>
          <a:xfrm>
            <a:off x="5336163" y="201471"/>
            <a:ext cx="613367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tx2"/>
                </a:solidFill>
              </a:rPr>
              <a:t>How do we follow-up on foster monitoring parameters?</a:t>
            </a:r>
          </a:p>
        </p:txBody>
      </p:sp>
      <p:pic>
        <p:nvPicPr>
          <p:cNvPr id="5" name="Picture 4" descr="A cat lying on a keyboard&#10;&#10;Description automatically generated">
            <a:extLst>
              <a:ext uri="{FF2B5EF4-FFF2-40B4-BE49-F238E27FC236}">
                <a16:creationId xmlns:a16="http://schemas.microsoft.com/office/drawing/2014/main" id="{52102D26-766F-4EAA-9959-8168F6DE5B7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73" r="20067" b="2080"/>
          <a:stretch/>
        </p:blipFill>
        <p:spPr>
          <a:xfrm>
            <a:off x="0" y="0"/>
            <a:ext cx="4669971" cy="6857997"/>
          </a:xfrm>
          <a:prstGeom prst="rect">
            <a:avLst/>
          </a:prstGeom>
        </p:spPr>
      </p:pic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E40D506B-4B51-4960-BC08-12F1E5E6817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35056982"/>
              </p:ext>
            </p:extLst>
          </p:nvPr>
        </p:nvGraphicFramePr>
        <p:xfrm>
          <a:off x="5525163" y="3450769"/>
          <a:ext cx="6159640" cy="261005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E2BE589A-58B1-4577-9BF1-813D01E84D5E}"/>
              </a:ext>
            </a:extLst>
          </p:cNvPr>
          <p:cNvSpPr txBox="1"/>
          <p:nvPr/>
        </p:nvSpPr>
        <p:spPr>
          <a:xfrm>
            <a:off x="5525163" y="2591054"/>
            <a:ext cx="28778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chemeClr val="accent1"/>
                </a:solidFill>
              </a:rPr>
              <a:t>Telemedicine</a:t>
            </a:r>
          </a:p>
        </p:txBody>
      </p:sp>
    </p:spTree>
    <p:extLst>
      <p:ext uri="{BB962C8B-B14F-4D97-AF65-F5344CB8AC3E}">
        <p14:creationId xmlns:p14="http://schemas.microsoft.com/office/powerpoint/2010/main" val="188054995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456EB98D-922C-482C-8860-CC42947C9987}"/>
              </a:ext>
            </a:extLst>
          </p:cNvPr>
          <p:cNvCxnSpPr>
            <a:cxnSpLocks/>
          </p:cNvCxnSpPr>
          <p:nvPr/>
        </p:nvCxnSpPr>
        <p:spPr bwMode="auto">
          <a:xfrm>
            <a:off x="0" y="1215395"/>
            <a:ext cx="12192000" cy="0"/>
          </a:xfrm>
          <a:prstGeom prst="line">
            <a:avLst/>
          </a:prstGeom>
          <a:ln w="47625"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15D5284E-C9A2-4C22-8459-AE265BFC0A9C}"/>
              </a:ext>
            </a:extLst>
          </p:cNvPr>
          <p:cNvSpPr txBox="1"/>
          <p:nvPr/>
        </p:nvSpPr>
        <p:spPr>
          <a:xfrm>
            <a:off x="274315" y="196297"/>
            <a:ext cx="116433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chemeClr val="tx2"/>
                </a:solidFill>
              </a:rPr>
              <a:t>Preventive medicine protocols </a:t>
            </a:r>
          </a:p>
        </p:txBody>
      </p:sp>
      <p:pic>
        <p:nvPicPr>
          <p:cNvPr id="5" name="Picture 4" descr="A person holding a cat&#10;&#10;Description automatically generated">
            <a:extLst>
              <a:ext uri="{FF2B5EF4-FFF2-40B4-BE49-F238E27FC236}">
                <a16:creationId xmlns:a16="http://schemas.microsoft.com/office/drawing/2014/main" id="{4153E95C-E80E-4138-B4FF-4B7C14DAD37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49" b="38304"/>
          <a:stretch/>
        </p:blipFill>
        <p:spPr>
          <a:xfrm>
            <a:off x="0" y="4234545"/>
            <a:ext cx="12192000" cy="2623455"/>
          </a:xfrm>
          <a:prstGeom prst="rect">
            <a:avLst/>
          </a:prstGeom>
        </p:spPr>
      </p:pic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E4A704D6-D3A9-437E-A652-513D3E03294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59560367"/>
              </p:ext>
            </p:extLst>
          </p:nvPr>
        </p:nvGraphicFramePr>
        <p:xfrm>
          <a:off x="274315" y="1465054"/>
          <a:ext cx="11643360" cy="24428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1096337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86321AD-8064-4F2D-B2C3-EB19817A87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441" y="416689"/>
            <a:ext cx="10630273" cy="5428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067743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cat sitting on a counter&#10;&#10;Description automatically generated">
            <a:extLst>
              <a:ext uri="{FF2B5EF4-FFF2-40B4-BE49-F238E27FC236}">
                <a16:creationId xmlns:a16="http://schemas.microsoft.com/office/drawing/2014/main" id="{8DFF4E03-FDD4-4479-B457-FB52EC07854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6" t="40" r="7921" b="10817"/>
          <a:stretch/>
        </p:blipFill>
        <p:spPr>
          <a:xfrm>
            <a:off x="5943599" y="3047"/>
            <a:ext cx="6248401" cy="685495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6853B911-129A-477D-8112-0C80565576DE}"/>
              </a:ext>
            </a:extLst>
          </p:cNvPr>
          <p:cNvSpPr txBox="1"/>
          <p:nvPr/>
        </p:nvSpPr>
        <p:spPr>
          <a:xfrm>
            <a:off x="541420" y="1720840"/>
            <a:ext cx="5041231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COVID-19 has caused us to reassess our protocols and procedures in a way that can have lasting positive impact.</a:t>
            </a:r>
          </a:p>
        </p:txBody>
      </p:sp>
      <p:pic>
        <p:nvPicPr>
          <p:cNvPr id="19" name="Picture 18" descr="A picture containing transport, wheel&#10;&#10;Description automatically generated">
            <a:extLst>
              <a:ext uri="{FF2B5EF4-FFF2-40B4-BE49-F238E27FC236}">
                <a16:creationId xmlns:a16="http://schemas.microsoft.com/office/drawing/2014/main" id="{540503B1-9DCE-4D84-9DC9-2D49AD782BD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720" y="285269"/>
            <a:ext cx="1362669" cy="516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037466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281FDB9-FF9F-46CF-8599-F8F247EDC575}"/>
              </a:ext>
            </a:extLst>
          </p:cNvPr>
          <p:cNvCxnSpPr>
            <a:cxnSpLocks/>
          </p:cNvCxnSpPr>
          <p:nvPr/>
        </p:nvCxnSpPr>
        <p:spPr bwMode="auto">
          <a:xfrm>
            <a:off x="0" y="1737917"/>
            <a:ext cx="12192000" cy="0"/>
          </a:xfrm>
          <a:prstGeom prst="line">
            <a:avLst/>
          </a:prstGeom>
          <a:ln w="47625"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C2FB9294-B599-4472-A03E-E663692F3DC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89" b="13253"/>
          <a:stretch/>
        </p:blipFill>
        <p:spPr>
          <a:xfrm>
            <a:off x="564343" y="333375"/>
            <a:ext cx="6769907" cy="60102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FC7815B-17F3-45EE-9CF7-32850428FF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3725" y="3429000"/>
            <a:ext cx="2869891" cy="32099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DD6D3EA-B015-4C8F-A461-70C282C04CB7}"/>
              </a:ext>
            </a:extLst>
          </p:cNvPr>
          <p:cNvSpPr txBox="1"/>
          <p:nvPr/>
        </p:nvSpPr>
        <p:spPr>
          <a:xfrm>
            <a:off x="7498868" y="459953"/>
            <a:ext cx="4469493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>
                <a:solidFill>
                  <a:schemeClr val="tx2"/>
                </a:solidFill>
              </a:rPr>
              <a:t>Questions?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37FB482-7FA2-4E37-B723-24D875CFA148}"/>
              </a:ext>
            </a:extLst>
          </p:cNvPr>
          <p:cNvSpPr txBox="1"/>
          <p:nvPr/>
        </p:nvSpPr>
        <p:spPr>
          <a:xfrm>
            <a:off x="7565376" y="1895273"/>
            <a:ext cx="43228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erin.doyle@aspca.org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8D7D183-071D-4EB5-B210-ADFDDA6761EC}"/>
              </a:ext>
            </a:extLst>
          </p:cNvPr>
          <p:cNvSpPr txBox="1"/>
          <p:nvPr/>
        </p:nvSpPr>
        <p:spPr>
          <a:xfrm>
            <a:off x="7565375" y="2514293"/>
            <a:ext cx="43228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sheltermedicine@aspca.org</a:t>
            </a:r>
          </a:p>
        </p:txBody>
      </p:sp>
    </p:spTree>
    <p:extLst>
      <p:ext uri="{BB962C8B-B14F-4D97-AF65-F5344CB8AC3E}">
        <p14:creationId xmlns:p14="http://schemas.microsoft.com/office/powerpoint/2010/main" val="152948149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47B78B-8817-4117-AAE3-3B15ED7C9424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136188" y="346718"/>
            <a:ext cx="12055812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n-US" sz="3700" b="0" i="0" baseline="0" dirty="0">
                <a:latin typeface="Arial Black" panose="020B0A04020102020204" pitchFamily="34" charset="0"/>
              </a:rPr>
              <a:t>Join </a:t>
            </a:r>
            <a:r>
              <a:rPr lang="en-US" sz="3700" dirty="0">
                <a:latin typeface="Arial Black" panose="020B0A04020102020204" pitchFamily="34" charset="0"/>
              </a:rPr>
              <a:t>APCC</a:t>
            </a:r>
            <a:r>
              <a:rPr lang="en-US" sz="3700" b="0" i="0" baseline="0" dirty="0">
                <a:latin typeface="Arial Black" panose="020B0A04020102020204" pitchFamily="34" charset="0"/>
              </a:rPr>
              <a:t> for our next webinar: </a:t>
            </a:r>
            <a:br>
              <a:rPr lang="en-US" sz="3700" b="0" i="0" baseline="0" dirty="0">
                <a:latin typeface="Arial Black" panose="020B0A04020102020204" pitchFamily="34" charset="0"/>
              </a:rPr>
            </a:br>
            <a:r>
              <a:rPr lang="en-US" sz="3700" b="0" i="0" baseline="0" dirty="0">
                <a:latin typeface="Arial Black" panose="020B0A04020102020204" pitchFamily="34" charset="0"/>
              </a:rPr>
              <a:t>June 17, 2020 at 6PM EST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334D3A34-A803-4220-A697-830E858059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0" y="2257324"/>
            <a:ext cx="6232277" cy="2144906"/>
          </a:xfrm>
        </p:spPr>
        <p:txBody>
          <a:bodyPr anchor="t">
            <a:normAutofit/>
          </a:bodyPr>
          <a:lstStyle/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The Nose Knows: Or Does It? How Drugs Affect Scenting Ability in Dogs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70D9196-CDEF-40CA-8279-CA4684D58F30}"/>
              </a:ext>
            </a:extLst>
          </p:cNvPr>
          <p:cNvSpPr txBox="1"/>
          <p:nvPr/>
        </p:nvSpPr>
        <p:spPr bwMode="auto">
          <a:xfrm>
            <a:off x="136188" y="3969241"/>
            <a:ext cx="6232277" cy="865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Presented by Dr. Karla Smith, DVM,  Consulting Veterinarian in Clinical Toxicology</a:t>
            </a:r>
          </a:p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F45F142C-CAA4-48BB-88A9-FB2B8F662E67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50" t="15702"/>
          <a:stretch/>
        </p:blipFill>
        <p:spPr>
          <a:xfrm>
            <a:off x="6368465" y="2107780"/>
            <a:ext cx="5389033" cy="372292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308550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96637F8-807F-47D1-B632-FD7A5FC3F6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818" y="334844"/>
            <a:ext cx="10811981" cy="5348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78056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456EB98D-922C-482C-8860-CC42947C9987}"/>
              </a:ext>
            </a:extLst>
          </p:cNvPr>
          <p:cNvCxnSpPr>
            <a:cxnSpLocks/>
          </p:cNvCxnSpPr>
          <p:nvPr/>
        </p:nvCxnSpPr>
        <p:spPr bwMode="auto">
          <a:xfrm>
            <a:off x="0" y="1286226"/>
            <a:ext cx="12192000" cy="0"/>
          </a:xfrm>
          <a:prstGeom prst="line">
            <a:avLst/>
          </a:prstGeom>
          <a:ln w="47625"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15D5284E-C9A2-4C22-8459-AE265BFC0A9C}"/>
              </a:ext>
            </a:extLst>
          </p:cNvPr>
          <p:cNvSpPr txBox="1"/>
          <p:nvPr/>
        </p:nvSpPr>
        <p:spPr>
          <a:xfrm>
            <a:off x="6530978" y="255934"/>
            <a:ext cx="427354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chemeClr val="tx2"/>
                </a:solidFill>
              </a:rPr>
              <a:t>Your Presenter</a:t>
            </a:r>
          </a:p>
        </p:txBody>
      </p:sp>
      <p:pic>
        <p:nvPicPr>
          <p:cNvPr id="5" name="Picture 4" descr="A picture containing text, person, woman, young&#10;&#10;Description automatically generated">
            <a:extLst>
              <a:ext uri="{FF2B5EF4-FFF2-40B4-BE49-F238E27FC236}">
                <a16:creationId xmlns:a16="http://schemas.microsoft.com/office/drawing/2014/main" id="{01466016-4996-4063-A32D-33016C3C26F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857250" y="857250"/>
            <a:ext cx="6858000" cy="51435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BFC5824-50D3-40A6-BF26-DAD898B03E3A}"/>
              </a:ext>
            </a:extLst>
          </p:cNvPr>
          <p:cNvSpPr txBox="1"/>
          <p:nvPr/>
        </p:nvSpPr>
        <p:spPr>
          <a:xfrm>
            <a:off x="5599552" y="1718631"/>
            <a:ext cx="6136395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Erin Doyle, DVM, DABVP (Shelter Medicine Practice)</a:t>
            </a:r>
          </a:p>
          <a:p>
            <a:r>
              <a:rPr lang="en-US" dirty="0"/>
              <a:t>Senior Director, Shelter Medicine and Residency Programs</a:t>
            </a:r>
          </a:p>
          <a:p>
            <a:r>
              <a:rPr lang="en-US" dirty="0"/>
              <a:t>ASPCA</a:t>
            </a:r>
          </a:p>
          <a:p>
            <a:endParaRPr lang="en-US" dirty="0"/>
          </a:p>
          <a:p>
            <a:r>
              <a:rPr lang="en-US" dirty="0"/>
              <a:t>Immediate past-president, Association of Shelter Veterinarians</a:t>
            </a:r>
          </a:p>
          <a:p>
            <a:endParaRPr lang="en-US" dirty="0"/>
          </a:p>
          <a:p>
            <a:r>
              <a:rPr lang="en-US" dirty="0"/>
              <a:t>erin.doyle@aspca.org</a:t>
            </a:r>
          </a:p>
        </p:txBody>
      </p:sp>
    </p:spTree>
    <p:extLst>
      <p:ext uri="{BB962C8B-B14F-4D97-AF65-F5344CB8AC3E}">
        <p14:creationId xmlns:p14="http://schemas.microsoft.com/office/powerpoint/2010/main" val="12465127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E8525C1-60A7-4237-BC59-4A7A7396AF9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57" b="598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E717888-15AD-46C8-9D0E-ABF208CF4D5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5075" y="258928"/>
            <a:ext cx="1909762" cy="722552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4A803205-0467-40EB-A52E-BABFA79A7904}"/>
              </a:ext>
            </a:extLst>
          </p:cNvPr>
          <p:cNvSpPr/>
          <p:nvPr/>
        </p:nvSpPr>
        <p:spPr bwMode="auto">
          <a:xfrm>
            <a:off x="0" y="4962525"/>
            <a:ext cx="12192000" cy="1895475"/>
          </a:xfrm>
          <a:prstGeom prst="rect">
            <a:avLst/>
          </a:prstGeom>
          <a:solidFill>
            <a:schemeClr val="bg1">
              <a:alpha val="47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29" charset="0"/>
              <a:ea typeface="ＭＳ Ｐゴシック" pitchFamily="29" charset="-128"/>
              <a:cs typeface="ＭＳ Ｐゴシック" pitchFamily="29" charset="-128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8C89761-5C4E-4606-BB8E-82CD05402DAC}"/>
              </a:ext>
            </a:extLst>
          </p:cNvPr>
          <p:cNvSpPr txBox="1"/>
          <p:nvPr/>
        </p:nvSpPr>
        <p:spPr>
          <a:xfrm>
            <a:off x="0" y="5186987"/>
            <a:ext cx="12192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/>
              <a:t>Caring for Kittens During COVID-19 and Beyond: Old Strategies and New Lessons.</a:t>
            </a:r>
          </a:p>
        </p:txBody>
      </p:sp>
    </p:spTree>
    <p:extLst>
      <p:ext uri="{BB962C8B-B14F-4D97-AF65-F5344CB8AC3E}">
        <p14:creationId xmlns:p14="http://schemas.microsoft.com/office/powerpoint/2010/main" val="41223051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at lying on a bed with a computer&#10;&#10;Description automatically generated">
            <a:extLst>
              <a:ext uri="{FF2B5EF4-FFF2-40B4-BE49-F238E27FC236}">
                <a16:creationId xmlns:a16="http://schemas.microsoft.com/office/drawing/2014/main" id="{526FF59F-FF93-4CFA-9F91-9009D925F7E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93" t="15056" r="12618" b="1505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F4F304F-9851-4620-AE3F-C81DFA6EE34D}"/>
              </a:ext>
            </a:extLst>
          </p:cNvPr>
          <p:cNvSpPr txBox="1"/>
          <p:nvPr/>
        </p:nvSpPr>
        <p:spPr>
          <a:xfrm>
            <a:off x="5415574" y="1487606"/>
            <a:ext cx="562546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/>
              <a:t>Learning Objectives</a:t>
            </a:r>
          </a:p>
        </p:txBody>
      </p:sp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3A5F1B00-2DBA-431A-8C23-3031D4FB59E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12767818"/>
              </p:ext>
            </p:extLst>
          </p:nvPr>
        </p:nvGraphicFramePr>
        <p:xfrm>
          <a:off x="5049814" y="1483511"/>
          <a:ext cx="6356982" cy="38868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4" name="Picture 3" descr="A picture containing transport, wheel&#10;&#10;Description automatically generated">
            <a:extLst>
              <a:ext uri="{FF2B5EF4-FFF2-40B4-BE49-F238E27FC236}">
                <a16:creationId xmlns:a16="http://schemas.microsoft.com/office/drawing/2014/main" id="{A3A0BD4E-5874-43F7-B132-A4AA5F1A780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685" y="402259"/>
            <a:ext cx="1560903" cy="591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40529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456EB98D-922C-482C-8860-CC42947C9987}"/>
              </a:ext>
            </a:extLst>
          </p:cNvPr>
          <p:cNvCxnSpPr>
            <a:cxnSpLocks/>
          </p:cNvCxnSpPr>
          <p:nvPr/>
        </p:nvCxnSpPr>
        <p:spPr bwMode="auto">
          <a:xfrm>
            <a:off x="-3" y="1793002"/>
            <a:ext cx="12192000" cy="0"/>
          </a:xfrm>
          <a:prstGeom prst="line">
            <a:avLst/>
          </a:prstGeom>
          <a:ln w="47625"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15D5284E-C9A2-4C22-8459-AE265BFC0A9C}"/>
              </a:ext>
            </a:extLst>
          </p:cNvPr>
          <p:cNvSpPr txBox="1"/>
          <p:nvPr/>
        </p:nvSpPr>
        <p:spPr>
          <a:xfrm>
            <a:off x="2162516" y="327162"/>
            <a:ext cx="786696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chemeClr val="tx2"/>
                </a:solidFill>
              </a:rPr>
              <a:t>Question for the group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BFC5824-50D3-40A6-BF26-DAD898B03E3A}"/>
              </a:ext>
            </a:extLst>
          </p:cNvPr>
          <p:cNvSpPr txBox="1"/>
          <p:nvPr/>
        </p:nvSpPr>
        <p:spPr>
          <a:xfrm>
            <a:off x="721257" y="2756674"/>
            <a:ext cx="1074947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/>
              <a:t>Did you change your intake policy for underage kittens and nursing queens due to COVID-19?  If so, how?</a:t>
            </a:r>
          </a:p>
        </p:txBody>
      </p:sp>
    </p:spTree>
    <p:extLst>
      <p:ext uri="{BB962C8B-B14F-4D97-AF65-F5344CB8AC3E}">
        <p14:creationId xmlns:p14="http://schemas.microsoft.com/office/powerpoint/2010/main" val="9154453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456EB98D-922C-482C-8860-CC42947C9987}"/>
              </a:ext>
            </a:extLst>
          </p:cNvPr>
          <p:cNvCxnSpPr>
            <a:cxnSpLocks/>
          </p:cNvCxnSpPr>
          <p:nvPr/>
        </p:nvCxnSpPr>
        <p:spPr bwMode="auto">
          <a:xfrm>
            <a:off x="0" y="1286226"/>
            <a:ext cx="12192000" cy="0"/>
          </a:xfrm>
          <a:prstGeom prst="line">
            <a:avLst/>
          </a:prstGeom>
          <a:ln w="47625"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5" name="Picture 4" descr="A cat that is looking at the camera&#10;&#10;Description automatically generated">
            <a:extLst>
              <a:ext uri="{FF2B5EF4-FFF2-40B4-BE49-F238E27FC236}">
                <a16:creationId xmlns:a16="http://schemas.microsoft.com/office/drawing/2014/main" id="{1313CC78-6ECA-4460-921F-0C21D8AC4CD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394" b="802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D145C33-542E-4EB2-B7C4-E426B74D1157}"/>
              </a:ext>
            </a:extLst>
          </p:cNvPr>
          <p:cNvSpPr/>
          <p:nvPr/>
        </p:nvSpPr>
        <p:spPr bwMode="auto">
          <a:xfrm>
            <a:off x="315688" y="3236483"/>
            <a:ext cx="4463141" cy="3305829"/>
          </a:xfrm>
          <a:prstGeom prst="rect">
            <a:avLst/>
          </a:prstGeom>
          <a:solidFill>
            <a:schemeClr val="accent2">
              <a:alpha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4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itchFamily="29" charset="0"/>
                <a:ea typeface="ＭＳ Ｐゴシック" pitchFamily="29" charset="-128"/>
                <a:cs typeface="ＭＳ Ｐゴシック" pitchFamily="29" charset="-128"/>
              </a:rPr>
              <a:t>Tried and true strategies for success in kitten care</a:t>
            </a:r>
          </a:p>
        </p:txBody>
      </p:sp>
    </p:spTree>
    <p:extLst>
      <p:ext uri="{BB962C8B-B14F-4D97-AF65-F5344CB8AC3E}">
        <p14:creationId xmlns:p14="http://schemas.microsoft.com/office/powerpoint/2010/main" val="10369482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456EB98D-922C-482C-8860-CC42947C9987}"/>
              </a:ext>
            </a:extLst>
          </p:cNvPr>
          <p:cNvCxnSpPr>
            <a:cxnSpLocks/>
          </p:cNvCxnSpPr>
          <p:nvPr/>
        </p:nvCxnSpPr>
        <p:spPr bwMode="auto">
          <a:xfrm>
            <a:off x="-3" y="1793002"/>
            <a:ext cx="12192000" cy="0"/>
          </a:xfrm>
          <a:prstGeom prst="line">
            <a:avLst/>
          </a:prstGeom>
          <a:ln w="47625"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15D5284E-C9A2-4C22-8459-AE265BFC0A9C}"/>
              </a:ext>
            </a:extLst>
          </p:cNvPr>
          <p:cNvSpPr txBox="1"/>
          <p:nvPr/>
        </p:nvSpPr>
        <p:spPr>
          <a:xfrm>
            <a:off x="1275024" y="480169"/>
            <a:ext cx="96419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tx2"/>
                </a:solidFill>
              </a:rPr>
              <a:t>#1 – Manage the foster population</a:t>
            </a: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F1F4DC37-DF9A-4CF1-99D0-368CB9971F5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62071274"/>
              </p:ext>
            </p:extLst>
          </p:nvPr>
        </p:nvGraphicFramePr>
        <p:xfrm>
          <a:off x="495295" y="2111837"/>
          <a:ext cx="11201400" cy="39079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823026030"/>
      </p:ext>
    </p:extLst>
  </p:cSld>
  <p:clrMapOvr>
    <a:masterClrMapping/>
  </p:clrMapOvr>
</p:sld>
</file>

<file path=ppt/theme/theme1.xml><?xml version="1.0" encoding="utf-8"?>
<a:theme xmlns:a="http://schemas.openxmlformats.org/drawingml/2006/main" name="1_Blank Presentation">
  <a:themeElements>
    <a:clrScheme name="Custom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3B6E8F"/>
      </a:accent1>
      <a:accent2>
        <a:srgbClr val="FF6300"/>
      </a:accent2>
      <a:accent3>
        <a:srgbClr val="B6B8BA"/>
      </a:accent3>
      <a:accent4>
        <a:srgbClr val="8CC63F"/>
      </a:accent4>
      <a:accent5>
        <a:srgbClr val="79BDE8"/>
      </a:accent5>
      <a:accent6>
        <a:srgbClr val="272425"/>
      </a:accent6>
      <a:hlink>
        <a:srgbClr val="3B6E8F"/>
      </a:hlink>
      <a:folHlink>
        <a:srgbClr val="79BDE8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29" charset="0"/>
            <a:ea typeface="ＭＳ Ｐゴシック" pitchFamily="29" charset="-128"/>
            <a:cs typeface="ＭＳ Ｐゴシック" pitchFamily="29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29" charset="0"/>
            <a:ea typeface="ＭＳ Ｐゴシック" pitchFamily="29" charset="-128"/>
            <a:cs typeface="ＭＳ Ｐゴシック" pitchFamily="29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Blank Presentation">
  <a:themeElements>
    <a:clrScheme name="ASPCA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3B6E8F"/>
      </a:accent1>
      <a:accent2>
        <a:srgbClr val="F5A01A"/>
      </a:accent2>
      <a:accent3>
        <a:srgbClr val="B6B8BA"/>
      </a:accent3>
      <a:accent4>
        <a:srgbClr val="8CC63F"/>
      </a:accent4>
      <a:accent5>
        <a:srgbClr val="79BDE8"/>
      </a:accent5>
      <a:accent6>
        <a:srgbClr val="272425"/>
      </a:accent6>
      <a:hlink>
        <a:srgbClr val="3B6E8F"/>
      </a:hlink>
      <a:folHlink>
        <a:srgbClr val="79BDE8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29" charset="0"/>
            <a:ea typeface="ＭＳ Ｐゴシック" pitchFamily="29" charset="-128"/>
            <a:cs typeface="ＭＳ Ｐゴシック" pitchFamily="29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29" charset="0"/>
            <a:ea typeface="ＭＳ Ｐゴシック" pitchFamily="29" charset="-128"/>
            <a:cs typeface="ＭＳ Ｐゴシック" pitchFamily="29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Blank Presentation">
  <a:themeElements>
    <a:clrScheme name="ASPCA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3B6E8F"/>
      </a:accent1>
      <a:accent2>
        <a:srgbClr val="F5A01A"/>
      </a:accent2>
      <a:accent3>
        <a:srgbClr val="B6B8BA"/>
      </a:accent3>
      <a:accent4>
        <a:srgbClr val="8CC63F"/>
      </a:accent4>
      <a:accent5>
        <a:srgbClr val="79BDE8"/>
      </a:accent5>
      <a:accent6>
        <a:srgbClr val="272425"/>
      </a:accent6>
      <a:hlink>
        <a:srgbClr val="3B6E8F"/>
      </a:hlink>
      <a:folHlink>
        <a:srgbClr val="79BDE8"/>
      </a:folHlink>
    </a:clrScheme>
    <a:fontScheme name="Gill Sans MT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29" charset="0"/>
            <a:ea typeface="ＭＳ Ｐゴシック" pitchFamily="29" charset="-128"/>
            <a:cs typeface="ＭＳ Ｐゴシック" pitchFamily="29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29" charset="0"/>
            <a:ea typeface="ＭＳ Ｐゴシック" pitchFamily="29" charset="-128"/>
            <a:cs typeface="ＭＳ Ｐゴシック" pitchFamily="29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NCARE, WSCARE, and VCARE" id="{40A59452-8A54-423B-9F68-D9C975495D75}" vid="{F5B03076-7611-40A0-8355-3CE7CF02CFE4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6861</TotalTime>
  <Words>599</Words>
  <Application>Microsoft Office PowerPoint</Application>
  <PresentationFormat>Widescreen</PresentationFormat>
  <Paragraphs>99</Paragraphs>
  <Slides>22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22</vt:i4>
      </vt:variant>
    </vt:vector>
  </HeadingPairs>
  <TitlesOfParts>
    <vt:vector size="32" baseType="lpstr">
      <vt:lpstr>Arial</vt:lpstr>
      <vt:lpstr>Arial Black</vt:lpstr>
      <vt:lpstr>Calibri</vt:lpstr>
      <vt:lpstr>Courier New</vt:lpstr>
      <vt:lpstr>Helvetica Neue</vt:lpstr>
      <vt:lpstr>Helvetica Neue Medium</vt:lpstr>
      <vt:lpstr>Times</vt:lpstr>
      <vt:lpstr>1_Blank Presentation</vt:lpstr>
      <vt:lpstr>1_Blank Presentation</vt:lpstr>
      <vt:lpstr>Blank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Join APCC for our next webinar:  June 17, 2020 at 6PM EST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Erin Doyle</dc:creator>
  <cp:lastModifiedBy>Madelinne Krenn</cp:lastModifiedBy>
  <cp:revision>237</cp:revision>
  <dcterms:created xsi:type="dcterms:W3CDTF">2019-05-10T21:31:05Z</dcterms:created>
  <dcterms:modified xsi:type="dcterms:W3CDTF">2020-05-20T20:01:12Z</dcterms:modified>
</cp:coreProperties>
</file>